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64" d="100"/>
          <a:sy n="64" d="100"/>
        </p:scale>
        <p:origin x="184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855352"/>
              </p:ext>
            </p:extLst>
          </p:nvPr>
        </p:nvGraphicFramePr>
        <p:xfrm>
          <a:off x="533400" y="5105400"/>
          <a:ext cx="53721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3" imgW="5483860" imgH="2464128" progId="Word.Document.8">
                  <p:embed/>
                </p:oleObj>
              </mc:Choice>
              <mc:Fallback>
                <p:oleObj name="Document" r:id="rId3" imgW="5483860" imgH="246412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5400"/>
                        <a:ext cx="53721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490E7FC-4BA2-4653-B217-FF7E274C564D}"/>
              </a:ext>
            </a:extLst>
          </p:cNvPr>
          <p:cNvSpPr/>
          <p:nvPr/>
        </p:nvSpPr>
        <p:spPr bwMode="auto">
          <a:xfrm>
            <a:off x="2715718" y="2702719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7B89A26-AE88-4D50-ABAE-2F5EE15BAAD8}"/>
              </a:ext>
            </a:extLst>
          </p:cNvPr>
          <p:cNvSpPr/>
          <p:nvPr/>
        </p:nvSpPr>
        <p:spPr bwMode="auto">
          <a:xfrm>
            <a:off x="3180414" y="3545682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B74511C-9DEA-427C-AD1F-E09BB8EE1635}"/>
              </a:ext>
            </a:extLst>
          </p:cNvPr>
          <p:cNvSpPr/>
          <p:nvPr/>
        </p:nvSpPr>
        <p:spPr bwMode="auto">
          <a:xfrm>
            <a:off x="3543300" y="4292157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FA4081F-453E-4AA2-897A-0DE8B5718B57}"/>
              </a:ext>
            </a:extLst>
          </p:cNvPr>
          <p:cNvSpPr/>
          <p:nvPr/>
        </p:nvSpPr>
        <p:spPr bwMode="auto">
          <a:xfrm>
            <a:off x="1447800" y="2919413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600ABC5-522D-4A4D-BD2B-1B06AA1BA337}"/>
              </a:ext>
            </a:extLst>
          </p:cNvPr>
          <p:cNvSpPr/>
          <p:nvPr/>
        </p:nvSpPr>
        <p:spPr bwMode="auto">
          <a:xfrm>
            <a:off x="4114800" y="2806108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7C2088A-BD9E-4069-9FBD-7A254C80EDA4}"/>
              </a:ext>
            </a:extLst>
          </p:cNvPr>
          <p:cNvSpPr/>
          <p:nvPr/>
        </p:nvSpPr>
        <p:spPr bwMode="auto">
          <a:xfrm>
            <a:off x="4382687" y="3735562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4A4CB2C7-1732-470E-B4A3-838F1504076F}"/>
              </a:ext>
            </a:extLst>
          </p:cNvPr>
          <p:cNvSpPr/>
          <p:nvPr/>
        </p:nvSpPr>
        <p:spPr bwMode="auto">
          <a:xfrm>
            <a:off x="2057401" y="4002882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33D50E-914D-4A99-AFBA-D97A2E381160}"/>
              </a:ext>
            </a:extLst>
          </p:cNvPr>
          <p:cNvCxnSpPr>
            <a:cxnSpLocks/>
          </p:cNvCxnSpPr>
          <p:nvPr/>
        </p:nvCxnSpPr>
        <p:spPr bwMode="auto">
          <a:xfrm flipH="1">
            <a:off x="1981200" y="3034708"/>
            <a:ext cx="629587" cy="78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41120E-2799-4C36-A66D-432D9308F65A}"/>
              </a:ext>
            </a:extLst>
          </p:cNvPr>
          <p:cNvCxnSpPr>
            <a:cxnSpLocks/>
            <a:endCxn id="14" idx="3"/>
          </p:cNvCxnSpPr>
          <p:nvPr/>
        </p:nvCxnSpPr>
        <p:spPr bwMode="auto">
          <a:xfrm flipV="1">
            <a:off x="3718904" y="3196353"/>
            <a:ext cx="462851" cy="577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3C1291-F76E-4BEC-8C9E-0CEDE1D7C08D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 bwMode="auto">
          <a:xfrm flipH="1" flipV="1">
            <a:off x="3105963" y="3092964"/>
            <a:ext cx="303051" cy="4527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F49E77-E981-48D6-A58E-FAAA767CBCCE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>
            <a:off x="3637614" y="3902921"/>
            <a:ext cx="134286" cy="3892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AE73EF-643D-46FD-8379-2018889E2AC0}"/>
              </a:ext>
            </a:extLst>
          </p:cNvPr>
          <p:cNvCxnSpPr>
            <a:cxnSpLocks/>
          </p:cNvCxnSpPr>
          <p:nvPr/>
        </p:nvCxnSpPr>
        <p:spPr bwMode="auto">
          <a:xfrm flipV="1">
            <a:off x="2505545" y="3801471"/>
            <a:ext cx="618655" cy="366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C1C9D9-E288-47E6-BE75-79B307F3D1D8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4601" y="4024387"/>
            <a:ext cx="771524" cy="335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EC74C6-2956-40B7-B837-AEB647B1121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72001" y="3263309"/>
            <a:ext cx="153586" cy="385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235117-3F75-44B7-A034-88BA0055196D}"/>
              </a:ext>
            </a:extLst>
          </p:cNvPr>
          <p:cNvCxnSpPr>
            <a:cxnSpLocks/>
          </p:cNvCxnSpPr>
          <p:nvPr/>
        </p:nvCxnSpPr>
        <p:spPr bwMode="auto">
          <a:xfrm flipV="1">
            <a:off x="2533028" y="4024387"/>
            <a:ext cx="1810372" cy="5148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4CBCD8-E2C6-44A1-BBB0-CFC66DFADCE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286125" y="2998269"/>
            <a:ext cx="1090753" cy="729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E5CB7A30-6550-41EB-A501-0B3DEB79B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54" y="766465"/>
            <a:ext cx="4019782" cy="46802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highlight>
                  <a:srgbClr val="FFFF00"/>
                </a:highlight>
              </a:rPr>
              <a:t>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highlight>
                  <a:srgbClr val="FFFF00"/>
                </a:highlight>
              </a:rPr>
              <a:t>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441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r>
              <a:rPr lang="en-US" altLang="en-US" sz="1200" dirty="0"/>
              <a:t>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r>
              <a:rPr lang="en-US" altLang="en-US" sz="1200" dirty="0"/>
              <a:t>Atlanta to WA: </a:t>
            </a:r>
            <a:r>
              <a:rPr lang="en-US" altLang="en-US" sz="1200" dirty="0">
                <a:highlight>
                  <a:srgbClr val="FFFF00"/>
                </a:highlight>
              </a:rPr>
              <a:t>600</a:t>
            </a:r>
          </a:p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r>
              <a:rPr lang="en-US" altLang="en-US" sz="1200" dirty="0"/>
              <a:t>Atlanta to Houston</a:t>
            </a:r>
            <a:r>
              <a:rPr lang="en-US" altLang="en-US" sz="1200" dirty="0">
                <a:highlight>
                  <a:srgbClr val="FFFF00"/>
                </a:highlight>
              </a:rPr>
              <a:t>: 800</a:t>
            </a:r>
          </a:p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r>
              <a:rPr lang="en-US" altLang="en-US" sz="1200" dirty="0"/>
              <a:t>Atlanta to </a:t>
            </a:r>
            <a:r>
              <a:rPr lang="en-US" altLang="en-US" sz="1200" dirty="0" err="1"/>
              <a:t>dalas</a:t>
            </a:r>
            <a:r>
              <a:rPr lang="en-US" altLang="en-US" sz="1200" dirty="0"/>
              <a:t>: </a:t>
            </a:r>
            <a:r>
              <a:rPr lang="en-US" altLang="en-US" sz="1200" dirty="0">
                <a:highlight>
                  <a:srgbClr val="FFFF00"/>
                </a:highlight>
              </a:rPr>
              <a:t>600+1300=1900</a:t>
            </a:r>
          </a:p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r>
              <a:rPr lang="en-US" altLang="en-US" sz="1200" dirty="0"/>
              <a:t>Atlanta to Austin: 600+1300+200= </a:t>
            </a:r>
            <a:r>
              <a:rPr lang="en-US" altLang="en-US" sz="1200" dirty="0">
                <a:highlight>
                  <a:srgbClr val="FFFF00"/>
                </a:highlight>
              </a:rPr>
              <a:t>2100</a:t>
            </a:r>
          </a:p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r>
              <a:rPr lang="en-US" altLang="en-US" sz="1200" dirty="0"/>
              <a:t>Atlanta to Denver: 600+1300+780=</a:t>
            </a:r>
            <a:r>
              <a:rPr lang="en-US" altLang="en-US" sz="1200" dirty="0">
                <a:highlight>
                  <a:srgbClr val="FFFF00"/>
                </a:highlight>
              </a:rPr>
              <a:t>268</a:t>
            </a:r>
            <a:r>
              <a:rPr lang="en-US" altLang="en-US" sz="1200" dirty="0"/>
              <a:t>0</a:t>
            </a:r>
          </a:p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r>
              <a:rPr lang="en-US" altLang="en-US" sz="1200" dirty="0"/>
              <a:t>Atlanta to </a:t>
            </a:r>
            <a:r>
              <a:rPr lang="en-US" altLang="en-US" sz="1200" dirty="0" err="1"/>
              <a:t>Chigago</a:t>
            </a:r>
            <a:r>
              <a:rPr lang="en-US" altLang="en-US" sz="1200" dirty="0"/>
              <a:t>: 600+1300+900=</a:t>
            </a:r>
            <a:r>
              <a:rPr lang="en-US" altLang="en-US" sz="1200" dirty="0">
                <a:highlight>
                  <a:srgbClr val="FFFF00"/>
                </a:highlight>
              </a:rPr>
              <a:t>2800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C4836509-CB54-46BD-8622-3285BB5A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77822"/>
            <a:ext cx="3543795" cy="4086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E91CCCE1-B5B7-438C-96A6-76EFEB828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738283"/>
            <a:ext cx="3886200" cy="47014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860199B-DE47-4DC5-8ED8-91A32C726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088731"/>
            <a:ext cx="4038600" cy="39028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64860BD-E1EB-4FA7-B3D7-68CF91CD3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97739"/>
            <a:ext cx="3581399" cy="44604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F4188F3A-749C-4751-A8D4-C10D2AFEF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91000"/>
            <a:ext cx="4191000" cy="3733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447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Hunegnaw</cp:lastModifiedBy>
  <cp:revision>25</cp:revision>
  <cp:lastPrinted>2018-11-12T14:09:18Z</cp:lastPrinted>
  <dcterms:created xsi:type="dcterms:W3CDTF">2003-11-20T06:12:01Z</dcterms:created>
  <dcterms:modified xsi:type="dcterms:W3CDTF">2020-11-17T04:23:31Z</dcterms:modified>
</cp:coreProperties>
</file>