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5811" y="2042601"/>
            <a:ext cx="1581334" cy="2362185"/>
            <a:chOff x="5853253" y="1746270"/>
            <a:chExt cx="1581334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3" y="1753437"/>
              <a:ext cx="1346054" cy="2299291"/>
              <a:chOff x="5427641" y="1844409"/>
              <a:chExt cx="1347616" cy="2299378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40130" y="250177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47" name="Rectangle 11">
                <a:extLst>
                  <a:ext uri="{FF2B5EF4-FFF2-40B4-BE49-F238E27FC236}">
                    <a16:creationId xmlns:a16="http://schemas.microsoft.com/office/drawing/2014/main" id="{D8C5787D-747A-4574-A74E-D7CE414B5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026" y="250177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</a:t>
                </a: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96DE3BCE-31ED-4193-85EC-89B962832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026" y="282068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75CAA1D0-E437-42CD-9B9F-D892DC9C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893" y="391702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10F12-2D19-45D1-ACB0-F47CD0098E02}"/>
              </a:ext>
            </a:extLst>
          </p:cNvPr>
          <p:cNvCxnSpPr>
            <a:cxnSpLocks/>
          </p:cNvCxnSpPr>
          <p:nvPr/>
        </p:nvCxnSpPr>
        <p:spPr bwMode="auto">
          <a:xfrm>
            <a:off x="6150581" y="2846259"/>
            <a:ext cx="2274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A1EB6-9CC9-4EDE-A2FA-00D82B3D4547}"/>
              </a:ext>
            </a:extLst>
          </p:cNvPr>
          <p:cNvCxnSpPr>
            <a:cxnSpLocks/>
          </p:cNvCxnSpPr>
          <p:nvPr/>
        </p:nvCxnSpPr>
        <p:spPr bwMode="auto">
          <a:xfrm>
            <a:off x="6088401" y="3075770"/>
            <a:ext cx="289598" cy="13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DFBCB-2234-4D65-A66B-055D62412634}"/>
              </a:ext>
            </a:extLst>
          </p:cNvPr>
          <p:cNvCxnSpPr>
            <a:cxnSpLocks/>
          </p:cNvCxnSpPr>
          <p:nvPr/>
        </p:nvCxnSpPr>
        <p:spPr bwMode="auto">
          <a:xfrm>
            <a:off x="6102434" y="4198994"/>
            <a:ext cx="338091" cy="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9288FAC8-324B-489D-B4E9-06792A1C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9" y="643467"/>
            <a:ext cx="747794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98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Hunegnaw</dc:creator>
  <cp:lastModifiedBy>Hunegnaw</cp:lastModifiedBy>
  <cp:revision>1</cp:revision>
  <dcterms:created xsi:type="dcterms:W3CDTF">2020-10-12T18:20:44Z</dcterms:created>
  <dcterms:modified xsi:type="dcterms:W3CDTF">2020-10-12T18:21:38Z</dcterms:modified>
</cp:coreProperties>
</file>