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6B34-2417-4C41-A8C2-31F1CF75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F0608-3869-4179-B21E-484CA5F22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750F-2395-4D97-9E36-CA17395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99D6-DD50-4065-B840-2EF90993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34A3-D066-41AF-B814-46628C26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018B-89EF-4111-B003-3414478A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2AC23-BD78-41C8-90C4-2EA94325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A022-B10E-44AE-BAA4-5CFC6DEE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096D-729A-47D0-A4CF-D04EEE20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B80-0528-45F3-8223-840E97BF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DEFAE-96AA-4360-8E52-7BFA99F63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0748F-218C-4327-BB69-82E522522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2CE5-F4AE-46DA-BCE6-08F696C0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626B-60C2-440C-8652-294AABD1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6B90-02AC-447E-B150-A587AEF2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CD9F-09BC-4CFB-A7BD-CC79747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730D-3626-4AFD-B4E9-EE47CBF6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D70E-D305-445B-A8F3-1E51A06B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343D-2EC5-474B-9349-D36C1F3B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B9CC-D689-4F5C-B1CA-BAE4DC18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95CF-DD18-4EBE-B4D3-E8464D9A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A2C2-6FCE-4F04-A8CC-9857323F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B58A-2BB6-4A9E-AD5C-FE769C2C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581-EAD8-45D6-8768-0A91B45B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521C-91A3-4E65-801C-E49E646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ACD8-A51E-49E5-A08E-CD186AC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5CFE-7239-4780-AD88-345DE7AE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CB685-380A-4926-B09A-A083D3C1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5851A-2465-45ED-97DF-BE43DAFA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98DD-CB45-4A53-B89C-66032650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B9B7-0E41-4F41-A805-DB1790E1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339-398E-4AFB-95A4-B33E4C1F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56EB-A33D-4E05-AFDF-AF27CE10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880B-967B-48F9-A731-D2753BA3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A2E86-6F63-4856-AA3B-1E3BC9E7C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E33C-158A-49EC-B75A-5016D0C40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7D594-4CD6-4954-995C-32A849EA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C7AEE-AA2C-4648-BB1B-185EC231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A19D7-A344-4F58-BB1D-7B7FBF55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E9A-3FAB-4624-9052-438F526F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0A45E-9C44-4EAE-A64C-DC354B1E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920A7-15B1-4308-91A1-4D28881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4C1DA-30C2-4DA2-83F2-C9AA753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DE4E1-5214-4194-8EC6-83CEC68A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04BEB-FC2C-4E43-9220-6F29B9F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03F1C-B3E1-4804-B09C-69BAF28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512D-41FA-4EC5-AD29-BEC2D106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202E-B666-4168-BDDA-19C82029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A49B-EAA0-4941-8C09-86C15E67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E8DD-21A6-41C0-B234-239CA2A0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6CAD-C53F-4DE4-8DC8-926A286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C166-A7AA-45E0-B486-0ACCEA0C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BA8B-AB97-4B9B-8005-3677052D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71B63-2C5F-4673-809C-60C7252A8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EBE2-FFC7-43E4-BA5D-3023F8B0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057E-ED80-4E28-B16D-D5B4FB65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4C5B-8826-4F55-8B08-36B7FA9C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DCA65-4814-4EE7-9C6C-B44A5811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7ADD7-F4AF-4513-A194-C375FE2B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10B3-02CD-40D1-B3F4-62B8BBFF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AF73-91F3-4886-AE3C-FA32DE0A7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096F-EDF1-4608-B16C-2797B5C873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23ED-F0A3-4412-9BB2-ECF8162D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0F8A-D8DD-4F95-B407-78B8AB39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0880-0FE6-426C-A99C-2F679963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44B-98C7-4A7D-AC12-FCDE55B0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66D9-17CF-42E6-BC33-75412807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9C747-E8F3-4DCB-A477-134853C39C21}"/>
              </a:ext>
            </a:extLst>
          </p:cNvPr>
          <p:cNvSpPr/>
          <p:nvPr/>
        </p:nvSpPr>
        <p:spPr>
          <a:xfrm>
            <a:off x="3048000" y="2100047"/>
            <a:ext cx="6096000" cy="38890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Let index = length/2-1.  This is the parent of the last node in the tree, i.e. list[index + 1] . . . list[length-1] are leaves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Convert the subtree with root of list[index] into a heap.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Given list[a] is root of tree, list[b] is left child (root *2 +1), list[c] is right child (root*2+2), if exists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Compare list[b] with list[c] to determine larger child,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Compare list[a] with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].  If list[a] &lt;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], then swap, else already a heap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 dirty="0"/>
              <a:t>If swap, repeat step 2 for the subtree of list[</a:t>
            </a:r>
            <a:r>
              <a:rPr lang="en-US" altLang="en-US" sz="1600" dirty="0" err="1"/>
              <a:t>largerIndex</a:t>
            </a:r>
            <a:r>
              <a:rPr lang="en-US" altLang="en-US" sz="1600" dirty="0"/>
              <a:t>]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Convert the subtree with the root of list[index-1] into a heap, repeat until list[0]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 	</a:t>
            </a:r>
            <a:r>
              <a:rPr lang="en-US" altLang="en-US" sz="2400" b="1" dirty="0"/>
              <a:t>Heap sort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600" dirty="0"/>
              <a:t>Swap the root with the end of the list.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600" dirty="0" err="1"/>
              <a:t>Heapify</a:t>
            </a:r>
            <a:r>
              <a:rPr lang="en-US" altLang="en-US" sz="1600" dirty="0"/>
              <a:t> the list up to but not including the root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600" dirty="0"/>
              <a:t>Repeat until there is only one node in the list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311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1B2E-5EDF-44EF-92CD-1969E09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0"/>
            <a:ext cx="9505950" cy="86359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20AA1-B9E3-44BD-B106-49D141A2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525" y="809259"/>
            <a:ext cx="9134475" cy="58344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D40BDB6E-D68D-4FED-9621-AAF3B7ED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8" y="809259"/>
            <a:ext cx="406774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6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3CAD-2FFF-4827-965A-38564F22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for the </a:t>
            </a:r>
            <a:r>
              <a:rPr lang="en-US" dirty="0" err="1"/>
              <a:t>initai</a:t>
            </a:r>
            <a:r>
              <a:rPr lang="en-US" dirty="0"/>
              <a:t> heap process</a:t>
            </a:r>
          </a:p>
        </p:txBody>
      </p:sp>
      <p:pic>
        <p:nvPicPr>
          <p:cNvPr id="5" name="Content Placeholder 4" descr="Diagram, letter&#10;&#10;Description automatically generated">
            <a:extLst>
              <a:ext uri="{FF2B5EF4-FFF2-40B4-BE49-F238E27FC236}">
                <a16:creationId xmlns:a16="http://schemas.microsoft.com/office/drawing/2014/main" id="{3321DA1F-967D-414E-9C1A-B2538AF7D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76" y="1924554"/>
            <a:ext cx="3381847" cy="4153480"/>
          </a:xfrm>
        </p:spPr>
      </p:pic>
    </p:spTree>
    <p:extLst>
      <p:ext uri="{BB962C8B-B14F-4D97-AF65-F5344CB8AC3E}">
        <p14:creationId xmlns:p14="http://schemas.microsoft.com/office/powerpoint/2010/main" val="2226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A0B9-2FC4-4DC3-B536-F6C7D56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 of rebuild heap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4963655-DDF8-45D0-A421-175E31DA7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200817"/>
            <a:ext cx="3115110" cy="3600953"/>
          </a:xfrm>
        </p:spPr>
      </p:pic>
    </p:spTree>
    <p:extLst>
      <p:ext uri="{BB962C8B-B14F-4D97-AF65-F5344CB8AC3E}">
        <p14:creationId xmlns:p14="http://schemas.microsoft.com/office/powerpoint/2010/main" val="356920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E84C-EAD7-4FB6-8438-AE329714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Countinued</a:t>
            </a:r>
            <a:r>
              <a:rPr lang="en-US" dirty="0"/>
              <a:t> from step 3</a:t>
            </a:r>
          </a:p>
        </p:txBody>
      </p:sp>
      <p:pic>
        <p:nvPicPr>
          <p:cNvPr id="5" name="Content Placeholder 4" descr="A document with black text&#10;&#10;Description automatically generated">
            <a:extLst>
              <a:ext uri="{FF2B5EF4-FFF2-40B4-BE49-F238E27FC236}">
                <a16:creationId xmlns:a16="http://schemas.microsoft.com/office/drawing/2014/main" id="{717DCAD4-54E2-4A75-AD79-966C72EF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6" y="1825625"/>
            <a:ext cx="3211287" cy="4351338"/>
          </a:xfrm>
        </p:spPr>
      </p:pic>
    </p:spTree>
    <p:extLst>
      <p:ext uri="{BB962C8B-B14F-4D97-AF65-F5344CB8AC3E}">
        <p14:creationId xmlns:p14="http://schemas.microsoft.com/office/powerpoint/2010/main" val="24232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C790-5FF9-4D5D-8458-BCB9F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step 3 in table by pass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7DBE2E7-E2CD-4674-B48E-FBA59C7F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13" y="2277028"/>
            <a:ext cx="3934374" cy="3448531"/>
          </a:xfrm>
        </p:spPr>
      </p:pic>
    </p:spTree>
    <p:extLst>
      <p:ext uri="{BB962C8B-B14F-4D97-AF65-F5344CB8AC3E}">
        <p14:creationId xmlns:p14="http://schemas.microsoft.com/office/powerpoint/2010/main" val="17222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 heap</vt:lpstr>
      <vt:lpstr>PowerPoint Presentation</vt:lpstr>
      <vt:lpstr>Table for the initai heap process</vt:lpstr>
      <vt:lpstr>Step3 of rebuild heap</vt:lpstr>
      <vt:lpstr>Countinued from step 3</vt:lpstr>
      <vt:lpstr>Putting step 3 in table by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Hunegnaw</dc:creator>
  <cp:lastModifiedBy>Hunegnaw</cp:lastModifiedBy>
  <cp:revision>2</cp:revision>
  <dcterms:created xsi:type="dcterms:W3CDTF">2020-11-04T19:22:12Z</dcterms:created>
  <dcterms:modified xsi:type="dcterms:W3CDTF">2020-11-04T19:36:56Z</dcterms:modified>
</cp:coreProperties>
</file>