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0" d="100"/>
          <a:sy n="80" d="100"/>
        </p:scale>
        <p:origin x="10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Answer: 16,34,35,38,39,41,44,45, 55,63,64,65,72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Answer: 45,38,34,16,35,41,39,44,65,63,55,64,72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Answer: 16,35,34,39,44,41,38,55,64,63,72,65,45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Answer: height of the </a:t>
            </a:r>
            <a:r>
              <a:rPr lang="en-US" sz="1200" dirty="0" err="1">
                <a:latin typeface="Times New Roman" pitchFamily="18" charset="0"/>
              </a:rPr>
              <a:t>rtee</a:t>
            </a:r>
            <a:r>
              <a:rPr lang="en-US" sz="1200" dirty="0">
                <a:latin typeface="Times New Roman" pitchFamily="18" charset="0"/>
              </a:rPr>
              <a:t> is 3, and node on levelc2 are 38,65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Answer: 48-7%2 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Answer: 48 7 2 % - 24 / 18 5 2 *- 12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answer: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Answer: 39.1666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ACA6FAB-9FA7-48E5-899F-F740E25A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20" y="1442728"/>
            <a:ext cx="3686689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37">
            <a:extLst>
              <a:ext uri="{FF2B5EF4-FFF2-40B4-BE49-F238E27FC236}">
                <a16:creationId xmlns:a16="http://schemas.microsoft.com/office/drawing/2014/main" id="{6B7B94F2-45C4-45A8-AB0A-008208EFAE68}"/>
              </a:ext>
            </a:extLst>
          </p:cNvPr>
          <p:cNvGrpSpPr>
            <a:grpSpLocks/>
          </p:cNvGrpSpPr>
          <p:nvPr/>
        </p:nvGrpSpPr>
        <p:grpSpPr bwMode="auto">
          <a:xfrm>
            <a:off x="3762380" y="2306781"/>
            <a:ext cx="3288864" cy="1938581"/>
            <a:chOff x="912" y="640"/>
            <a:chExt cx="2060" cy="1217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05771525-14F0-4F17-A3B6-8270509F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640"/>
              <a:ext cx="226" cy="2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	</a:t>
              </a: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F4C19369-7F05-41CB-8D4E-B2CB54A7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886"/>
              <a:ext cx="263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E2B618C9-19D8-4674-93BC-444F3857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780"/>
              <a:ext cx="300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71</a:t>
              </a: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9C64EAEC-00D2-4E6B-A94D-83D25BAB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237"/>
              <a:ext cx="300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199B6922-7DF9-4B34-8157-F255395DA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212"/>
              <a:ext cx="226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53ED6ECC-5A86-40A2-9D8B-9C130381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212"/>
              <a:ext cx="232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ADB5204A-759F-4BE3-AA06-1E49420B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588"/>
              <a:ext cx="225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4F169DB7-9488-4195-8A65-8E1F4DD1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1588"/>
              <a:ext cx="265" cy="2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B55972C4-AECE-4008-8A3E-886A93FE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1579"/>
              <a:ext cx="305" cy="2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AE131A3C-CB19-4295-8FCA-48626ABF0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579"/>
              <a:ext cx="292" cy="2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E7CAE53D-1C52-429B-9EC9-714D778A3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928211E4-E102-47D6-A511-6ADE9FE0E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EBD3CE27-936C-41B4-8864-13063A9E0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8912C1A3-984A-4431-9BBD-0EF9F3145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41021EF8-3222-4446-9D10-B0F22CA20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" y="1063"/>
              <a:ext cx="1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62334BE5-540C-4BCD-90CF-9F1718765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7E444B22-9521-4660-93EB-EC2BD29E4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4888EC22-1181-4C74-AF62-F2B92C658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365"/>
              <a:ext cx="235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8704DEE4-85E6-473E-966B-5FCC2542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F15980D0-56FF-4111-9BF7-BDD4955D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640"/>
              <a:ext cx="3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>
                  <a:latin typeface="Times New Roman" pitchFamily="18" charset="0"/>
                </a:rPr>
                <a:t>Tree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2" name="Line 32">
              <a:extLst>
                <a:ext uri="{FF2B5EF4-FFF2-40B4-BE49-F238E27FC236}">
                  <a16:creationId xmlns:a16="http://schemas.microsoft.com/office/drawing/2014/main" id="{A6F537AB-EE4E-45E6-B6E3-25570788D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Line 26">
            <a:extLst>
              <a:ext uri="{FF2B5EF4-FFF2-40B4-BE49-F238E27FC236}">
                <a16:creationId xmlns:a16="http://schemas.microsoft.com/office/drawing/2014/main" id="{F08B62A4-9B22-47CF-8FBE-F01DBF493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224" y="3542886"/>
            <a:ext cx="466188" cy="254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340</Words>
  <Application>Microsoft Office PowerPoint</Application>
  <PresentationFormat>On-screen Show (4:3)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Hunegnaw</cp:lastModifiedBy>
  <cp:revision>35</cp:revision>
  <cp:lastPrinted>2016-04-12T17:35:20Z</cp:lastPrinted>
  <dcterms:created xsi:type="dcterms:W3CDTF">2006-11-01T05:42:40Z</dcterms:created>
  <dcterms:modified xsi:type="dcterms:W3CDTF">2020-10-21T23:31:34Z</dcterms:modified>
</cp:coreProperties>
</file>