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0" r:id="rId15"/>
    <p:sldId id="273" r:id="rId16"/>
    <p:sldId id="274" r:id="rId17"/>
    <p:sldId id="278" r:id="rId18"/>
    <p:sldId id="279" r:id="rId19"/>
    <p:sldId id="280" r:id="rId20"/>
    <p:sldId id="275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5BB84-4BE1-422C-9C9A-308EF5DCF661}" v="45" dt="2023-04-25T18:45:4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ra Siriteerakul" userId="08f28cba-b94e-4489-893e-93f4cbadbbab" providerId="ADAL" clId="{08E5BB84-4BE1-422C-9C9A-308EF5DCF661}"/>
    <pc:docChg chg="undo custSel addSld delSld modSld sldOrd">
      <pc:chgData name="Teera Siriteerakul" userId="08f28cba-b94e-4489-893e-93f4cbadbbab" providerId="ADAL" clId="{08E5BB84-4BE1-422C-9C9A-308EF5DCF661}" dt="2023-04-25T18:47:34.116" v="3933" actId="6549"/>
      <pc:docMkLst>
        <pc:docMk/>
      </pc:docMkLst>
      <pc:sldChg chg="modSp mod">
        <pc:chgData name="Teera Siriteerakul" userId="08f28cba-b94e-4489-893e-93f4cbadbbab" providerId="ADAL" clId="{08E5BB84-4BE1-422C-9C9A-308EF5DCF661}" dt="2023-04-17T16:17:51.823" v="231" actId="20577"/>
        <pc:sldMkLst>
          <pc:docMk/>
          <pc:sldMk cId="58077228" sldId="257"/>
        </pc:sldMkLst>
        <pc:spChg chg="mod">
          <ac:chgData name="Teera Siriteerakul" userId="08f28cba-b94e-4489-893e-93f4cbadbbab" providerId="ADAL" clId="{08E5BB84-4BE1-422C-9C9A-308EF5DCF661}" dt="2023-04-17T16:17:51.823" v="231" actId="20577"/>
          <ac:spMkLst>
            <pc:docMk/>
            <pc:sldMk cId="58077228" sldId="257"/>
            <ac:spMk id="3" creationId="{C1D37F8C-2842-2B56-EC72-7F317B693468}"/>
          </ac:spMkLst>
        </pc:spChg>
      </pc:sldChg>
      <pc:sldChg chg="modSp mod">
        <pc:chgData name="Teera Siriteerakul" userId="08f28cba-b94e-4489-893e-93f4cbadbbab" providerId="ADAL" clId="{08E5BB84-4BE1-422C-9C9A-308EF5DCF661}" dt="2023-04-25T16:31:19.139" v="1239" actId="20577"/>
        <pc:sldMkLst>
          <pc:docMk/>
          <pc:sldMk cId="163390036" sldId="258"/>
        </pc:sldMkLst>
        <pc:spChg chg="mod">
          <ac:chgData name="Teera Siriteerakul" userId="08f28cba-b94e-4489-893e-93f4cbadbbab" providerId="ADAL" clId="{08E5BB84-4BE1-422C-9C9A-308EF5DCF661}" dt="2023-04-25T16:29:43.974" v="1103" actId="20577"/>
          <ac:spMkLst>
            <pc:docMk/>
            <pc:sldMk cId="163390036" sldId="258"/>
            <ac:spMk id="2" creationId="{28E045AB-DC75-6A3E-9670-7E0206B2D8E2}"/>
          </ac:spMkLst>
        </pc:spChg>
        <pc:spChg chg="mod">
          <ac:chgData name="Teera Siriteerakul" userId="08f28cba-b94e-4489-893e-93f4cbadbbab" providerId="ADAL" clId="{08E5BB84-4BE1-422C-9C9A-308EF5DCF661}" dt="2023-04-25T16:31:19.139" v="1239" actId="20577"/>
          <ac:spMkLst>
            <pc:docMk/>
            <pc:sldMk cId="163390036" sldId="258"/>
            <ac:spMk id="3" creationId="{F0A50CA1-3362-5593-C8C3-FD79CF3F8008}"/>
          </ac:spMkLst>
        </pc:spChg>
      </pc:sldChg>
      <pc:sldChg chg="addSp delSp modSp mod">
        <pc:chgData name="Teera Siriteerakul" userId="08f28cba-b94e-4489-893e-93f4cbadbbab" providerId="ADAL" clId="{08E5BB84-4BE1-422C-9C9A-308EF5DCF661}" dt="2023-04-25T17:34:06.905" v="1799" actId="21"/>
        <pc:sldMkLst>
          <pc:docMk/>
          <pc:sldMk cId="2911872610" sldId="259"/>
        </pc:sldMkLst>
        <pc:spChg chg="mod">
          <ac:chgData name="Teera Siriteerakul" userId="08f28cba-b94e-4489-893e-93f4cbadbbab" providerId="ADAL" clId="{08E5BB84-4BE1-422C-9C9A-308EF5DCF661}" dt="2023-04-25T16:31:38.027" v="1256" actId="20577"/>
          <ac:spMkLst>
            <pc:docMk/>
            <pc:sldMk cId="2911872610" sldId="259"/>
            <ac:spMk id="2" creationId="{093A6AA5-B2CC-AF12-86B5-9ABBD9EE194A}"/>
          </ac:spMkLst>
        </pc:spChg>
        <pc:spChg chg="mod">
          <ac:chgData name="Teera Siriteerakul" userId="08f28cba-b94e-4489-893e-93f4cbadbbab" providerId="ADAL" clId="{08E5BB84-4BE1-422C-9C9A-308EF5DCF661}" dt="2023-04-25T17:33:55.593" v="1793" actId="14100"/>
          <ac:spMkLst>
            <pc:docMk/>
            <pc:sldMk cId="2911872610" sldId="259"/>
            <ac:spMk id="3" creationId="{244B1025-9E1C-E298-E63B-C663D05BA3D6}"/>
          </ac:spMkLst>
        </pc:spChg>
        <pc:picChg chg="add del mod">
          <ac:chgData name="Teera Siriteerakul" userId="08f28cba-b94e-4489-893e-93f4cbadbbab" providerId="ADAL" clId="{08E5BB84-4BE1-422C-9C9A-308EF5DCF661}" dt="2023-04-25T17:34:06.905" v="1799" actId="21"/>
          <ac:picMkLst>
            <pc:docMk/>
            <pc:sldMk cId="2911872610" sldId="259"/>
            <ac:picMk id="5" creationId="{6F2EA49E-0684-14D4-15D9-E21B22A50859}"/>
          </ac:picMkLst>
        </pc:picChg>
      </pc:sldChg>
      <pc:sldChg chg="modSp mod">
        <pc:chgData name="Teera Siriteerakul" userId="08f28cba-b94e-4489-893e-93f4cbadbbab" providerId="ADAL" clId="{08E5BB84-4BE1-422C-9C9A-308EF5DCF661}" dt="2023-04-25T18:38:31.715" v="3892" actId="27636"/>
        <pc:sldMkLst>
          <pc:docMk/>
          <pc:sldMk cId="1310394630" sldId="260"/>
        </pc:sldMkLst>
        <pc:spChg chg="mod">
          <ac:chgData name="Teera Siriteerakul" userId="08f28cba-b94e-4489-893e-93f4cbadbbab" providerId="ADAL" clId="{08E5BB84-4BE1-422C-9C9A-308EF5DCF661}" dt="2023-04-25T16:38:54.150" v="1280" actId="20577"/>
          <ac:spMkLst>
            <pc:docMk/>
            <pc:sldMk cId="1310394630" sldId="260"/>
            <ac:spMk id="2" creationId="{03802C83-ABD9-F1BF-63B3-21DFD3EB12BF}"/>
          </ac:spMkLst>
        </pc:spChg>
        <pc:spChg chg="mod">
          <ac:chgData name="Teera Siriteerakul" userId="08f28cba-b94e-4489-893e-93f4cbadbbab" providerId="ADAL" clId="{08E5BB84-4BE1-422C-9C9A-308EF5DCF661}" dt="2023-04-25T18:38:31.715" v="3892" actId="27636"/>
          <ac:spMkLst>
            <pc:docMk/>
            <pc:sldMk cId="1310394630" sldId="260"/>
            <ac:spMk id="3" creationId="{48251441-8FE8-958B-568F-16EFB9331DF1}"/>
          </ac:spMkLst>
        </pc:spChg>
      </pc:sldChg>
      <pc:sldChg chg="modSp new del mod">
        <pc:chgData name="Teera Siriteerakul" userId="08f28cba-b94e-4489-893e-93f4cbadbbab" providerId="ADAL" clId="{08E5BB84-4BE1-422C-9C9A-308EF5DCF661}" dt="2023-04-25T16:13:01.360" v="1078" actId="47"/>
        <pc:sldMkLst>
          <pc:docMk/>
          <pc:sldMk cId="2008317999" sldId="261"/>
        </pc:sldMkLst>
        <pc:spChg chg="mod">
          <ac:chgData name="Teera Siriteerakul" userId="08f28cba-b94e-4489-893e-93f4cbadbbab" providerId="ADAL" clId="{08E5BB84-4BE1-422C-9C9A-308EF5DCF661}" dt="2023-04-17T17:10:12.172" v="382" actId="14100"/>
          <ac:spMkLst>
            <pc:docMk/>
            <pc:sldMk cId="2008317999" sldId="261"/>
            <ac:spMk id="2" creationId="{2FE39E37-EDC1-1115-07DE-D7558AD9BE1E}"/>
          </ac:spMkLst>
        </pc:spChg>
        <pc:spChg chg="mod">
          <ac:chgData name="Teera Siriteerakul" userId="08f28cba-b94e-4489-893e-93f4cbadbbab" providerId="ADAL" clId="{08E5BB84-4BE1-422C-9C9A-308EF5DCF661}" dt="2023-04-17T16:43:44.563" v="358" actId="1076"/>
          <ac:spMkLst>
            <pc:docMk/>
            <pc:sldMk cId="2008317999" sldId="261"/>
            <ac:spMk id="3" creationId="{221105DB-C080-8849-D610-00845E401251}"/>
          </ac:spMkLst>
        </pc:spChg>
      </pc:sldChg>
      <pc:sldChg chg="modSp new mod">
        <pc:chgData name="Teera Siriteerakul" userId="08f28cba-b94e-4489-893e-93f4cbadbbab" providerId="ADAL" clId="{08E5BB84-4BE1-422C-9C9A-308EF5DCF661}" dt="2023-04-25T16:29:29.136" v="1081" actId="20577"/>
        <pc:sldMkLst>
          <pc:docMk/>
          <pc:sldMk cId="969628463" sldId="262"/>
        </pc:sldMkLst>
        <pc:spChg chg="mod">
          <ac:chgData name="Teera Siriteerakul" userId="08f28cba-b94e-4489-893e-93f4cbadbbab" providerId="ADAL" clId="{08E5BB84-4BE1-422C-9C9A-308EF5DCF661}" dt="2023-04-25T16:29:29.136" v="1081" actId="20577"/>
          <ac:spMkLst>
            <pc:docMk/>
            <pc:sldMk cId="969628463" sldId="262"/>
            <ac:spMk id="2" creationId="{E42D102D-9AD7-F926-E6CE-D0D25AC34BEF}"/>
          </ac:spMkLst>
        </pc:spChg>
        <pc:spChg chg="mod">
          <ac:chgData name="Teera Siriteerakul" userId="08f28cba-b94e-4489-893e-93f4cbadbbab" providerId="ADAL" clId="{08E5BB84-4BE1-422C-9C9A-308EF5DCF661}" dt="2023-04-25T13:56:33.137" v="992" actId="20577"/>
          <ac:spMkLst>
            <pc:docMk/>
            <pc:sldMk cId="969628463" sldId="262"/>
            <ac:spMk id="3" creationId="{620B26E3-89C3-554A-81E6-A68CC97D3C53}"/>
          </ac:spMkLst>
        </pc:spChg>
      </pc:sldChg>
      <pc:sldChg chg="modSp new mod">
        <pc:chgData name="Teera Siriteerakul" userId="08f28cba-b94e-4489-893e-93f4cbadbbab" providerId="ADAL" clId="{08E5BB84-4BE1-422C-9C9A-308EF5DCF661}" dt="2023-04-25T18:47:34.116" v="3933" actId="6549"/>
        <pc:sldMkLst>
          <pc:docMk/>
          <pc:sldMk cId="1940435231" sldId="263"/>
        </pc:sldMkLst>
        <pc:spChg chg="mod">
          <ac:chgData name="Teera Siriteerakul" userId="08f28cba-b94e-4489-893e-93f4cbadbbab" providerId="ADAL" clId="{08E5BB84-4BE1-422C-9C9A-308EF5DCF661}" dt="2023-04-25T16:29:58.375" v="1125" actId="20577"/>
          <ac:spMkLst>
            <pc:docMk/>
            <pc:sldMk cId="1940435231" sldId="263"/>
            <ac:spMk id="2" creationId="{91AEA143-6481-EE62-54A3-C459A43286C3}"/>
          </ac:spMkLst>
        </pc:spChg>
        <pc:spChg chg="mod">
          <ac:chgData name="Teera Siriteerakul" userId="08f28cba-b94e-4489-893e-93f4cbadbbab" providerId="ADAL" clId="{08E5BB84-4BE1-422C-9C9A-308EF5DCF661}" dt="2023-04-25T18:47:34.116" v="3933" actId="6549"/>
          <ac:spMkLst>
            <pc:docMk/>
            <pc:sldMk cId="1940435231" sldId="263"/>
            <ac:spMk id="3" creationId="{65548DE1-5397-65B2-43D0-0FFF397484E4}"/>
          </ac:spMkLst>
        </pc:spChg>
      </pc:sldChg>
      <pc:sldChg chg="modSp new del mod">
        <pc:chgData name="Teera Siriteerakul" userId="08f28cba-b94e-4489-893e-93f4cbadbbab" providerId="ADAL" clId="{08E5BB84-4BE1-422C-9C9A-308EF5DCF661}" dt="2023-04-25T16:29:25.094" v="1079" actId="47"/>
        <pc:sldMkLst>
          <pc:docMk/>
          <pc:sldMk cId="2476477337" sldId="263"/>
        </pc:sldMkLst>
        <pc:spChg chg="mod">
          <ac:chgData name="Teera Siriteerakul" userId="08f28cba-b94e-4489-893e-93f4cbadbbab" providerId="ADAL" clId="{08E5BB84-4BE1-422C-9C9A-308EF5DCF661}" dt="2023-04-25T13:45:10.144" v="650" actId="20577"/>
          <ac:spMkLst>
            <pc:docMk/>
            <pc:sldMk cId="2476477337" sldId="263"/>
            <ac:spMk id="2" creationId="{11132E82-AEBE-CC10-EA8F-8F4EDB1991C5}"/>
          </ac:spMkLst>
        </pc:spChg>
        <pc:spChg chg="mod">
          <ac:chgData name="Teera Siriteerakul" userId="08f28cba-b94e-4489-893e-93f4cbadbbab" providerId="ADAL" clId="{08E5BB84-4BE1-422C-9C9A-308EF5DCF661}" dt="2023-04-25T13:57:52.440" v="1077" actId="6549"/>
          <ac:spMkLst>
            <pc:docMk/>
            <pc:sldMk cId="2476477337" sldId="263"/>
            <ac:spMk id="3" creationId="{EC4158D1-488C-1C27-5AAD-60C622819A01}"/>
          </ac:spMkLst>
        </pc:spChg>
      </pc:sldChg>
      <pc:sldChg chg="addSp delSp modSp new mod">
        <pc:chgData name="Teera Siriteerakul" userId="08f28cba-b94e-4489-893e-93f4cbadbbab" providerId="ADAL" clId="{08E5BB84-4BE1-422C-9C9A-308EF5DCF661}" dt="2023-04-25T17:37:43.724" v="1998" actId="20577"/>
        <pc:sldMkLst>
          <pc:docMk/>
          <pc:sldMk cId="3913106941" sldId="264"/>
        </pc:sldMkLst>
        <pc:spChg chg="mod">
          <ac:chgData name="Teera Siriteerakul" userId="08f28cba-b94e-4489-893e-93f4cbadbbab" providerId="ADAL" clId="{08E5BB84-4BE1-422C-9C9A-308EF5DCF661}" dt="2023-04-25T17:34:14.518" v="1817" actId="20577"/>
          <ac:spMkLst>
            <pc:docMk/>
            <pc:sldMk cId="3913106941" sldId="264"/>
            <ac:spMk id="2" creationId="{7187A0A2-2796-0F2F-60BB-A8C8BA822F52}"/>
          </ac:spMkLst>
        </pc:spChg>
        <pc:spChg chg="add del mod">
          <ac:chgData name="Teera Siriteerakul" userId="08f28cba-b94e-4489-893e-93f4cbadbbab" providerId="ADAL" clId="{08E5BB84-4BE1-422C-9C9A-308EF5DCF661}" dt="2023-04-25T17:36:56.518" v="1911" actId="6549"/>
          <ac:spMkLst>
            <pc:docMk/>
            <pc:sldMk cId="3913106941" sldId="264"/>
            <ac:spMk id="3" creationId="{5BFBEDFF-676B-CC0B-B321-5345CE748B90}"/>
          </ac:spMkLst>
        </pc:spChg>
        <pc:spChg chg="add del mod">
          <ac:chgData name="Teera Siriteerakul" userId="08f28cba-b94e-4489-893e-93f4cbadbbab" providerId="ADAL" clId="{08E5BB84-4BE1-422C-9C9A-308EF5DCF661}" dt="2023-04-25T17:34:25.345" v="1819"/>
          <ac:spMkLst>
            <pc:docMk/>
            <pc:sldMk cId="3913106941" sldId="264"/>
            <ac:spMk id="4" creationId="{F58CE4B7-F6C0-5D59-347C-E54D29BE9F24}"/>
          </ac:spMkLst>
        </pc:spChg>
        <pc:spChg chg="add del">
          <ac:chgData name="Teera Siriteerakul" userId="08f28cba-b94e-4489-893e-93f4cbadbbab" providerId="ADAL" clId="{08E5BB84-4BE1-422C-9C9A-308EF5DCF661}" dt="2023-04-25T17:34:59.733" v="1828"/>
          <ac:spMkLst>
            <pc:docMk/>
            <pc:sldMk cId="3913106941" sldId="264"/>
            <ac:spMk id="7" creationId="{EA030BAF-F2A2-48B0-3311-DF3B032AC260}"/>
          </ac:spMkLst>
        </pc:spChg>
        <pc:spChg chg="add mod">
          <ac:chgData name="Teera Siriteerakul" userId="08f28cba-b94e-4489-893e-93f4cbadbbab" providerId="ADAL" clId="{08E5BB84-4BE1-422C-9C9A-308EF5DCF661}" dt="2023-04-25T17:37:43.724" v="1998" actId="20577"/>
          <ac:spMkLst>
            <pc:docMk/>
            <pc:sldMk cId="3913106941" sldId="264"/>
            <ac:spMk id="8" creationId="{E5AA1680-6ECD-D51C-137F-1E9A02C99A85}"/>
          </ac:spMkLst>
        </pc:spChg>
        <pc:picChg chg="add del mod ord">
          <ac:chgData name="Teera Siriteerakul" userId="08f28cba-b94e-4489-893e-93f4cbadbbab" providerId="ADAL" clId="{08E5BB84-4BE1-422C-9C9A-308EF5DCF661}" dt="2023-04-25T17:34:49.374" v="1821" actId="22"/>
          <ac:picMkLst>
            <pc:docMk/>
            <pc:sldMk cId="3913106941" sldId="264"/>
            <ac:picMk id="6" creationId="{3073BD54-6481-6A90-BF5D-EC4E8D541F98}"/>
          </ac:picMkLst>
        </pc:picChg>
      </pc:sldChg>
      <pc:sldChg chg="addSp delSp modSp new mod">
        <pc:chgData name="Teera Siriteerakul" userId="08f28cba-b94e-4489-893e-93f4cbadbbab" providerId="ADAL" clId="{08E5BB84-4BE1-422C-9C9A-308EF5DCF661}" dt="2023-04-25T18:22:46.910" v="3101" actId="20577"/>
        <pc:sldMkLst>
          <pc:docMk/>
          <pc:sldMk cId="3588097263" sldId="265"/>
        </pc:sldMkLst>
        <pc:spChg chg="mod">
          <ac:chgData name="Teera Siriteerakul" userId="08f28cba-b94e-4489-893e-93f4cbadbbab" providerId="ADAL" clId="{08E5BB84-4BE1-422C-9C9A-308EF5DCF661}" dt="2023-04-25T17:49:13.949" v="2216" actId="1076"/>
          <ac:spMkLst>
            <pc:docMk/>
            <pc:sldMk cId="3588097263" sldId="265"/>
            <ac:spMk id="2" creationId="{78515556-AEFB-18D6-64DC-C098B3C41C19}"/>
          </ac:spMkLst>
        </pc:spChg>
        <pc:spChg chg="mod">
          <ac:chgData name="Teera Siriteerakul" userId="08f28cba-b94e-4489-893e-93f4cbadbbab" providerId="ADAL" clId="{08E5BB84-4BE1-422C-9C9A-308EF5DCF661}" dt="2023-04-25T18:22:46.910" v="3101" actId="20577"/>
          <ac:spMkLst>
            <pc:docMk/>
            <pc:sldMk cId="3588097263" sldId="265"/>
            <ac:spMk id="3" creationId="{1D2C9E22-0888-726B-B7C9-42A3AEE6B9E4}"/>
          </ac:spMkLst>
        </pc:spChg>
        <pc:spChg chg="add mod">
          <ac:chgData name="Teera Siriteerakul" userId="08f28cba-b94e-4489-893e-93f4cbadbbab" providerId="ADAL" clId="{08E5BB84-4BE1-422C-9C9A-308EF5DCF661}" dt="2023-04-25T17:39:46.713" v="2048" actId="1076"/>
          <ac:spMkLst>
            <pc:docMk/>
            <pc:sldMk cId="3588097263" sldId="265"/>
            <ac:spMk id="4" creationId="{30486960-2043-CBDB-638C-FC8965EBDDA5}"/>
          </ac:spMkLst>
        </pc:spChg>
        <pc:spChg chg="add del">
          <ac:chgData name="Teera Siriteerakul" userId="08f28cba-b94e-4489-893e-93f4cbadbbab" providerId="ADAL" clId="{08E5BB84-4BE1-422C-9C9A-308EF5DCF661}" dt="2023-04-25T17:39:48.648" v="2049" actId="478"/>
          <ac:spMkLst>
            <pc:docMk/>
            <pc:sldMk cId="3588097263" sldId="265"/>
            <ac:spMk id="5" creationId="{B3CBCD2D-284C-A97C-229C-CB5A906A6440}"/>
          </ac:spMkLst>
        </pc:spChg>
        <pc:spChg chg="add del">
          <ac:chgData name="Teera Siriteerakul" userId="08f28cba-b94e-4489-893e-93f4cbadbbab" providerId="ADAL" clId="{08E5BB84-4BE1-422C-9C9A-308EF5DCF661}" dt="2023-04-25T17:48:47.658" v="2213" actId="11529"/>
          <ac:spMkLst>
            <pc:docMk/>
            <pc:sldMk cId="3588097263" sldId="265"/>
            <ac:spMk id="6" creationId="{1C61029C-252E-0C57-81B0-181E9DBC79E4}"/>
          </ac:spMkLst>
        </pc:spChg>
        <pc:spChg chg="add mod">
          <ac:chgData name="Teera Siriteerakul" userId="08f28cba-b94e-4489-893e-93f4cbadbbab" providerId="ADAL" clId="{08E5BB84-4BE1-422C-9C9A-308EF5DCF661}" dt="2023-04-25T17:49:17.645" v="2217" actId="1076"/>
          <ac:spMkLst>
            <pc:docMk/>
            <pc:sldMk cId="3588097263" sldId="265"/>
            <ac:spMk id="7" creationId="{AA84E039-CC2C-E1BD-CA53-0D9218CDCE82}"/>
          </ac:spMkLst>
        </pc:spChg>
      </pc:sldChg>
      <pc:sldChg chg="modSp new mod">
        <pc:chgData name="Teera Siriteerakul" userId="08f28cba-b94e-4489-893e-93f4cbadbbab" providerId="ADAL" clId="{08E5BB84-4BE1-422C-9C9A-308EF5DCF661}" dt="2023-04-25T17:40:38.663" v="2058" actId="6549"/>
        <pc:sldMkLst>
          <pc:docMk/>
          <pc:sldMk cId="2204137789" sldId="266"/>
        </pc:sldMkLst>
        <pc:spChg chg="mod">
          <ac:chgData name="Teera Siriteerakul" userId="08f28cba-b94e-4489-893e-93f4cbadbbab" providerId="ADAL" clId="{08E5BB84-4BE1-422C-9C9A-308EF5DCF661}" dt="2023-04-25T17:40:12.816" v="2050"/>
          <ac:spMkLst>
            <pc:docMk/>
            <pc:sldMk cId="2204137789" sldId="266"/>
            <ac:spMk id="2" creationId="{8F8DF086-2E48-02BA-31CC-5AE5676A13D4}"/>
          </ac:spMkLst>
        </pc:spChg>
        <pc:spChg chg="mod">
          <ac:chgData name="Teera Siriteerakul" userId="08f28cba-b94e-4489-893e-93f4cbadbbab" providerId="ADAL" clId="{08E5BB84-4BE1-422C-9C9A-308EF5DCF661}" dt="2023-04-25T17:40:38.663" v="2058" actId="6549"/>
          <ac:spMkLst>
            <pc:docMk/>
            <pc:sldMk cId="2204137789" sldId="266"/>
            <ac:spMk id="3" creationId="{AFAA3AA8-6B8E-B646-B34E-5DDEA2D75760}"/>
          </ac:spMkLst>
        </pc:spChg>
      </pc:sldChg>
      <pc:sldChg chg="addSp delSp modSp new mod">
        <pc:chgData name="Teera Siriteerakul" userId="08f28cba-b94e-4489-893e-93f4cbadbbab" providerId="ADAL" clId="{08E5BB84-4BE1-422C-9C9A-308EF5DCF661}" dt="2023-04-25T18:27:41.202" v="3226" actId="1076"/>
        <pc:sldMkLst>
          <pc:docMk/>
          <pc:sldMk cId="3986533646" sldId="267"/>
        </pc:sldMkLst>
        <pc:spChg chg="mod">
          <ac:chgData name="Teera Siriteerakul" userId="08f28cba-b94e-4489-893e-93f4cbadbbab" providerId="ADAL" clId="{08E5BB84-4BE1-422C-9C9A-308EF5DCF661}" dt="2023-04-25T17:41:02.703" v="2069" actId="20577"/>
          <ac:spMkLst>
            <pc:docMk/>
            <pc:sldMk cId="3986533646" sldId="267"/>
            <ac:spMk id="2" creationId="{12B32C13-1EB7-75F3-8D51-17071DC19B8F}"/>
          </ac:spMkLst>
        </pc:spChg>
        <pc:spChg chg="mod">
          <ac:chgData name="Teera Siriteerakul" userId="08f28cba-b94e-4489-893e-93f4cbadbbab" providerId="ADAL" clId="{08E5BB84-4BE1-422C-9C9A-308EF5DCF661}" dt="2023-04-25T17:45:09.598" v="2187" actId="1076"/>
          <ac:spMkLst>
            <pc:docMk/>
            <pc:sldMk cId="3986533646" sldId="267"/>
            <ac:spMk id="3" creationId="{62ADCF55-9163-6246-27A3-215026FEF9F6}"/>
          </ac:spMkLst>
        </pc:spChg>
        <pc:spChg chg="add mod">
          <ac:chgData name="Teera Siriteerakul" userId="08f28cba-b94e-4489-893e-93f4cbadbbab" providerId="ADAL" clId="{08E5BB84-4BE1-422C-9C9A-308EF5DCF661}" dt="2023-04-25T18:27:41.202" v="3226" actId="1076"/>
          <ac:spMkLst>
            <pc:docMk/>
            <pc:sldMk cId="3986533646" sldId="267"/>
            <ac:spMk id="4" creationId="{D10EB0C3-DD95-557B-CA64-76353A282838}"/>
          </ac:spMkLst>
        </pc:spChg>
        <pc:spChg chg="add del mod">
          <ac:chgData name="Teera Siriteerakul" userId="08f28cba-b94e-4489-893e-93f4cbadbbab" providerId="ADAL" clId="{08E5BB84-4BE1-422C-9C9A-308EF5DCF661}" dt="2023-04-25T17:41:21.505" v="2078"/>
          <ac:spMkLst>
            <pc:docMk/>
            <pc:sldMk cId="3986533646" sldId="267"/>
            <ac:spMk id="5" creationId="{D76036AB-C5B9-60F6-0855-4C39E38E780A}"/>
          </ac:spMkLst>
        </pc:spChg>
        <pc:spChg chg="add del">
          <ac:chgData name="Teera Siriteerakul" userId="08f28cba-b94e-4489-893e-93f4cbadbbab" providerId="ADAL" clId="{08E5BB84-4BE1-422C-9C9A-308EF5DCF661}" dt="2023-04-25T17:41:31.046" v="2080"/>
          <ac:spMkLst>
            <pc:docMk/>
            <pc:sldMk cId="3986533646" sldId="267"/>
            <ac:spMk id="6" creationId="{7F2A05A6-6875-9F89-1B76-EAC865085E4D}"/>
          </ac:spMkLst>
        </pc:spChg>
      </pc:sldChg>
      <pc:sldChg chg="addSp modSp new mod">
        <pc:chgData name="Teera Siriteerakul" userId="08f28cba-b94e-4489-893e-93f4cbadbbab" providerId="ADAL" clId="{08E5BB84-4BE1-422C-9C9A-308EF5DCF661}" dt="2023-04-25T17:49:42.673" v="2221" actId="1076"/>
        <pc:sldMkLst>
          <pc:docMk/>
          <pc:sldMk cId="493478347" sldId="268"/>
        </pc:sldMkLst>
        <pc:spChg chg="mod">
          <ac:chgData name="Teera Siriteerakul" userId="08f28cba-b94e-4489-893e-93f4cbadbbab" providerId="ADAL" clId="{08E5BB84-4BE1-422C-9C9A-308EF5DCF661}" dt="2023-04-25T17:45:45.007" v="2190"/>
          <ac:spMkLst>
            <pc:docMk/>
            <pc:sldMk cId="493478347" sldId="268"/>
            <ac:spMk id="2" creationId="{EAD259AE-B89D-7937-7755-17099E3F19B2}"/>
          </ac:spMkLst>
        </pc:spChg>
        <pc:spChg chg="mod">
          <ac:chgData name="Teera Siriteerakul" userId="08f28cba-b94e-4489-893e-93f4cbadbbab" providerId="ADAL" clId="{08E5BB84-4BE1-422C-9C9A-308EF5DCF661}" dt="2023-04-25T17:49:42.673" v="2221" actId="1076"/>
          <ac:spMkLst>
            <pc:docMk/>
            <pc:sldMk cId="493478347" sldId="268"/>
            <ac:spMk id="3" creationId="{A8D61D8C-D28E-3F32-9B03-71C066CEA461}"/>
          </ac:spMkLst>
        </pc:spChg>
        <pc:spChg chg="add mod">
          <ac:chgData name="Teera Siriteerakul" userId="08f28cba-b94e-4489-893e-93f4cbadbbab" providerId="ADAL" clId="{08E5BB84-4BE1-422C-9C9A-308EF5DCF661}" dt="2023-04-25T17:49:39.171" v="2220" actId="1076"/>
          <ac:spMkLst>
            <pc:docMk/>
            <pc:sldMk cId="493478347" sldId="268"/>
            <ac:spMk id="4" creationId="{FA158033-EA9E-BBAD-54C8-005FEAE403A3}"/>
          </ac:spMkLst>
        </pc:spChg>
      </pc:sldChg>
      <pc:sldChg chg="modSp new mod">
        <pc:chgData name="Teera Siriteerakul" userId="08f28cba-b94e-4489-893e-93f4cbadbbab" providerId="ADAL" clId="{08E5BB84-4BE1-422C-9C9A-308EF5DCF661}" dt="2023-04-25T18:00:03.854" v="2671" actId="2711"/>
        <pc:sldMkLst>
          <pc:docMk/>
          <pc:sldMk cId="1673660728" sldId="269"/>
        </pc:sldMkLst>
        <pc:spChg chg="mod">
          <ac:chgData name="Teera Siriteerakul" userId="08f28cba-b94e-4489-893e-93f4cbadbbab" providerId="ADAL" clId="{08E5BB84-4BE1-422C-9C9A-308EF5DCF661}" dt="2023-04-25T17:58:10.732" v="2607"/>
          <ac:spMkLst>
            <pc:docMk/>
            <pc:sldMk cId="1673660728" sldId="269"/>
            <ac:spMk id="2" creationId="{562D3052-9E70-3D95-0CB7-E42DB7E4A6DC}"/>
          </ac:spMkLst>
        </pc:spChg>
        <pc:spChg chg="mod">
          <ac:chgData name="Teera Siriteerakul" userId="08f28cba-b94e-4489-893e-93f4cbadbbab" providerId="ADAL" clId="{08E5BB84-4BE1-422C-9C9A-308EF5DCF661}" dt="2023-04-25T18:00:03.854" v="2671" actId="2711"/>
          <ac:spMkLst>
            <pc:docMk/>
            <pc:sldMk cId="1673660728" sldId="269"/>
            <ac:spMk id="3" creationId="{4CB3E7C2-4ADB-3906-D246-69CA7C5F8431}"/>
          </ac:spMkLst>
        </pc:spChg>
      </pc:sldChg>
      <pc:sldChg chg="modSp new mod">
        <pc:chgData name="Teera Siriteerakul" userId="08f28cba-b94e-4489-893e-93f4cbadbbab" providerId="ADAL" clId="{08E5BB84-4BE1-422C-9C9A-308EF5DCF661}" dt="2023-04-25T18:01:10.513" v="2680" actId="2711"/>
        <pc:sldMkLst>
          <pc:docMk/>
          <pc:sldMk cId="827146407" sldId="270"/>
        </pc:sldMkLst>
        <pc:spChg chg="mod">
          <ac:chgData name="Teera Siriteerakul" userId="08f28cba-b94e-4489-893e-93f4cbadbbab" providerId="ADAL" clId="{08E5BB84-4BE1-422C-9C9A-308EF5DCF661}" dt="2023-04-25T18:00:50.755" v="2673"/>
          <ac:spMkLst>
            <pc:docMk/>
            <pc:sldMk cId="827146407" sldId="270"/>
            <ac:spMk id="2" creationId="{7D5C63AE-8976-7378-3D07-B73BD9B00A8D}"/>
          </ac:spMkLst>
        </pc:spChg>
        <pc:spChg chg="mod">
          <ac:chgData name="Teera Siriteerakul" userId="08f28cba-b94e-4489-893e-93f4cbadbbab" providerId="ADAL" clId="{08E5BB84-4BE1-422C-9C9A-308EF5DCF661}" dt="2023-04-25T18:01:10.513" v="2680" actId="2711"/>
          <ac:spMkLst>
            <pc:docMk/>
            <pc:sldMk cId="827146407" sldId="270"/>
            <ac:spMk id="3" creationId="{4F2E8076-47DF-5DC1-A51D-FD31160D5262}"/>
          </ac:spMkLst>
        </pc:spChg>
      </pc:sldChg>
      <pc:sldChg chg="new del">
        <pc:chgData name="Teera Siriteerakul" userId="08f28cba-b94e-4489-893e-93f4cbadbbab" providerId="ADAL" clId="{08E5BB84-4BE1-422C-9C9A-308EF5DCF661}" dt="2023-04-25T18:35:27.192" v="3511" actId="47"/>
        <pc:sldMkLst>
          <pc:docMk/>
          <pc:sldMk cId="2247283948" sldId="271"/>
        </pc:sldMkLst>
      </pc:sldChg>
      <pc:sldChg chg="modSp new mod ord">
        <pc:chgData name="Teera Siriteerakul" userId="08f28cba-b94e-4489-893e-93f4cbadbbab" providerId="ADAL" clId="{08E5BB84-4BE1-422C-9C9A-308EF5DCF661}" dt="2023-04-25T17:57:47.039" v="2606"/>
        <pc:sldMkLst>
          <pc:docMk/>
          <pc:sldMk cId="463429248" sldId="272"/>
        </pc:sldMkLst>
        <pc:spChg chg="mod">
          <ac:chgData name="Teera Siriteerakul" userId="08f28cba-b94e-4489-893e-93f4cbadbbab" providerId="ADAL" clId="{08E5BB84-4BE1-422C-9C9A-308EF5DCF661}" dt="2023-04-25T17:50:04.808" v="2234" actId="20577"/>
          <ac:spMkLst>
            <pc:docMk/>
            <pc:sldMk cId="463429248" sldId="272"/>
            <ac:spMk id="2" creationId="{1CAEFC27-4045-7101-D5C9-45953945D78A}"/>
          </ac:spMkLst>
        </pc:spChg>
        <pc:spChg chg="mod">
          <ac:chgData name="Teera Siriteerakul" userId="08f28cba-b94e-4489-893e-93f4cbadbbab" providerId="ADAL" clId="{08E5BB84-4BE1-422C-9C9A-308EF5DCF661}" dt="2023-04-25T17:57:36.574" v="2604"/>
          <ac:spMkLst>
            <pc:docMk/>
            <pc:sldMk cId="463429248" sldId="272"/>
            <ac:spMk id="3" creationId="{A42AA1A0-A0C1-8A79-4289-82BC990437E6}"/>
          </ac:spMkLst>
        </pc:spChg>
      </pc:sldChg>
      <pc:sldChg chg="addSp modSp new mod">
        <pc:chgData name="Teera Siriteerakul" userId="08f28cba-b94e-4489-893e-93f4cbadbbab" providerId="ADAL" clId="{08E5BB84-4BE1-422C-9C9A-308EF5DCF661}" dt="2023-04-25T18:04:47.847" v="2755" actId="1076"/>
        <pc:sldMkLst>
          <pc:docMk/>
          <pc:sldMk cId="1623512264" sldId="273"/>
        </pc:sldMkLst>
        <pc:spChg chg="mod">
          <ac:chgData name="Teera Siriteerakul" userId="08f28cba-b94e-4489-893e-93f4cbadbbab" providerId="ADAL" clId="{08E5BB84-4BE1-422C-9C9A-308EF5DCF661}" dt="2023-04-25T18:04:01.010" v="2727" actId="1076"/>
          <ac:spMkLst>
            <pc:docMk/>
            <pc:sldMk cId="1623512264" sldId="273"/>
            <ac:spMk id="2" creationId="{A9DEF337-E2B4-A4D6-F88A-4E84DB4506DD}"/>
          </ac:spMkLst>
        </pc:spChg>
        <pc:spChg chg="mod">
          <ac:chgData name="Teera Siriteerakul" userId="08f28cba-b94e-4489-893e-93f4cbadbbab" providerId="ADAL" clId="{08E5BB84-4BE1-422C-9C9A-308EF5DCF661}" dt="2023-04-25T18:03:52.243" v="2723" actId="14100"/>
          <ac:spMkLst>
            <pc:docMk/>
            <pc:sldMk cId="1623512264" sldId="273"/>
            <ac:spMk id="3" creationId="{95A306BC-E3D0-82F7-0209-F30F9CD27862}"/>
          </ac:spMkLst>
        </pc:spChg>
        <pc:spChg chg="add mod">
          <ac:chgData name="Teera Siriteerakul" userId="08f28cba-b94e-4489-893e-93f4cbadbbab" providerId="ADAL" clId="{08E5BB84-4BE1-422C-9C9A-308EF5DCF661}" dt="2023-04-25T18:04:47.847" v="2755" actId="1076"/>
          <ac:spMkLst>
            <pc:docMk/>
            <pc:sldMk cId="1623512264" sldId="273"/>
            <ac:spMk id="4" creationId="{9208AC82-4DF3-312C-EC23-5F74DD5F6F41}"/>
          </ac:spMkLst>
        </pc:spChg>
      </pc:sldChg>
      <pc:sldChg chg="addSp delSp modSp new mod">
        <pc:chgData name="Teera Siriteerakul" userId="08f28cba-b94e-4489-893e-93f4cbadbbab" providerId="ADAL" clId="{08E5BB84-4BE1-422C-9C9A-308EF5DCF661}" dt="2023-04-25T18:12:56.032" v="2922" actId="1076"/>
        <pc:sldMkLst>
          <pc:docMk/>
          <pc:sldMk cId="1981545438" sldId="274"/>
        </pc:sldMkLst>
        <pc:spChg chg="mod">
          <ac:chgData name="Teera Siriteerakul" userId="08f28cba-b94e-4489-893e-93f4cbadbbab" providerId="ADAL" clId="{08E5BB84-4BE1-422C-9C9A-308EF5DCF661}" dt="2023-04-25T18:09:33.643" v="2856" actId="1076"/>
          <ac:spMkLst>
            <pc:docMk/>
            <pc:sldMk cId="1981545438" sldId="274"/>
            <ac:spMk id="2" creationId="{4FB07023-F8CD-C32F-7D7E-CE03C07BF1EE}"/>
          </ac:spMkLst>
        </pc:spChg>
        <pc:spChg chg="del">
          <ac:chgData name="Teera Siriteerakul" userId="08f28cba-b94e-4489-893e-93f4cbadbbab" providerId="ADAL" clId="{08E5BB84-4BE1-422C-9C9A-308EF5DCF661}" dt="2023-04-25T18:05:31.356" v="2758" actId="478"/>
          <ac:spMkLst>
            <pc:docMk/>
            <pc:sldMk cId="1981545438" sldId="274"/>
            <ac:spMk id="3" creationId="{6F3FD3A4-B4F6-ACCE-3C48-E17EA9618F35}"/>
          </ac:spMkLst>
        </pc:spChg>
        <pc:spChg chg="add mod">
          <ac:chgData name="Teera Siriteerakul" userId="08f28cba-b94e-4489-893e-93f4cbadbbab" providerId="ADAL" clId="{08E5BB84-4BE1-422C-9C9A-308EF5DCF661}" dt="2023-04-25T18:09:57.538" v="2867" actId="14100"/>
          <ac:spMkLst>
            <pc:docMk/>
            <pc:sldMk cId="1981545438" sldId="274"/>
            <ac:spMk id="4" creationId="{4DF7ED07-DA8F-C77E-5297-3F0BB9B4DB24}"/>
          </ac:spMkLst>
        </pc:spChg>
        <pc:spChg chg="add mod">
          <ac:chgData name="Teera Siriteerakul" userId="08f28cba-b94e-4489-893e-93f4cbadbbab" providerId="ADAL" clId="{08E5BB84-4BE1-422C-9C9A-308EF5DCF661}" dt="2023-04-25T18:10:41.442" v="2888" actId="113"/>
          <ac:spMkLst>
            <pc:docMk/>
            <pc:sldMk cId="1981545438" sldId="274"/>
            <ac:spMk id="5" creationId="{2A76F77D-ED86-B618-C899-2D043101FFBF}"/>
          </ac:spMkLst>
        </pc:spChg>
        <pc:spChg chg="add mod">
          <ac:chgData name="Teera Siriteerakul" userId="08f28cba-b94e-4489-893e-93f4cbadbbab" providerId="ADAL" clId="{08E5BB84-4BE1-422C-9C9A-308EF5DCF661}" dt="2023-04-25T18:12:56.032" v="2922" actId="1076"/>
          <ac:spMkLst>
            <pc:docMk/>
            <pc:sldMk cId="1981545438" sldId="274"/>
            <ac:spMk id="6" creationId="{0EC42098-2534-2262-798B-14031C3FE194}"/>
          </ac:spMkLst>
        </pc:spChg>
      </pc:sldChg>
      <pc:sldChg chg="modSp new mod">
        <pc:chgData name="Teera Siriteerakul" userId="08f28cba-b94e-4489-893e-93f4cbadbbab" providerId="ADAL" clId="{08E5BB84-4BE1-422C-9C9A-308EF5DCF661}" dt="2023-04-25T18:35:21.498" v="3508" actId="20577"/>
        <pc:sldMkLst>
          <pc:docMk/>
          <pc:sldMk cId="3381341993" sldId="275"/>
        </pc:sldMkLst>
        <pc:spChg chg="mod">
          <ac:chgData name="Teera Siriteerakul" userId="08f28cba-b94e-4489-893e-93f4cbadbbab" providerId="ADAL" clId="{08E5BB84-4BE1-422C-9C9A-308EF5DCF661}" dt="2023-04-25T18:34:42.042" v="3444" actId="20577"/>
          <ac:spMkLst>
            <pc:docMk/>
            <pc:sldMk cId="3381341993" sldId="275"/>
            <ac:spMk id="2" creationId="{FA3984FE-AB82-6D53-3EDD-C204421D29F7}"/>
          </ac:spMkLst>
        </pc:spChg>
        <pc:spChg chg="mod">
          <ac:chgData name="Teera Siriteerakul" userId="08f28cba-b94e-4489-893e-93f4cbadbbab" providerId="ADAL" clId="{08E5BB84-4BE1-422C-9C9A-308EF5DCF661}" dt="2023-04-25T18:35:21.498" v="3508" actId="20577"/>
          <ac:spMkLst>
            <pc:docMk/>
            <pc:sldMk cId="3381341993" sldId="275"/>
            <ac:spMk id="3" creationId="{663AFFCB-CD0E-06AC-44F4-D1D2BC67F149}"/>
          </ac:spMkLst>
        </pc:spChg>
      </pc:sldChg>
      <pc:sldChg chg="new del">
        <pc:chgData name="Teera Siriteerakul" userId="08f28cba-b94e-4489-893e-93f4cbadbbab" providerId="ADAL" clId="{08E5BB84-4BE1-422C-9C9A-308EF5DCF661}" dt="2023-04-25T18:35:25.252" v="3509" actId="47"/>
        <pc:sldMkLst>
          <pc:docMk/>
          <pc:sldMk cId="3451557715" sldId="276"/>
        </pc:sldMkLst>
      </pc:sldChg>
      <pc:sldChg chg="new del">
        <pc:chgData name="Teera Siriteerakul" userId="08f28cba-b94e-4489-893e-93f4cbadbbab" providerId="ADAL" clId="{08E5BB84-4BE1-422C-9C9A-308EF5DCF661}" dt="2023-04-25T18:35:26.085" v="3510" actId="47"/>
        <pc:sldMkLst>
          <pc:docMk/>
          <pc:sldMk cId="1850018816" sldId="277"/>
        </pc:sldMkLst>
      </pc:sldChg>
      <pc:sldChg chg="addSp modSp new mod">
        <pc:chgData name="Teera Siriteerakul" userId="08f28cba-b94e-4489-893e-93f4cbadbbab" providerId="ADAL" clId="{08E5BB84-4BE1-422C-9C9A-308EF5DCF661}" dt="2023-04-25T18:18:19.329" v="3015" actId="6549"/>
        <pc:sldMkLst>
          <pc:docMk/>
          <pc:sldMk cId="3078837779" sldId="278"/>
        </pc:sldMkLst>
        <pc:spChg chg="mod">
          <ac:chgData name="Teera Siriteerakul" userId="08f28cba-b94e-4489-893e-93f4cbadbbab" providerId="ADAL" clId="{08E5BB84-4BE1-422C-9C9A-308EF5DCF661}" dt="2023-04-25T18:18:19.329" v="3015" actId="6549"/>
          <ac:spMkLst>
            <pc:docMk/>
            <pc:sldMk cId="3078837779" sldId="278"/>
            <ac:spMk id="2" creationId="{28C27F7E-008B-DB70-600E-060BE30AE170}"/>
          </ac:spMkLst>
        </pc:spChg>
        <pc:spChg chg="mod">
          <ac:chgData name="Teera Siriteerakul" userId="08f28cba-b94e-4489-893e-93f4cbadbbab" providerId="ADAL" clId="{08E5BB84-4BE1-422C-9C9A-308EF5DCF661}" dt="2023-04-25T18:18:16.172" v="3014" actId="1076"/>
          <ac:spMkLst>
            <pc:docMk/>
            <pc:sldMk cId="3078837779" sldId="278"/>
            <ac:spMk id="3" creationId="{1910566F-E8F8-BA59-4BEF-A133B7BA3EB8}"/>
          </ac:spMkLst>
        </pc:spChg>
        <pc:spChg chg="add mod">
          <ac:chgData name="Teera Siriteerakul" userId="08f28cba-b94e-4489-893e-93f4cbadbbab" providerId="ADAL" clId="{08E5BB84-4BE1-422C-9C9A-308EF5DCF661}" dt="2023-04-25T18:18:07.709" v="3013" actId="113"/>
          <ac:spMkLst>
            <pc:docMk/>
            <pc:sldMk cId="3078837779" sldId="278"/>
            <ac:spMk id="4" creationId="{4DF22F63-2738-151F-0DC0-FDB94B72C38D}"/>
          </ac:spMkLst>
        </pc:spChg>
      </pc:sldChg>
      <pc:sldChg chg="modSp add mod">
        <pc:chgData name="Teera Siriteerakul" userId="08f28cba-b94e-4489-893e-93f4cbadbbab" providerId="ADAL" clId="{08E5BB84-4BE1-422C-9C9A-308EF5DCF661}" dt="2023-04-25T18:20:53.561" v="3074" actId="113"/>
        <pc:sldMkLst>
          <pc:docMk/>
          <pc:sldMk cId="375324679" sldId="279"/>
        </pc:sldMkLst>
        <pc:spChg chg="mod">
          <ac:chgData name="Teera Siriteerakul" userId="08f28cba-b94e-4489-893e-93f4cbadbbab" providerId="ADAL" clId="{08E5BB84-4BE1-422C-9C9A-308EF5DCF661}" dt="2023-04-25T18:18:59.132" v="3022" actId="20577"/>
          <ac:spMkLst>
            <pc:docMk/>
            <pc:sldMk cId="375324679" sldId="279"/>
            <ac:spMk id="2" creationId="{28C27F7E-008B-DB70-600E-060BE30AE170}"/>
          </ac:spMkLst>
        </pc:spChg>
        <pc:spChg chg="mod">
          <ac:chgData name="Teera Siriteerakul" userId="08f28cba-b94e-4489-893e-93f4cbadbbab" providerId="ADAL" clId="{08E5BB84-4BE1-422C-9C9A-308EF5DCF661}" dt="2023-04-25T18:20:53.561" v="3074" actId="113"/>
          <ac:spMkLst>
            <pc:docMk/>
            <pc:sldMk cId="375324679" sldId="279"/>
            <ac:spMk id="3" creationId="{1910566F-E8F8-BA59-4BEF-A133B7BA3EB8}"/>
          </ac:spMkLst>
        </pc:spChg>
        <pc:spChg chg="mod">
          <ac:chgData name="Teera Siriteerakul" userId="08f28cba-b94e-4489-893e-93f4cbadbbab" providerId="ADAL" clId="{08E5BB84-4BE1-422C-9C9A-308EF5DCF661}" dt="2023-04-25T18:20:10.210" v="3038" actId="113"/>
          <ac:spMkLst>
            <pc:docMk/>
            <pc:sldMk cId="375324679" sldId="279"/>
            <ac:spMk id="4" creationId="{4DF22F63-2738-151F-0DC0-FDB94B72C38D}"/>
          </ac:spMkLst>
        </pc:spChg>
      </pc:sldChg>
      <pc:sldChg chg="add del">
        <pc:chgData name="Teera Siriteerakul" userId="08f28cba-b94e-4489-893e-93f4cbadbbab" providerId="ADAL" clId="{08E5BB84-4BE1-422C-9C9A-308EF5DCF661}" dt="2023-04-25T18:18:49.044" v="3018"/>
        <pc:sldMkLst>
          <pc:docMk/>
          <pc:sldMk cId="1866590643" sldId="280"/>
        </pc:sldMkLst>
      </pc:sldChg>
      <pc:sldChg chg="addSp modSp add mod">
        <pc:chgData name="Teera Siriteerakul" userId="08f28cba-b94e-4489-893e-93f4cbadbbab" providerId="ADAL" clId="{08E5BB84-4BE1-422C-9C9A-308EF5DCF661}" dt="2023-04-25T18:33:06.410" v="3435" actId="1076"/>
        <pc:sldMkLst>
          <pc:docMk/>
          <pc:sldMk cId="3847977133" sldId="280"/>
        </pc:sldMkLst>
        <pc:spChg chg="mod">
          <ac:chgData name="Teera Siriteerakul" userId="08f28cba-b94e-4489-893e-93f4cbadbbab" providerId="ADAL" clId="{08E5BB84-4BE1-422C-9C9A-308EF5DCF661}" dt="2023-04-25T18:32:40.385" v="3426" actId="6549"/>
          <ac:spMkLst>
            <pc:docMk/>
            <pc:sldMk cId="3847977133" sldId="280"/>
            <ac:spMk id="2" creationId="{28C27F7E-008B-DB70-600E-060BE30AE170}"/>
          </ac:spMkLst>
        </pc:spChg>
        <pc:spChg chg="mod">
          <ac:chgData name="Teera Siriteerakul" userId="08f28cba-b94e-4489-893e-93f4cbadbbab" providerId="ADAL" clId="{08E5BB84-4BE1-422C-9C9A-308EF5DCF661}" dt="2023-04-25T18:32:37.701" v="3425" actId="1076"/>
          <ac:spMkLst>
            <pc:docMk/>
            <pc:sldMk cId="3847977133" sldId="280"/>
            <ac:spMk id="3" creationId="{1910566F-E8F8-BA59-4BEF-A133B7BA3EB8}"/>
          </ac:spMkLst>
        </pc:spChg>
        <pc:spChg chg="mod">
          <ac:chgData name="Teera Siriteerakul" userId="08f28cba-b94e-4489-893e-93f4cbadbbab" providerId="ADAL" clId="{08E5BB84-4BE1-422C-9C9A-308EF5DCF661}" dt="2023-04-25T18:31:36.682" v="3349" actId="1076"/>
          <ac:spMkLst>
            <pc:docMk/>
            <pc:sldMk cId="3847977133" sldId="280"/>
            <ac:spMk id="4" creationId="{4DF22F63-2738-151F-0DC0-FDB94B72C38D}"/>
          </ac:spMkLst>
        </pc:spChg>
        <pc:spChg chg="add mod">
          <ac:chgData name="Teera Siriteerakul" userId="08f28cba-b94e-4489-893e-93f4cbadbbab" providerId="ADAL" clId="{08E5BB84-4BE1-422C-9C9A-308EF5DCF661}" dt="2023-04-25T18:33:06.410" v="3435" actId="1076"/>
          <ac:spMkLst>
            <pc:docMk/>
            <pc:sldMk cId="3847977133" sldId="280"/>
            <ac:spMk id="5" creationId="{0588301C-D9FA-8E78-088C-00B7C283AF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A42E-FA53-CC5F-862B-4DD6AE8CB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E389E-09E3-A644-9C62-D6F47778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9C023-E62F-8534-0A82-AA7935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1A01-4C11-6141-A72F-856FD476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291E-A21F-6635-48A9-59EB2515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55F7-55E2-6375-6745-2828ABF3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02877-E051-272E-E1CE-8D5C230FF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066EC-4818-DCC6-23CA-7D7C7417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A525-93B7-AFBE-409C-5C4CE170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BF6D2-5117-69BB-C6B4-5B430670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8A903-67B8-D437-956D-F52C98FF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CF0C7-AFA6-DAB6-3EFB-84FCA7499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AF7C-428A-DED7-9184-80CCC78D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9168-935A-8EB5-CC8D-4A061B59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8A7F-F4A3-3D69-AE47-5DA2C965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8A31-C0F0-B9C9-ECFC-E8469D1A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428A-9C7D-3C89-D818-EA5A726D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D64A-7867-48E7-F7E6-62F6EFB9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0592-FFB4-A1DC-5582-9A0566F6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468B-3D35-4063-1700-67F7307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FA8E-4E0E-011D-E904-EA27FE09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CF9E-E7D6-C521-2D0D-F0737DD8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FAE7-74CC-63DC-4382-4995C674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9B45E-D14F-FFAD-A21A-FAA9550E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9E94-2845-CE8B-5FF7-8B7475EF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CDC2-1949-0C3D-711D-9655D90A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5E7F-E744-839D-5147-3799A5DFF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C5C9A-2290-67F5-F543-77E71B59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D9D5-E89D-4BDD-B93F-1FDB8C2A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533D-5CA6-A16F-D915-0F74E56D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9DD6-579B-0C04-38E6-F9D69429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91DB-1F4C-872F-AEC6-7C44496B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4A7C-59A4-8F50-2C85-C7EFFFD10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0B9B-B783-64B1-D2C1-22030230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31EE-CB2F-99C2-F269-E63A623E9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C17D-68BA-EFA3-3CB2-F831EB8D3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23DA2-CAC9-CECF-31CB-E2FF0164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352FA-CD48-A9F5-B564-FEAA5306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18215-56BB-EAE0-E713-69BABB54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53BE-7D48-2CBF-405C-71C7888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1BEF-83D4-3DE6-DC8D-BF5A7F51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0116C-E12A-2BA9-F4B0-5E9532DA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BA0F-9DEA-33F4-947A-1B9236A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98B08-B1B8-0F66-4318-5E7D4DA3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9E613-8F9B-8207-6BD2-1A09EDB7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8B786-7FD0-5648-03D0-D04BAA4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2B57-6DF2-39E0-788D-950342F0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5EB8-1B6B-A313-2B5C-8CF96349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02023-01E7-2586-F97D-CC6467DE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C176-86F2-FEE9-FC08-6D0A09A1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AD5CF-BA1B-CE30-5A96-BD5415F5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64D71-E43D-1F06-E5D5-A4F0E2F3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A58C-179A-34EB-F4BF-E4E5EEAD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813A6-51E9-3919-6095-00FAD1B29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E24A-D1E5-7CB6-A8CE-270D5FBA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F028-0C65-2763-5734-C1FD65D9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95E3-539D-8EB8-30E6-DE9B3C92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B5358-32D1-AB9B-0653-C7C7AA5C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37E07-05E0-DDDC-FED9-8E274AC8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57F0-0DCF-9431-C614-7D042559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0F3D-2541-47D6-46B5-FC621FEFE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F0F1-7B39-4026-AD12-71237693EA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0615-51D9-18E7-D32B-0920F339B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AD72-99C4-E44E-A685-18367513E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6D2C-34F1-479E-963D-6E6545F5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chaser/posn6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B023-73F5-CFCE-7D20-19024DA2F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026C2-2DAD-5DCC-E766-C8E21DB55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Teera Siriteerakul</a:t>
            </a:r>
          </a:p>
        </p:txBody>
      </p:sp>
    </p:spTree>
    <p:extLst>
      <p:ext uri="{BB962C8B-B14F-4D97-AF65-F5344CB8AC3E}">
        <p14:creationId xmlns:p14="http://schemas.microsoft.com/office/powerpoint/2010/main" val="237182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2C13-1EB7-75F3-8D51-17071DC1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CF55-9163-6246-27A3-215026FEF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27" y="1567006"/>
            <a:ext cx="65416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struct with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person1 variable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Person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name[50];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float salary;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person1;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0EB0C3-DD95-557B-CA64-76353A282838}"/>
              </a:ext>
            </a:extLst>
          </p:cNvPr>
          <p:cNvSpPr txBox="1">
            <a:spLocks/>
          </p:cNvSpPr>
          <p:nvPr/>
        </p:nvSpPr>
        <p:spPr>
          <a:xfrm>
            <a:off x="4285672" y="898957"/>
            <a:ext cx="8201891" cy="5060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Person p2 = {"George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Lugas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1985, 3000};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(person1.name, "George Orwell");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person1.citNo = 1984;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person1. salary = 2500;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%s\n", person1.name);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("Citizenship No.: %d\n",person1.citNo);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("Salary: %.2f", person1.salary);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653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59AE-B89D-7937-7755-17099E3F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1D8C-D28E-3F32-9B03-71C066CE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3" y="1788679"/>
            <a:ext cx="55787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Distance{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feet;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inch;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Distance d1, d2;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158033-EA9E-BBAD-54C8-005FEAE403A3}"/>
              </a:ext>
            </a:extLst>
          </p:cNvPr>
          <p:cNvSpPr txBox="1">
            <a:spLocks/>
          </p:cNvSpPr>
          <p:nvPr/>
        </p:nvSpPr>
        <p:spPr>
          <a:xfrm>
            <a:off x="6336145" y="1687513"/>
            <a:ext cx="5728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Distance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feet;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inch;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distances;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distances d1, d2;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47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FC27-4045-7101-D5C9-45953945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A1A0-A0C1-8A79-4289-82BC9904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Declare a structure called a </a:t>
            </a:r>
            <a:r>
              <a:rPr lang="en-US" b="1" dirty="0"/>
              <a:t>Wombat</a:t>
            </a:r>
            <a:r>
              <a:rPr lang="en-US" dirty="0"/>
              <a:t> that contains a float </a:t>
            </a:r>
            <a:r>
              <a:rPr lang="en-US" b="1" dirty="0"/>
              <a:t>f</a:t>
            </a:r>
            <a:r>
              <a:rPr lang="en-US" dirty="0"/>
              <a:t>, a long integer </a:t>
            </a:r>
            <a:r>
              <a:rPr lang="en-US" b="1" dirty="0"/>
              <a:t>L</a:t>
            </a:r>
            <a:r>
              <a:rPr lang="en-US" dirty="0"/>
              <a:t>. It should also contain a 20 characters array called 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a Wombat called </a:t>
            </a:r>
            <a:r>
              <a:rPr lang="en-US" b="1" dirty="0"/>
              <a:t>ralph</a:t>
            </a:r>
            <a:r>
              <a:rPr lang="en-US" dirty="0"/>
              <a:t>. Declare an array of Wombats called </a:t>
            </a:r>
            <a:r>
              <a:rPr lang="en-US" b="1" dirty="0"/>
              <a:t>wombats</a:t>
            </a:r>
            <a:r>
              <a:rPr lang="en-US" dirty="0"/>
              <a:t> with 10 members.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problem 2, write the code to set Ralph’s float to 13.7 and his name field to “The Doctor”.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problem 2, write a for loop to set names of </a:t>
            </a:r>
            <a:r>
              <a:rPr lang="en-US" b="1" dirty="0"/>
              <a:t>wombats</a:t>
            </a:r>
            <a:r>
              <a:rPr lang="en-US" dirty="0"/>
              <a:t> as “Monroe 1” to “Monroe 10”, L to 1..10 with 1 increment, and f to 0.1..1.0 with 0.1 increment.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problem 4, write another for loop to print all the </a:t>
            </a:r>
            <a:r>
              <a:rPr lang="en-US" b="1" dirty="0"/>
              <a:t>wombats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2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3052-9E70-3D95-0CB7-E42DB7E4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E7C2-4ADB-3906-D246-69CA7C5F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655"/>
            <a:ext cx="10515600" cy="45883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complex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real;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number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complex comp;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integers;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num1, num2;</a:t>
            </a:r>
          </a:p>
          <a:p>
            <a:r>
              <a:rPr lang="en-US" dirty="0"/>
              <a:t>Access 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num2.comp.image = 11</a:t>
            </a:r>
          </a:p>
        </p:txBody>
      </p:sp>
    </p:spTree>
    <p:extLst>
      <p:ext uri="{BB962C8B-B14F-4D97-AF65-F5344CB8AC3E}">
        <p14:creationId xmlns:p14="http://schemas.microsoft.com/office/powerpoint/2010/main" val="167366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63AE-8976-7378-3D07-B73BD9B0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Pointers to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8076-47DF-5DC1-A51D-FD31160D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name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member1;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member2;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name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Harry;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4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F337-E2B4-A4D6-F88A-4E84DB45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00470"/>
            <a:ext cx="4925291" cy="2082511"/>
          </a:xfrm>
        </p:spPr>
        <p:txBody>
          <a:bodyPr>
            <a:normAutofit/>
          </a:bodyPr>
          <a:lstStyle/>
          <a:p>
            <a:r>
              <a:rPr lang="en-US" dirty="0"/>
              <a:t>Example: Access </a:t>
            </a:r>
            <a:br>
              <a:rPr lang="en-US" dirty="0"/>
            </a:br>
            <a:r>
              <a:rPr lang="en-US" dirty="0"/>
              <a:t>members using </a:t>
            </a:r>
            <a:br>
              <a:rPr lang="en-US" dirty="0"/>
            </a:br>
            <a:r>
              <a:rPr lang="en-US" dirty="0"/>
              <a:t>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06BC-E3D0-82F7-0209-F30F9CD2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3315854"/>
            <a:ext cx="5294745" cy="316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person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weight;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08AC82-4DF3-312C-EC23-5F74DD5F6F41}"/>
              </a:ext>
            </a:extLst>
          </p:cNvPr>
          <p:cNvSpPr txBox="1">
            <a:spLocks/>
          </p:cNvSpPr>
          <p:nvPr/>
        </p:nvSpPr>
        <p:spPr>
          <a:xfrm>
            <a:off x="4346864" y="373929"/>
            <a:ext cx="7527636" cy="5975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person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person1;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&amp;person1;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age: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-&gt;age);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weight: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-&gt;weight);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("Displaying:\n");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("Age: %d\n",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-&gt;age);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("weight: %f",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-&gt;weight);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1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7023-F8CD-C32F-7D7E-CE03C07B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6" y="106217"/>
            <a:ext cx="4675909" cy="1362366"/>
          </a:xfrm>
        </p:spPr>
        <p:txBody>
          <a:bodyPr/>
          <a:lstStyle/>
          <a:p>
            <a:r>
              <a:rPr lang="en-US" dirty="0"/>
              <a:t>Dynamic memory </a:t>
            </a:r>
            <a:br>
              <a:rPr lang="en-US" dirty="0"/>
            </a:br>
            <a:r>
              <a:rPr lang="en-US" dirty="0"/>
              <a:t>allocation of structs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F7ED07-DA8F-C77E-5297-3F0BB9B4DB24}"/>
              </a:ext>
            </a:extLst>
          </p:cNvPr>
          <p:cNvSpPr txBox="1">
            <a:spLocks/>
          </p:cNvSpPr>
          <p:nvPr/>
        </p:nvSpPr>
        <p:spPr>
          <a:xfrm>
            <a:off x="123536" y="1468583"/>
            <a:ext cx="5294745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person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weight;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name[30];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person 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76F77D-ED86-B618-C899-2D043101FFBF}"/>
              </a:ext>
            </a:extLst>
          </p:cNvPr>
          <p:cNvSpPr txBox="1">
            <a:spLocks/>
          </p:cNvSpPr>
          <p:nvPr/>
        </p:nvSpPr>
        <p:spPr>
          <a:xfrm>
            <a:off x="4605482" y="441036"/>
            <a:ext cx="7780481" cy="5975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(struct person*) 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malloc(n*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person));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first name and age: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%d",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ptr+i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)-&gt;name, 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&amp;(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ptr+i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)-&gt;age);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("Displaying Information:\n");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%s\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ptr+i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)-&gt;name,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ptr+i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)-&gt;age);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42098-2534-2262-798B-14031C3FE194}"/>
              </a:ext>
            </a:extLst>
          </p:cNvPr>
          <p:cNvSpPr txBox="1"/>
          <p:nvPr/>
        </p:nvSpPr>
        <p:spPr>
          <a:xfrm>
            <a:off x="6483927" y="5920509"/>
            <a:ext cx="4363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Check out </a:t>
            </a:r>
            <a:r>
              <a:rPr lang="en-US" sz="3200" b="1" dirty="0" err="1"/>
              <a:t>person.c</a:t>
            </a:r>
            <a:r>
              <a:rPr lang="en-US" sz="3200" b="1" dirty="0"/>
              <a:t> in git</a:t>
            </a:r>
          </a:p>
        </p:txBody>
      </p:sp>
    </p:spTree>
    <p:extLst>
      <p:ext uri="{BB962C8B-B14F-4D97-AF65-F5344CB8AC3E}">
        <p14:creationId xmlns:p14="http://schemas.microsoft.com/office/powerpoint/2010/main" val="198154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7F7E-008B-DB70-600E-060BE30A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5" y="73244"/>
            <a:ext cx="10515600" cy="1325563"/>
          </a:xfrm>
        </p:spPr>
        <p:txBody>
          <a:bodyPr/>
          <a:lstStyle/>
          <a:p>
            <a:r>
              <a:rPr lang="en-US" dirty="0"/>
              <a:t>Passing structs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566F-E8F8-BA59-4BEF-A133B7BA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273" y="1253331"/>
            <a:ext cx="632224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student s1;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name: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// \n is discarded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("%[^\n]%*c", s1.name);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age: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&amp;s1.age);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display(s1); 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F22F63-2738-151F-0DC0-FDB94B72C38D}"/>
              </a:ext>
            </a:extLst>
          </p:cNvPr>
          <p:cNvSpPr txBox="1">
            <a:spLocks/>
          </p:cNvSpPr>
          <p:nvPr/>
        </p:nvSpPr>
        <p:spPr>
          <a:xfrm>
            <a:off x="245882" y="1498427"/>
            <a:ext cx="729115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student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name[50];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age;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student 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nPerson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Info:\n");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%s", s.name);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%d",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883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7F7E-008B-DB70-600E-060BE30A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5" y="73244"/>
            <a:ext cx="10515600" cy="1325563"/>
          </a:xfrm>
        </p:spPr>
        <p:txBody>
          <a:bodyPr/>
          <a:lstStyle/>
          <a:p>
            <a:r>
              <a:rPr lang="en-US" dirty="0"/>
              <a:t>Return struct from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566F-E8F8-BA59-4BEF-A133B7BA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891" y="1630867"/>
            <a:ext cx="6322244" cy="4196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student s;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getInformation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("\Person info:\n");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("Name: %s", s.name);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nRoll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%d",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s.age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F22F63-2738-151F-0DC0-FDB94B72C38D}"/>
              </a:ext>
            </a:extLst>
          </p:cNvPr>
          <p:cNvSpPr txBox="1">
            <a:spLocks/>
          </p:cNvSpPr>
          <p:nvPr/>
        </p:nvSpPr>
        <p:spPr>
          <a:xfrm>
            <a:off x="199700" y="1156680"/>
            <a:ext cx="7291157" cy="4902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student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name[50];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int age;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student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getInformation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student s1;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name: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("%[^\n]%*c", s1.name);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age: ");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&amp;s1.age);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32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7F7E-008B-DB70-600E-060BE30A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5" y="73244"/>
            <a:ext cx="10515600" cy="1325563"/>
          </a:xfrm>
        </p:spPr>
        <p:txBody>
          <a:bodyPr/>
          <a:lstStyle/>
          <a:p>
            <a:r>
              <a:rPr lang="en-US" dirty="0"/>
              <a:t>Passing struct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566F-E8F8-BA59-4BEF-A133B7BA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83" y="928579"/>
            <a:ext cx="6322244" cy="5000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complex c1, c2, result;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// code for input c1, c2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(c1, c2,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&amp;result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("%.1f %.1f\n",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result.imag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F22F63-2738-151F-0DC0-FDB94B72C38D}"/>
              </a:ext>
            </a:extLst>
          </p:cNvPr>
          <p:cNvSpPr txBox="1">
            <a:spLocks/>
          </p:cNvSpPr>
          <p:nvPr/>
        </p:nvSpPr>
        <p:spPr>
          <a:xfrm>
            <a:off x="84055" y="1882383"/>
            <a:ext cx="7291157" cy="4902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Complex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real;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complex;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(complex c1,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complex c2,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complex *result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result-&gt;real = c1.real+c2.real;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result-&gt;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c1.imag+c2.imag;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8301C-D9FA-8E78-088C-00B7C283AF8E}"/>
              </a:ext>
            </a:extLst>
          </p:cNvPr>
          <p:cNvSpPr txBox="1"/>
          <p:nvPr/>
        </p:nvSpPr>
        <p:spPr>
          <a:xfrm>
            <a:off x="7185890" y="5919860"/>
            <a:ext cx="462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Check out </a:t>
            </a:r>
            <a:r>
              <a:rPr lang="en-US" sz="3200" b="1" dirty="0" err="1"/>
              <a:t>complex.c</a:t>
            </a:r>
            <a:r>
              <a:rPr lang="en-US" sz="3200" b="1" dirty="0"/>
              <a:t> in git</a:t>
            </a:r>
          </a:p>
        </p:txBody>
      </p:sp>
    </p:spTree>
    <p:extLst>
      <p:ext uri="{BB962C8B-B14F-4D97-AF65-F5344CB8AC3E}">
        <p14:creationId xmlns:p14="http://schemas.microsoft.com/office/powerpoint/2010/main" val="384797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20DB-5191-A37B-F25F-85A8A9B7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7F8C-2842-2B56-EC72-7F317B69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has a name, a phone number, and an email address</a:t>
            </a:r>
          </a:p>
          <a:p>
            <a:r>
              <a:rPr lang="en-US" dirty="0"/>
              <a:t>A date has three values: day, month, and year</a:t>
            </a:r>
          </a:p>
          <a:p>
            <a:r>
              <a:rPr lang="en-US" dirty="0"/>
              <a:t>Time has three components: hours, minutes, seconds</a:t>
            </a:r>
          </a:p>
          <a:p>
            <a:r>
              <a:rPr lang="en-US" dirty="0"/>
              <a:t>How to declare, use, pass around these data?</a:t>
            </a:r>
          </a:p>
        </p:txBody>
      </p:sp>
    </p:spTree>
    <p:extLst>
      <p:ext uri="{BB962C8B-B14F-4D97-AF65-F5344CB8AC3E}">
        <p14:creationId xmlns:p14="http://schemas.microsoft.com/office/powerpoint/2010/main" val="5807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84FE-AB82-6D53-3EDD-C204421D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FFCB-CD0E-06AC-44F4-D1D2BC67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our </a:t>
            </a:r>
            <a:r>
              <a:rPr lang="en-US" dirty="0" err="1"/>
              <a:t>time_diff.c</a:t>
            </a:r>
            <a:r>
              <a:rPr lang="en-US" dirty="0"/>
              <a:t> using today’s knowledges.</a:t>
            </a:r>
          </a:p>
        </p:txBody>
      </p:sp>
    </p:spTree>
    <p:extLst>
      <p:ext uri="{BB962C8B-B14F-4D97-AF65-F5344CB8AC3E}">
        <p14:creationId xmlns:p14="http://schemas.microsoft.com/office/powerpoint/2010/main" val="338134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2C83-ABD9-F1BF-63B3-21DFD3EB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Sequencing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1441-8FE8-958B-568F-16EFB933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51077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Input: Jobs with id, deadline, profit</a:t>
            </a:r>
          </a:p>
          <a:p>
            <a:pPr lvl="1"/>
            <a:r>
              <a:rPr lang="en-US" dirty="0"/>
              <a:t>Output: Number of jobs can be done and maximum profit</a:t>
            </a:r>
          </a:p>
          <a:p>
            <a:pPr lvl="1"/>
            <a:r>
              <a:rPr lang="en-US" dirty="0"/>
              <a:t>Condition: one job can be scheduled a time</a:t>
            </a:r>
          </a:p>
          <a:p>
            <a:r>
              <a:rPr lang="en-US" dirty="0"/>
              <a:t>Write a program take number of job (n) in the first line and a set of 3 numbers in the following n lines represent id, deadline, and profit. </a:t>
            </a:r>
          </a:p>
          <a:p>
            <a:pPr marL="0" indent="0">
              <a:buNone/>
            </a:pPr>
            <a:r>
              <a:rPr lang="en-US" dirty="0"/>
              <a:t>Example input: </a:t>
            </a:r>
          </a:p>
          <a:p>
            <a:pPr marL="0" indent="0">
              <a:buNone/>
            </a:pPr>
            <a:r>
              <a:rPr lang="en-US" dirty="0"/>
              <a:t>	4</a:t>
            </a:r>
          </a:p>
          <a:p>
            <a:pPr marL="0" indent="0">
              <a:buNone/>
            </a:pPr>
            <a:r>
              <a:rPr lang="pt-BR" b="0" i="1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	1	     4          	20   </a:t>
            </a:r>
            <a:br>
              <a:rPr lang="pt-BR" dirty="0"/>
            </a:br>
            <a:r>
              <a:rPr lang="pt-BR" dirty="0"/>
              <a:t>	2</a:t>
            </a:r>
            <a:r>
              <a:rPr lang="pt-BR" i="1" dirty="0">
                <a:solidFill>
                  <a:srgbClr val="273239"/>
                </a:solidFill>
                <a:latin typeface="Nunito" panose="020B0604020202020204" pitchFamily="2" charset="0"/>
              </a:rPr>
              <a:t>	   </a:t>
            </a:r>
            <a:r>
              <a:rPr lang="pt-BR" b="0" i="1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  1          	10</a:t>
            </a:r>
            <a:br>
              <a:rPr lang="pt-BR" dirty="0"/>
            </a:br>
            <a:r>
              <a:rPr lang="pt-BR" dirty="0"/>
              <a:t>	3</a:t>
            </a:r>
            <a:r>
              <a:rPr lang="pt-BR" i="1" dirty="0">
                <a:solidFill>
                  <a:srgbClr val="273239"/>
                </a:solidFill>
                <a:latin typeface="Nunito" panose="020B0604020202020204" pitchFamily="2" charset="0"/>
              </a:rPr>
              <a:t>	     </a:t>
            </a:r>
            <a:r>
              <a:rPr lang="pt-BR" b="0" i="1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1          	40  </a:t>
            </a:r>
            <a:br>
              <a:rPr lang="pt-BR" dirty="0"/>
            </a:br>
            <a:r>
              <a:rPr lang="pt-BR" dirty="0"/>
              <a:t>	4</a:t>
            </a:r>
            <a:r>
              <a:rPr lang="pt-BR" i="1" dirty="0">
                <a:solidFill>
                  <a:srgbClr val="273239"/>
                </a:solidFill>
                <a:latin typeface="Nunito" panose="020B0604020202020204" pitchFamily="2" charset="0"/>
              </a:rPr>
              <a:t>	     </a:t>
            </a:r>
            <a:r>
              <a:rPr lang="pt-BR" b="0" i="1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1		30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output: : 2 60</a:t>
            </a:r>
          </a:p>
          <a:p>
            <a:r>
              <a:rPr lang="en-US" dirty="0"/>
              <a:t>Example input are in git as js_input1.txt and js_input2.txt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102D-9AD7-F926-E6CE-D0D25AC3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26E3-89C3-554A-81E6-A68CC97D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take in two time-values and find their different in seconds.</a:t>
            </a:r>
          </a:p>
          <a:p>
            <a:pPr marL="0" indent="0">
              <a:buNone/>
            </a:pPr>
            <a:r>
              <a:rPr lang="en-US" dirty="0"/>
              <a:t>	input: 2 sets of hour, minute, and second</a:t>
            </a:r>
          </a:p>
          <a:p>
            <a:pPr marL="0" indent="0">
              <a:buNone/>
            </a:pPr>
            <a:r>
              <a:rPr lang="en-US" dirty="0"/>
              <a:t>	output: different in seconds</a:t>
            </a:r>
          </a:p>
        </p:txBody>
      </p:sp>
    </p:spTree>
    <p:extLst>
      <p:ext uri="{BB962C8B-B14F-4D97-AF65-F5344CB8AC3E}">
        <p14:creationId xmlns:p14="http://schemas.microsoft.com/office/powerpoint/2010/main" val="969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A143-6481-EE62-54A3-C459A43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8DE1-5397-65B2-43D0-0FFF3974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git: </a:t>
            </a:r>
            <a:r>
              <a:rPr lang="en-US" dirty="0">
                <a:hlinkClick r:id="rId2"/>
              </a:rPr>
              <a:t>https://github.com/hchaser/posn66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45AB-DC75-6A3E-9670-7E0206B2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0CA1-3362-5593-C8C3-FD79CF3F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pass the data around</a:t>
            </a:r>
          </a:p>
          <a:p>
            <a:r>
              <a:rPr lang="en-US" dirty="0"/>
              <a:t>Hard to read code</a:t>
            </a:r>
          </a:p>
          <a:p>
            <a:r>
              <a:rPr lang="en-US" dirty="0"/>
              <a:t>Hard to modify</a:t>
            </a:r>
          </a:p>
        </p:txBody>
      </p:sp>
    </p:spTree>
    <p:extLst>
      <p:ext uri="{BB962C8B-B14F-4D97-AF65-F5344CB8AC3E}">
        <p14:creationId xmlns:p14="http://schemas.microsoft.com/office/powerpoint/2010/main" val="16339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6AA5-B2CC-AF12-86B5-9ABBD9E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1025-9E1C-E298-E63B-C663D05B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73"/>
            <a:ext cx="10515600" cy="4634490"/>
          </a:xfrm>
        </p:spPr>
        <p:txBody>
          <a:bodyPr/>
          <a:lstStyle/>
          <a:p>
            <a:r>
              <a:rPr lang="en-US" dirty="0"/>
              <a:t>In C programming, a struct (or structure) is a collection of variables (can be of different types) under a single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A0A2-2796-0F2F-60BB-A8C8BA82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EDFF-676B-CC0B-B321-5345CE74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28491" cy="3115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member1;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member2;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A1680-6ECD-D51C-137F-1E9A02C99A85}"/>
              </a:ext>
            </a:extLst>
          </p:cNvPr>
          <p:cNvSpPr txBox="1">
            <a:spLocks/>
          </p:cNvSpPr>
          <p:nvPr/>
        </p:nvSpPr>
        <p:spPr>
          <a:xfrm>
            <a:off x="7102764" y="1311564"/>
            <a:ext cx="4251036" cy="502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Person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name[50];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salary;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  <a:p>
            <a:r>
              <a:rPr lang="en-US" dirty="0"/>
              <a:t>Datatype “struct Person”</a:t>
            </a:r>
            <a:br>
              <a:rPr lang="en-US" dirty="0"/>
            </a:br>
            <a:r>
              <a:rPr lang="en-US" dirty="0"/>
              <a:t>is defined.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0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5556-AEFB-18D6-64DC-C098B3C4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Struct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9E22-0888-726B-B7C9-42A3AEE6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4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Person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Person person1, person2, p[20];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486960-2043-CBDB-638C-FC8965EBDDA5}"/>
              </a:ext>
            </a:extLst>
          </p:cNvPr>
          <p:cNvSpPr txBox="1">
            <a:spLocks/>
          </p:cNvSpPr>
          <p:nvPr/>
        </p:nvSpPr>
        <p:spPr>
          <a:xfrm>
            <a:off x="6172200" y="1803977"/>
            <a:ext cx="6292273" cy="193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Person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 person1, person2, p[20];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84E039-CC2C-E1BD-CA53-0D9218CDCE82}"/>
              </a:ext>
            </a:extLst>
          </p:cNvPr>
          <p:cNvSpPr/>
          <p:nvPr/>
        </p:nvSpPr>
        <p:spPr>
          <a:xfrm>
            <a:off x="5196676" y="1712336"/>
            <a:ext cx="5342015" cy="2385839"/>
          </a:xfrm>
          <a:custGeom>
            <a:avLst/>
            <a:gdLst>
              <a:gd name="connsiteX0" fmla="*/ 455979 w 5342015"/>
              <a:gd name="connsiteY0" fmla="*/ 0 h 2385839"/>
              <a:gd name="connsiteX1" fmla="*/ 474451 w 5342015"/>
              <a:gd name="connsiteY1" fmla="*/ 2207491 h 2385839"/>
              <a:gd name="connsiteX2" fmla="*/ 5342015 w 5342015"/>
              <a:gd name="connsiteY2" fmla="*/ 2235200 h 238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2015" h="2385839">
                <a:moveTo>
                  <a:pt x="455979" y="0"/>
                </a:moveTo>
                <a:cubicBezTo>
                  <a:pt x="58045" y="917479"/>
                  <a:pt x="-339888" y="1834958"/>
                  <a:pt x="474451" y="2207491"/>
                </a:cubicBezTo>
                <a:cubicBezTo>
                  <a:pt x="1288790" y="2580024"/>
                  <a:pt x="4735494" y="2256752"/>
                  <a:pt x="5342015" y="2235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F086-2E48-02BA-31CC-5AE5676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Members of 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3AA8-6B8E-B646-B34E-5DDEA2D7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operators used for accessing members of a structure.</a:t>
            </a:r>
          </a:p>
          <a:p>
            <a:pPr lvl="1"/>
            <a:r>
              <a:rPr lang="en-US" dirty="0"/>
              <a:t>. - Member operator</a:t>
            </a:r>
          </a:p>
          <a:p>
            <a:pPr lvl="1"/>
            <a:r>
              <a:rPr lang="en-US" dirty="0"/>
              <a:t>-&gt; - Structure pointer operator</a:t>
            </a:r>
          </a:p>
        </p:txBody>
      </p:sp>
    </p:spTree>
    <p:extLst>
      <p:ext uri="{BB962C8B-B14F-4D97-AF65-F5344CB8AC3E}">
        <p14:creationId xmlns:p14="http://schemas.microsoft.com/office/powerpoint/2010/main" val="220413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1491</Words>
  <Application>Microsoft Office PowerPoint</Application>
  <PresentationFormat>Widescreen</PresentationFormat>
  <Paragraphs>244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Nunito</vt:lpstr>
      <vt:lpstr>Office Theme</vt:lpstr>
      <vt:lpstr>Structure in C</vt:lpstr>
      <vt:lpstr>Motivation</vt:lpstr>
      <vt:lpstr>Problem</vt:lpstr>
      <vt:lpstr>Solutions</vt:lpstr>
      <vt:lpstr>Problems with the code</vt:lpstr>
      <vt:lpstr>Struct in C</vt:lpstr>
      <vt:lpstr>Syntax of Struct</vt:lpstr>
      <vt:lpstr>Creating Struct Variable</vt:lpstr>
      <vt:lpstr>Access Members of a Structure</vt:lpstr>
      <vt:lpstr>Example</vt:lpstr>
      <vt:lpstr>Keyword typedef</vt:lpstr>
      <vt:lpstr>Exercise</vt:lpstr>
      <vt:lpstr>Nested Structures</vt:lpstr>
      <vt:lpstr>C Pointers to struct</vt:lpstr>
      <vt:lpstr>Example: Access  members using  Pointer</vt:lpstr>
      <vt:lpstr>Dynamic memory  allocation of structs</vt:lpstr>
      <vt:lpstr>Passing structs to functions</vt:lpstr>
      <vt:lpstr>Return struct from a function</vt:lpstr>
      <vt:lpstr>Passing struct by reference</vt:lpstr>
      <vt:lpstr>Excercise</vt:lpstr>
      <vt:lpstr>Job Sequencing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in C</dc:title>
  <dc:creator>Teera Siriteerakul</dc:creator>
  <cp:lastModifiedBy>Teera Siriteerakul</cp:lastModifiedBy>
  <cp:revision>1</cp:revision>
  <dcterms:created xsi:type="dcterms:W3CDTF">2023-04-17T15:07:55Z</dcterms:created>
  <dcterms:modified xsi:type="dcterms:W3CDTF">2023-04-25T18:47:39Z</dcterms:modified>
</cp:coreProperties>
</file>