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Permanent Marker"/>
      <p:regular r:id="rId10"/>
    </p:embeddedFont>
    <p:embeddedFont>
      <p:font typeface="Pacifico"/>
      <p:regular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font" Target="fonts/Pacifico-regular.fntdata"/><Relationship Id="rId10" Type="http://schemas.openxmlformats.org/officeDocument/2006/relationships/font" Target="fonts/PermanentMarker-regular.fntdata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jpg"/><Relationship Id="rId4" Type="http://schemas.openxmlformats.org/officeDocument/2006/relationships/image" Target="../media/image0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3.png"/><Relationship Id="rId4" Type="http://schemas.openxmlformats.org/officeDocument/2006/relationships/image" Target="../media/image0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3.png"/><Relationship Id="rId4" Type="http://schemas.openxmlformats.org/officeDocument/2006/relationships/image" Target="../media/image00.jpg"/><Relationship Id="rId5" Type="http://schemas.openxmlformats.org/officeDocument/2006/relationships/image" Target="../media/image01.png"/><Relationship Id="rId6" Type="http://schemas.openxmlformats.org/officeDocument/2006/relationships/image" Target="../media/image04.gif"/><Relationship Id="rId7" Type="http://schemas.openxmlformats.org/officeDocument/2006/relationships/image" Target="../media/image0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2.png"/><Relationship Id="rId4" Type="http://schemas.openxmlformats.org/officeDocument/2006/relationships/image" Target="../media/image01.png"/><Relationship Id="rId5" Type="http://schemas.openxmlformats.org/officeDocument/2006/relationships/image" Target="../media/image05.png"/><Relationship Id="rId6" Type="http://schemas.openxmlformats.org/officeDocument/2006/relationships/image" Target="../media/image04.gif"/><Relationship Id="rId7" Type="http://schemas.openxmlformats.org/officeDocument/2006/relationships/image" Target="../media/image0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accent2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0" y="1876125"/>
            <a:ext cx="8520600" cy="9210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457200" algn="l">
              <a:spcBef>
                <a:spcPts val="0"/>
              </a:spcBef>
              <a:buNone/>
            </a:pPr>
            <a:r>
              <a:rPr lang="en">
                <a:solidFill>
                  <a:srgbClr val="FF9900"/>
                </a:solidFill>
                <a:latin typeface="Pacifico"/>
                <a:ea typeface="Pacifico"/>
                <a:cs typeface="Pacifico"/>
                <a:sym typeface="Pacifico"/>
              </a:rPr>
              <a:t>RE-MATCH! Presents…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9900"/>
                </a:solidFill>
                <a:latin typeface="Pacifico"/>
                <a:ea typeface="Pacifico"/>
                <a:cs typeface="Pacifico"/>
                <a:sym typeface="Pacifico"/>
              </a:rPr>
              <a:t>“Pacific Theater”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4A86E8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/>
        </p:nvSpPr>
        <p:spPr>
          <a:xfrm>
            <a:off x="942325" y="687100"/>
            <a:ext cx="7509000" cy="38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pic>
        <p:nvPicPr>
          <p:cNvPr descr="A6M5Zero_Green_04.jpg"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775" y="1311725"/>
            <a:ext cx="4569000" cy="347662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/>
          <p:nvPr/>
        </p:nvSpPr>
        <p:spPr>
          <a:xfrm>
            <a:off x="225775" y="71062"/>
            <a:ext cx="6733500" cy="5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 u="sng">
                <a:latin typeface="Permanent Marker"/>
                <a:ea typeface="Permanent Marker"/>
                <a:cs typeface="Permanent Marker"/>
                <a:sym typeface="Permanent Marker"/>
              </a:rPr>
              <a:t>Japanese Kamikaze And Grumman F6F Hellcat</a:t>
            </a:r>
            <a:r>
              <a:rPr lang="en" sz="3000" u="sng">
                <a:latin typeface="Permanent Marker"/>
                <a:ea typeface="Permanent Marker"/>
                <a:cs typeface="Permanent Marker"/>
                <a:sym typeface="Permanent Marker"/>
              </a:rPr>
              <a:t> Planes</a:t>
            </a:r>
          </a:p>
        </p:txBody>
      </p:sp>
      <p:sp>
        <p:nvSpPr>
          <p:cNvPr id="63" name="Shape 63"/>
          <p:cNvSpPr txBox="1"/>
          <p:nvPr/>
        </p:nvSpPr>
        <p:spPr>
          <a:xfrm>
            <a:off x="4989225" y="591275"/>
            <a:ext cx="3779100" cy="43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pic>
        <p:nvPicPr>
          <p:cNvPr descr="hellcat.PNG" id="64" name="Shape 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699991">
            <a:off x="5497784" y="1329579"/>
            <a:ext cx="3513531" cy="34409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4A86E8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/>
        </p:nvSpPr>
        <p:spPr>
          <a:xfrm>
            <a:off x="1388675" y="250525"/>
            <a:ext cx="5698500" cy="7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 u="sng">
                <a:latin typeface="Permanent Marker"/>
                <a:ea typeface="Permanent Marker"/>
                <a:cs typeface="Permanent Marker"/>
                <a:sym typeface="Permanent Marker"/>
              </a:rPr>
              <a:t>USS Yorktown and IJN Hiryu</a:t>
            </a:r>
          </a:p>
        </p:txBody>
      </p:sp>
      <p:pic>
        <p:nvPicPr>
          <p:cNvPr descr="yorktown.PNG"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9699" y="1786434"/>
            <a:ext cx="4684499" cy="838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Shape 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49700" y="3504238"/>
            <a:ext cx="4684499" cy="975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4A86E8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yorktown.PNG"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-1551087" y="2084725"/>
            <a:ext cx="4524375" cy="8096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6M5Zero_Green_04.jpg" id="77" name="Shape 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400000">
            <a:off x="7639941" y="281716"/>
            <a:ext cx="1406900" cy="10705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6M5Zero_Green_04.jpg" id="78" name="Shape 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400000">
            <a:off x="4222866" y="2806054"/>
            <a:ext cx="1406900" cy="10705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6M5Zero_Green_04.jpg" id="79" name="Shape 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400000">
            <a:off x="7739266" y="3011016"/>
            <a:ext cx="1406900" cy="10705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6M5Zero_Green_04.jpg" id="80" name="Shape 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400000">
            <a:off x="5761666" y="3718141"/>
            <a:ext cx="1406900" cy="10705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6M5Zero_Green_04.jpg" id="81" name="Shape 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400000">
            <a:off x="6398166" y="1822741"/>
            <a:ext cx="1406900" cy="10705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6M5Zero_Green_04.jpg" id="82" name="Shape 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400000">
            <a:off x="4854191" y="547341"/>
            <a:ext cx="1406900" cy="10705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ellcat.PNG" id="83" name="Shape 8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8100000">
            <a:off x="1513498" y="2786612"/>
            <a:ext cx="1281050" cy="1254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xplosion.gif-c200" id="84" name="Shape 8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08975" y="2784100"/>
            <a:ext cx="1034675" cy="11991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 txBox="1"/>
          <p:nvPr/>
        </p:nvSpPr>
        <p:spPr>
          <a:xfrm flipH="1">
            <a:off x="3932575" y="2589200"/>
            <a:ext cx="1833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6" name="Shape 8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628475" y="3217325"/>
            <a:ext cx="1487399" cy="3326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Shape 87"/>
          <p:cNvSpPr txBox="1"/>
          <p:nvPr/>
        </p:nvSpPr>
        <p:spPr>
          <a:xfrm>
            <a:off x="1287575" y="178075"/>
            <a:ext cx="6663900" cy="7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Enemy planes left: 5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Planes shot down: 1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USS Yorktown health: 100</a:t>
            </a:r>
          </a:p>
        </p:txBody>
      </p:sp>
      <p:sp>
        <p:nvSpPr>
          <p:cNvPr id="88" name="Shape 88"/>
          <p:cNvSpPr txBox="1"/>
          <p:nvPr/>
        </p:nvSpPr>
        <p:spPr>
          <a:xfrm>
            <a:off x="1257550" y="1520450"/>
            <a:ext cx="3453600" cy="8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>
                <a:latin typeface="Permanent Marker"/>
                <a:ea typeface="Permanent Marker"/>
                <a:cs typeface="Permanent Marker"/>
                <a:sym typeface="Permanent Marker"/>
              </a:rPr>
              <a:t>Stage 1 of the game!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 sz="1800">
                <a:latin typeface="Permanent Marker"/>
                <a:ea typeface="Permanent Marker"/>
                <a:cs typeface="Permanent Marker"/>
                <a:sym typeface="Permanent Marker"/>
              </a:rPr>
              <a:t>(Defending against kamikaze planes)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4A86E8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6313937" y="2197013"/>
            <a:ext cx="4684499" cy="9756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ellcat.PNG" id="94" name="Shape 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8100000">
            <a:off x="1316398" y="2967312"/>
            <a:ext cx="1281050" cy="125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Shape 9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42450" y="3428275"/>
            <a:ext cx="1487399" cy="3326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xplosion.gif-c200" id="96" name="Shape 9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138850" y="489725"/>
            <a:ext cx="1034675" cy="1199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xplosion.gif-c200" id="97" name="Shape 9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138850" y="1979575"/>
            <a:ext cx="1034675" cy="1199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xplosion.gif-c200" id="98" name="Shape 9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138850" y="3469425"/>
            <a:ext cx="1034675" cy="11991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Shape 99"/>
          <p:cNvSpPr txBox="1"/>
          <p:nvPr/>
        </p:nvSpPr>
        <p:spPr>
          <a:xfrm>
            <a:off x="397225" y="0"/>
            <a:ext cx="3260100" cy="808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IJN Hiryu health: 20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Your fuel remaining: 100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Your health: 100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Enemy kamikaze planes remaining: 2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712275" y="1044875"/>
            <a:ext cx="3547800" cy="12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>
                <a:latin typeface="Permanent Marker"/>
                <a:ea typeface="Permanent Marker"/>
                <a:cs typeface="Permanent Marker"/>
                <a:sym typeface="Permanent Marker"/>
              </a:rPr>
              <a:t>Stage 2 of the game!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 sz="1800">
                <a:latin typeface="Permanent Marker"/>
                <a:ea typeface="Permanent Marker"/>
                <a:cs typeface="Permanent Marker"/>
                <a:sym typeface="Permanent Marker"/>
              </a:rPr>
              <a:t>(Attacking the enemy carrier)</a:t>
            </a:r>
          </a:p>
        </p:txBody>
      </p:sp>
      <p:pic>
        <p:nvPicPr>
          <p:cNvPr descr="A6M5Zero_Green_04.jpg" id="101" name="Shape 10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-5400000">
            <a:off x="5706416" y="1528241"/>
            <a:ext cx="1406900" cy="10705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6M5Zero_Green_04.jpg" id="102" name="Shape 10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-5400000">
            <a:off x="6865616" y="3310666"/>
            <a:ext cx="1406900" cy="1070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