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subTitle"/>
          </p:nvPr>
        </p:nvSpPr>
        <p:spPr>
          <a:xfrm>
            <a:off x="452850" y="3473699"/>
            <a:ext cx="7772400" cy="166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Anais Hernandez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Aqib Shah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Erico Oyarzun</a:t>
            </a:r>
          </a:p>
        </p:txBody>
      </p:sp>
      <p:sp>
        <p:nvSpPr>
          <p:cNvPr id="45" name="Shape 45"/>
          <p:cNvSpPr/>
          <p:nvPr/>
        </p:nvSpPr>
        <p:spPr>
          <a:xfrm>
            <a:off x="0" y="1720100"/>
            <a:ext cx="9144000" cy="1166399"/>
          </a:xfrm>
          <a:prstGeom prst="rect">
            <a:avLst/>
          </a:prstGeom>
          <a:solidFill>
            <a:srgbClr val="6CE5A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ctrTitle"/>
          </p:nvPr>
        </p:nvSpPr>
        <p:spPr>
          <a:xfrm>
            <a:off x="685800" y="172339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Cookbook Network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0" y="0"/>
            <a:ext cx="9144000" cy="1063499"/>
          </a:xfrm>
          <a:prstGeom prst="rect">
            <a:avLst/>
          </a:prstGeom>
          <a:solidFill>
            <a:srgbClr val="6CE5A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Case 2: Register Account (cont.)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 Password Left Blank</a:t>
            </a:r>
          </a:p>
          <a:p>
            <a:pPr indent="-381000" lvl="0" marL="9144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System displays message that password cannot be blank</a:t>
            </a:r>
          </a:p>
          <a:p>
            <a:pPr indent="-381000" lvl="0" marL="9144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Return to Normal Course 1.2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 User Cancels</a:t>
            </a:r>
          </a:p>
          <a:p>
            <a:pPr indent="-381000" lvl="0" marL="9144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System displays home page</a:t>
            </a:r>
          </a:p>
        </p:txBody>
      </p:sp>
      <p:sp>
        <p:nvSpPr>
          <p:cNvPr id="119" name="Shape 119"/>
          <p:cNvSpPr/>
          <p:nvPr/>
        </p:nvSpPr>
        <p:spPr>
          <a:xfrm>
            <a:off x="540325" y="1148250"/>
            <a:ext cx="8087400" cy="284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0" y="0"/>
            <a:ext cx="9144000" cy="1063499"/>
          </a:xfrm>
          <a:prstGeom prst="rect">
            <a:avLst/>
          </a:prstGeom>
          <a:solidFill>
            <a:srgbClr val="6CE5A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Diagram</a:t>
            </a:r>
          </a:p>
        </p:txBody>
      </p:sp>
      <p:pic>
        <p:nvPicPr>
          <p:cNvPr descr="Class DiagramTrans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649" y="1311424"/>
            <a:ext cx="5649974" cy="38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0" y="0"/>
            <a:ext cx="9144000" cy="1063499"/>
          </a:xfrm>
          <a:prstGeom prst="rect">
            <a:avLst/>
          </a:prstGeom>
          <a:solidFill>
            <a:srgbClr val="6CE5A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Diagram: Create Recipe</a:t>
            </a:r>
          </a:p>
        </p:txBody>
      </p:sp>
      <p:pic>
        <p:nvPicPr>
          <p:cNvPr descr="CreateRecipeTrans.pn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25" y="1063375"/>
            <a:ext cx="6317890" cy="34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0" y="0"/>
            <a:ext cx="9144000" cy="1328099"/>
          </a:xfrm>
          <a:prstGeom prst="rect">
            <a:avLst/>
          </a:prstGeom>
          <a:solidFill>
            <a:srgbClr val="6CE5A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299400" y="187350"/>
            <a:ext cx="8545200" cy="95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Diagram: Register Account</a:t>
            </a:r>
          </a:p>
        </p:txBody>
      </p:sp>
      <p:pic>
        <p:nvPicPr>
          <p:cNvPr descr="RegisterTrans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475" y="1328099"/>
            <a:ext cx="4849697" cy="328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1063499"/>
          </a:xfrm>
          <a:prstGeom prst="rect">
            <a:avLst/>
          </a:prstGeom>
          <a:solidFill>
            <a:srgbClr val="6CE5A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Virtual Recipe Book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Each recipe will have short tags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3 Users: Guest, Registered, and Administrator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1063499"/>
          </a:xfrm>
          <a:prstGeom prst="rect">
            <a:avLst/>
          </a:prstGeom>
          <a:solidFill>
            <a:srgbClr val="6CE5A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Functional Requirements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22425" y="119082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All users can search for and access public recipes based on title, ingredients and tags.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Guest users can register and create an account.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Registered users can create, delete, and edit their recipes &amp; cookbooks.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Registered users can set their cookbook &amp; recipe to public, registered, friendly, or private.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Administrators can delete recipes, remove irrelevant tags, and delete users.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9144000" cy="1063499"/>
          </a:xfrm>
          <a:prstGeom prst="rect">
            <a:avLst/>
          </a:prstGeom>
          <a:solidFill>
            <a:srgbClr val="6CE5A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1: Create Recipe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/>
              <a:t>Trigger: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" sz="2400"/>
              <a:t>User selects “Add New Recipe” link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en"/>
              <a:t>Normal Course:</a:t>
            </a:r>
          </a:p>
          <a:p>
            <a:pPr indent="-381000" lvl="0" marL="9144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400"/>
              <a:t>User selects link to add new recipe</a:t>
            </a:r>
          </a:p>
          <a:p>
            <a:pPr indent="-381000" lvl="1" marL="13716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System displays new recipe page</a:t>
            </a:r>
          </a:p>
          <a:p>
            <a:pPr indent="-381000" lvl="1" marL="13716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400"/>
              <a:t>User enters recipe information (e.g., title, ingredients, directions, etc.) and submits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495000" y="4848600"/>
            <a:ext cx="8153999" cy="2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0"/>
            <a:ext cx="9144000" cy="1063499"/>
          </a:xfrm>
          <a:prstGeom prst="rect">
            <a:avLst/>
          </a:prstGeom>
          <a:solidFill>
            <a:srgbClr val="6CE5A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1: Create Recipe (cont.)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1371600" rtl="0">
              <a:spcBef>
                <a:spcPts val="0"/>
              </a:spcBef>
              <a:buSzPct val="100000"/>
              <a:buAutoNum type="arabicPeriod" startAt="3"/>
            </a:pPr>
            <a:r>
              <a:rPr lang="en" sz="2400"/>
              <a:t>System displays the recipe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en"/>
              <a:t>Exceptions: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 User Cancels</a:t>
            </a:r>
          </a:p>
          <a:p>
            <a:pPr indent="-381000" lvl="0" marL="9144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System displays confirmation page</a:t>
            </a:r>
          </a:p>
          <a:p>
            <a:pPr indent="-381000" lvl="0" marL="9144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User confirms</a:t>
            </a:r>
          </a:p>
          <a:p>
            <a:pPr indent="-381000" lvl="0" marL="9144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System displays account page</a:t>
            </a:r>
          </a:p>
        </p:txBody>
      </p:sp>
      <p:sp>
        <p:nvSpPr>
          <p:cNvPr id="76" name="Shape 76"/>
          <p:cNvSpPr/>
          <p:nvPr/>
        </p:nvSpPr>
        <p:spPr>
          <a:xfrm>
            <a:off x="493200" y="4848850"/>
            <a:ext cx="8153999" cy="2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495000" y="1153625"/>
            <a:ext cx="8153999" cy="25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9144000" cy="1063499"/>
          </a:xfrm>
          <a:prstGeom prst="rect">
            <a:avLst/>
          </a:prstGeom>
          <a:solidFill>
            <a:srgbClr val="6CE5A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1: Create Recipe (cont.)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5400" y="1170500"/>
            <a:ext cx="8229600" cy="3725699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Title Left Blank</a:t>
            </a:r>
          </a:p>
          <a:p>
            <a:pPr indent="-381000" lvl="0" marL="9144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System displays message that recipe must have title</a:t>
            </a:r>
          </a:p>
          <a:p>
            <a:pPr indent="-381000" lvl="0" marL="9144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Return to Normal Course 1.2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Ingredients Left Blank</a:t>
            </a:r>
          </a:p>
          <a:p>
            <a:pPr indent="-381000" lvl="0" marL="9144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System displays message that recipe must have ingredients</a:t>
            </a:r>
          </a:p>
          <a:p>
            <a:pPr indent="-381000" lvl="0" marL="9144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Return to Normal Course 1.2</a:t>
            </a:r>
          </a:p>
        </p:txBody>
      </p:sp>
      <p:sp>
        <p:nvSpPr>
          <p:cNvPr id="85" name="Shape 85"/>
          <p:cNvSpPr/>
          <p:nvPr/>
        </p:nvSpPr>
        <p:spPr>
          <a:xfrm>
            <a:off x="481150" y="4848850"/>
            <a:ext cx="8185199" cy="2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81150" y="1153625"/>
            <a:ext cx="8185199" cy="25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9144000" cy="1063499"/>
          </a:xfrm>
          <a:prstGeom prst="rect">
            <a:avLst/>
          </a:prstGeom>
          <a:solidFill>
            <a:srgbClr val="6CE5A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Case 1: Create Recipe (cont.)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Directions Left Blank</a:t>
            </a:r>
          </a:p>
          <a:p>
            <a:pPr indent="-381000" lvl="0" marL="9144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System displays message that recipe must have directions</a:t>
            </a:r>
          </a:p>
          <a:p>
            <a:pPr indent="-381000" lvl="0" marL="9144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Return to Normal Course 1.2</a:t>
            </a:r>
          </a:p>
        </p:txBody>
      </p:sp>
      <p:sp>
        <p:nvSpPr>
          <p:cNvPr id="94" name="Shape 94"/>
          <p:cNvSpPr/>
          <p:nvPr/>
        </p:nvSpPr>
        <p:spPr>
          <a:xfrm>
            <a:off x="499000" y="1164875"/>
            <a:ext cx="8137500" cy="2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0"/>
            <a:ext cx="9144000" cy="1063499"/>
          </a:xfrm>
          <a:prstGeom prst="rect">
            <a:avLst/>
          </a:prstGeom>
          <a:solidFill>
            <a:srgbClr val="6CE5A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2: Register Account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i="1" lang="en"/>
              <a:t>Trigger: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" sz="2400"/>
              <a:t>User selects “Sign Up” link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i="1" lang="en"/>
              <a:t>Normal Course:</a:t>
            </a:r>
          </a:p>
          <a:p>
            <a:pPr indent="-381000" lvl="0" marL="9144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400"/>
              <a:t>User selects sign up link</a:t>
            </a:r>
          </a:p>
          <a:p>
            <a:pPr indent="-228600" lvl="1" marL="13716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System displays registration page</a:t>
            </a:r>
          </a:p>
          <a:p>
            <a:pPr indent="-228600" lvl="1" marL="13716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User enters email and password and submits</a:t>
            </a:r>
          </a:p>
          <a:p>
            <a:pPr indent="-228600" lvl="1" marL="13716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System displays success page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75525" y="4848850"/>
            <a:ext cx="8190899" cy="2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0" y="0"/>
            <a:ext cx="9144000" cy="1063499"/>
          </a:xfrm>
          <a:prstGeom prst="rect">
            <a:avLst/>
          </a:prstGeom>
          <a:solidFill>
            <a:srgbClr val="6CE5A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Case 2: Register Account (cont.)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/>
              <a:t>Exceptions: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 User Enters Email That Is Already In Use</a:t>
            </a:r>
          </a:p>
          <a:p>
            <a:pPr indent="-381000" lvl="0" marL="9144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System displays message that the email is already in use</a:t>
            </a:r>
          </a:p>
          <a:p>
            <a:pPr indent="-381000" lvl="0" marL="914400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400"/>
              <a:t>Return to Normal Course 1.2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 User Enters Invalid Email</a:t>
            </a:r>
          </a:p>
          <a:p>
            <a:pPr indent="-381000" lvl="0" marL="9144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System displays message that the email is invalid</a:t>
            </a:r>
          </a:p>
          <a:p>
            <a:pPr indent="-381000" lvl="0" marL="9144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Return to Normal Course 1.2</a:t>
            </a:r>
          </a:p>
        </p:txBody>
      </p:sp>
      <p:sp>
        <p:nvSpPr>
          <p:cNvPr id="110" name="Shape 110"/>
          <p:cNvSpPr/>
          <p:nvPr/>
        </p:nvSpPr>
        <p:spPr>
          <a:xfrm>
            <a:off x="481150" y="4848850"/>
            <a:ext cx="8185199" cy="2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1200" y="1162050"/>
            <a:ext cx="8185199" cy="24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