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7" r:id="rId5"/>
    <p:sldId id="268" r:id="rId6"/>
    <p:sldId id="269" r:id="rId7"/>
    <p:sldId id="271" r:id="rId8"/>
    <p:sldId id="272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67" autoAdjust="0"/>
  </p:normalViewPr>
  <p:slideViewPr>
    <p:cSldViewPr>
      <p:cViewPr varScale="1">
        <p:scale>
          <a:sx n="68" d="100"/>
          <a:sy n="68" d="100"/>
        </p:scale>
        <p:origin x="-6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1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9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4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Words>333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WReSTT Training Session Part 2</vt:lpstr>
      <vt:lpstr>Agenda</vt:lpstr>
      <vt:lpstr>Agenda – Block Diagram [Clarke et al. </vt:lpstr>
      <vt:lpstr>Collaborative Learning: Virtual Points</vt:lpstr>
      <vt:lpstr>Virtual Points: Individual vs. Collaborative Learning</vt:lpstr>
      <vt:lpstr>Virtual Points: Individual vs. Collaborative Learning</vt:lpstr>
      <vt:lpstr>Virtual Points: Social Networking Activities</vt:lpstr>
      <vt:lpstr>Course Management</vt:lpstr>
      <vt:lpstr>Using WReSTT in the Classroom</vt:lpstr>
      <vt:lpstr>DEMONSTRATION!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WReSTT Training Session Part 2</dc:title>
  <dc:creator>Gursimran</dc:creator>
  <cp:lastModifiedBy>Walia</cp:lastModifiedBy>
  <cp:revision>30</cp:revision>
  <dcterms:created xsi:type="dcterms:W3CDTF">2006-08-16T00:00:00Z</dcterms:created>
  <dcterms:modified xsi:type="dcterms:W3CDTF">2013-07-13T10:57:05Z</dcterms:modified>
</cp:coreProperties>
</file>