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5" r:id="rId4"/>
    <p:sldId id="261" r:id="rId5"/>
    <p:sldId id="264" r:id="rId6"/>
    <p:sldId id="263" r:id="rId7"/>
    <p:sldId id="259" r:id="rId8"/>
    <p:sldId id="262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Group that looked at Miami syllabus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Current Syllabus (with regards to testing)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2: To be able to identify and eliminate errors in programs </a:t>
            </a:r>
          </a:p>
          <a:p>
            <a:pPr lvl="1"/>
            <a:r>
              <a:rPr lang="en-US" dirty="0" smtClean="0"/>
              <a:t>2.1: Describe the difference between a syntax error, run-time error, and logic error</a:t>
            </a:r>
          </a:p>
          <a:p>
            <a:pPr lvl="1"/>
            <a:r>
              <a:rPr lang="en-US" dirty="0" smtClean="0"/>
              <a:t>2.2: Read errors reported by the compiler and use those error messages to correct the syntax </a:t>
            </a:r>
          </a:p>
          <a:p>
            <a:pPr lvl="1"/>
            <a:r>
              <a:rPr lang="en-US" dirty="0" smtClean="0"/>
              <a:t>2.3: Use techniques and tools for debugging programs </a:t>
            </a:r>
          </a:p>
          <a:p>
            <a:pPr lvl="1"/>
            <a:r>
              <a:rPr lang="en-US" b="1" u="sng" dirty="0" smtClean="0"/>
              <a:t>2.4: Design and document a complete set of test cases and use this to identify logic errors</a:t>
            </a:r>
            <a:endParaRPr lang="en-US" b="1" u="sng" dirty="0"/>
          </a:p>
        </p:txBody>
      </p:sp>
      <p:sp>
        <p:nvSpPr>
          <p:cNvPr id="4" name="Cloud Callout 3"/>
          <p:cNvSpPr/>
          <p:nvPr/>
        </p:nvSpPr>
        <p:spPr>
          <a:xfrm>
            <a:off x="2743200" y="1143000"/>
            <a:ext cx="5715000" cy="4038600"/>
          </a:xfrm>
          <a:prstGeom prst="cloudCallout">
            <a:avLst>
              <a:gd name="adj1" fmla="val -231547"/>
              <a:gd name="adj2" fmla="val 10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Testing is already in course (albeit in a vague manner).  We focused on the level at which to put in into this course.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2.4: Design a set of test cases based on boundary values and equivalence classes and use these to identify logic errors.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#1: Test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Teach basic testing concepts such as boundary values and equivalence classes</a:t>
            </a:r>
          </a:p>
          <a:p>
            <a:r>
              <a:rPr lang="en-US" dirty="0" smtClean="0"/>
              <a:t>Assignment: Give students a method and have them identify test cases</a:t>
            </a:r>
          </a:p>
          <a:p>
            <a:r>
              <a:rPr lang="en-US" dirty="0" smtClean="0"/>
              <a:t>Don’t have to worry about confusing students with notation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Example: A good party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good party has to have at least 10 people and more than 5 programmers </a:t>
            </a:r>
          </a:p>
          <a:p>
            <a:pPr lvl="1" eaLnBrk="1" hangingPunct="1"/>
            <a:r>
              <a:rPr lang="en-US" smtClean="0"/>
              <a:t>Okay maybe my criteria for a good party is different than yours</a:t>
            </a:r>
          </a:p>
          <a:p>
            <a:pPr eaLnBrk="1" hangingPunct="1"/>
            <a:r>
              <a:rPr lang="en-US" smtClean="0"/>
              <a:t>Method goodParty(int people, int programmers)</a:t>
            </a:r>
          </a:p>
          <a:p>
            <a:pPr eaLnBrk="1" hangingPunct="1"/>
            <a:r>
              <a:rPr lang="en-US" smtClean="0"/>
              <a:t>What are some tests we should run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#2: Test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students .exe and ask them to find errors.</a:t>
            </a:r>
          </a:p>
          <a:p>
            <a:r>
              <a:rPr lang="en-US" dirty="0" smtClean="0"/>
              <a:t>Reduces pervers</a:t>
            </a:r>
            <a:r>
              <a:rPr lang="en-US" dirty="0" smtClean="0"/>
              <a:t>e incentives for students in testing their own code</a:t>
            </a:r>
          </a:p>
          <a:p>
            <a:r>
              <a:rPr lang="en-US" dirty="0" smtClean="0"/>
              <a:t>Could be extended to code-based testing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#3: Writing testers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students write testers as a main method</a:t>
            </a:r>
          </a:p>
          <a:p>
            <a:r>
              <a:rPr lang="en-US" dirty="0" smtClean="0"/>
              <a:t>Give structure to students</a:t>
            </a:r>
          </a:p>
          <a:p>
            <a:pPr lvl="1"/>
            <a:r>
              <a:rPr lang="en-US" dirty="0" smtClean="0"/>
              <a:t>Something similar to </a:t>
            </a:r>
            <a:r>
              <a:rPr lang="en-US" dirty="0" err="1" smtClean="0"/>
              <a:t>Junit</a:t>
            </a:r>
            <a:r>
              <a:rPr lang="en-US" dirty="0" smtClean="0"/>
              <a:t> but more forgiving</a:t>
            </a:r>
          </a:p>
          <a:p>
            <a:pPr lvl="2"/>
            <a:r>
              <a:rPr lang="en-US" dirty="0" smtClean="0"/>
              <a:t>Example: Put each test in a separate method that begins with test</a:t>
            </a:r>
          </a:p>
          <a:p>
            <a:r>
              <a:rPr lang="en-US" dirty="0" smtClean="0"/>
              <a:t>Stagger due dates for project/tester</a:t>
            </a:r>
          </a:p>
          <a:p>
            <a:r>
              <a:rPr lang="en-US" dirty="0" smtClean="0"/>
              <a:t>Will </a:t>
            </a:r>
            <a:r>
              <a:rPr lang="en-US" dirty="0" smtClean="0"/>
              <a:t>make them appreciate </a:t>
            </a:r>
            <a:r>
              <a:rPr lang="en-US" dirty="0" err="1" smtClean="0"/>
              <a:t>Junit</a:t>
            </a:r>
            <a:r>
              <a:rPr lang="en-US" dirty="0" smtClean="0"/>
              <a:t> later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Later Progression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 2</a:t>
            </a:r>
          </a:p>
          <a:p>
            <a:pPr lvl="1"/>
            <a:r>
              <a:rPr lang="en-US" dirty="0" smtClean="0"/>
              <a:t>Introduce </a:t>
            </a:r>
            <a:r>
              <a:rPr lang="en-US" dirty="0" err="1" smtClean="0"/>
              <a:t>Junit</a:t>
            </a:r>
            <a:endParaRPr lang="en-US" dirty="0" smtClean="0"/>
          </a:p>
          <a:p>
            <a:pPr lvl="1"/>
            <a:r>
              <a:rPr lang="en-US" dirty="0" smtClean="0"/>
              <a:t>Introduce statement coverage and tools (EMMA)</a:t>
            </a:r>
          </a:p>
          <a:p>
            <a:r>
              <a:rPr lang="en-US" dirty="0" smtClean="0"/>
              <a:t>CS 3 (Data Structures)</a:t>
            </a:r>
          </a:p>
          <a:p>
            <a:pPr lvl="1"/>
            <a:r>
              <a:rPr lang="en-US" dirty="0" smtClean="0"/>
              <a:t>Similar tools for C++</a:t>
            </a:r>
          </a:p>
          <a:p>
            <a:r>
              <a:rPr lang="en-US" dirty="0" smtClean="0"/>
              <a:t>Integration Testing/Test Drive Development covered in Software Engineering course</a:t>
            </a:r>
          </a:p>
          <a:p>
            <a:pPr lvl="1"/>
            <a:r>
              <a:rPr lang="en-US" dirty="0" smtClean="0"/>
              <a:t>Oftentimes taken concurrently with CS 3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Plan for CS1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Pre/Post Survey/Assessment</a:t>
            </a:r>
          </a:p>
          <a:p>
            <a:pPr lvl="1"/>
            <a:r>
              <a:rPr lang="en-US" dirty="0" smtClean="0"/>
              <a:t>Importance of testing</a:t>
            </a:r>
          </a:p>
          <a:p>
            <a:pPr lvl="1"/>
            <a:r>
              <a:rPr lang="en-US" dirty="0" smtClean="0"/>
              <a:t>Simple specification, identify test cases</a:t>
            </a:r>
          </a:p>
          <a:p>
            <a:pPr lvl="2"/>
            <a:r>
              <a:rPr lang="en-US" dirty="0" smtClean="0"/>
              <a:t>Need rubric</a:t>
            </a:r>
          </a:p>
          <a:p>
            <a:r>
              <a:rPr lang="en-US" dirty="0" smtClean="0"/>
              <a:t>Measure grade of final project and compare control vs. experimental</a:t>
            </a:r>
          </a:p>
          <a:p>
            <a:pPr lvl="1"/>
            <a:r>
              <a:rPr lang="en-US" dirty="0" smtClean="0"/>
              <a:t>Don’t have students turn test cases in</a:t>
            </a:r>
          </a:p>
          <a:p>
            <a:pPr lvl="1"/>
            <a:r>
              <a:rPr lang="en-US" dirty="0" smtClean="0"/>
              <a:t>Survey students if they used </a:t>
            </a:r>
            <a:r>
              <a:rPr lang="en-US" smtClean="0"/>
              <a:t>testing techniques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387</Words>
  <Application>Microsoft Office PowerPoint</Application>
  <PresentationFormat>On-screen Show (4:3)</PresentationFormat>
  <Paragraphs>48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Group that looked at Miami syllabus</vt:lpstr>
      <vt:lpstr>Current Syllabus (with regards to testing)</vt:lpstr>
      <vt:lpstr>Proposed outcome</vt:lpstr>
      <vt:lpstr>Idea #1: Test identification</vt:lpstr>
      <vt:lpstr>Example: A good party</vt:lpstr>
      <vt:lpstr>Idea #2: Test identification</vt:lpstr>
      <vt:lpstr>Idea #3: Writing testers </vt:lpstr>
      <vt:lpstr>Later Progression</vt:lpstr>
      <vt:lpstr>Evaluation Plan for CS1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that looked at Miami syllabus</dc:title>
  <dc:creator/>
  <cp:lastModifiedBy>admin</cp:lastModifiedBy>
  <cp:revision>42</cp:revision>
  <dcterms:created xsi:type="dcterms:W3CDTF">2006-08-16T00:00:00Z</dcterms:created>
  <dcterms:modified xsi:type="dcterms:W3CDTF">2010-06-24T15:41:07Z</dcterms:modified>
</cp:coreProperties>
</file>