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61" r:id="rId2"/>
    <p:sldId id="262" r:id="rId3"/>
    <p:sldId id="264" r:id="rId4"/>
    <p:sldId id="263" r:id="rId5"/>
    <p:sldId id="266" r:id="rId6"/>
    <p:sldId id="267" r:id="rId7"/>
    <p:sldId id="273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5143500" type="screen16x9"/>
  <p:notesSz cx="6858000" cy="9144000"/>
  <p:embeddedFontLst>
    <p:embeddedFont>
      <p:font typeface="Roboto Condensed" charset="0"/>
      <p:regular r:id="rId16"/>
      <p:bold r:id="rId17"/>
      <p:italic r:id="rId18"/>
      <p:boldItalic r:id="rId19"/>
    </p:embeddedFont>
    <p:embeddedFont>
      <p:font typeface="Arvo" charset="0"/>
      <p:regular r:id="rId20"/>
      <p:bold r:id="rId21"/>
      <p:italic r:id="rId22"/>
      <p:boldItalic r:id="rId23"/>
    </p:embeddedFont>
    <p:embeddedFont>
      <p:font typeface="Roboto Condensed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4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quad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Python 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945331" y="4620280"/>
            <a:ext cx="23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 Ayub Quadri</a:t>
            </a:r>
          </a:p>
          <a:p>
            <a:r>
              <a:rPr lang="en-US" dirty="0" smtClean="0">
                <a:hlinkClick r:id="rId3"/>
              </a:rPr>
              <a:t>aquadri@digital-lync.com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281818" y="17915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494" y="841310"/>
            <a:ext cx="8132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7" name="Picture 2" descr="C:\Users\ravikiran\Desktop\Python weeekly report\db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37" y="1418896"/>
            <a:ext cx="4429125" cy="358435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74397" y="862331"/>
            <a:ext cx="8448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20913" y="872842"/>
            <a:ext cx="8754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Update </a:t>
            </a:r>
            <a:r>
              <a:rPr lang="en-US" b="1" dirty="0" smtClean="0"/>
              <a:t>Operation: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UPDATE </a:t>
            </a:r>
            <a:r>
              <a:rPr lang="en-US" dirty="0" smtClean="0"/>
              <a:t>Operation on any database means to update one or more records, which are already available in the database.</a:t>
            </a:r>
          </a:p>
          <a:p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344879" y="137117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ravikiran\Desktop\Python weeekly report\db6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816" y="1439260"/>
            <a:ext cx="4400550" cy="3704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4376410" y="168648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441" y="730969"/>
            <a:ext cx="8728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DELETE </a:t>
            </a:r>
            <a:r>
              <a:rPr lang="en-US" b="1" dirty="0" smtClean="0"/>
              <a:t>Operation: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DELETE </a:t>
            </a:r>
            <a:r>
              <a:rPr lang="en-US" dirty="0" smtClean="0"/>
              <a:t>operation is required when you want to delete some records from your database.</a:t>
            </a:r>
            <a:endParaRPr lang="en-US" dirty="0"/>
          </a:p>
        </p:txBody>
      </p:sp>
      <p:pic>
        <p:nvPicPr>
          <p:cNvPr id="8194" name="Picture 2" descr="C:\Users\ravikiran\Desktop\Python weeekly report\db6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531" y="1292772"/>
            <a:ext cx="4845269" cy="3573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25184" y="893862"/>
            <a:ext cx="807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COMMIT </a:t>
            </a: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Commit </a:t>
            </a:r>
            <a:r>
              <a:rPr lang="en-US" dirty="0" smtClean="0"/>
              <a:t>is the operation, which gives a green signal to database to finalize the changes, and after this operation, no change can be reverted back.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255" y="2007959"/>
            <a:ext cx="8073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ROLLBACK </a:t>
            </a:r>
            <a:r>
              <a:rPr lang="en-US" b="1" dirty="0" smtClean="0"/>
              <a:t>Operation: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If you are not satisfied with one or more of the changes and you want to revert back those changes completely, then use </a:t>
            </a:r>
            <a:r>
              <a:rPr lang="en-US" b="1" dirty="0" smtClean="0"/>
              <a:t>rollback()</a:t>
            </a:r>
            <a:r>
              <a:rPr lang="en-US" dirty="0" smtClean="0"/>
              <a:t> method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Disconnecting </a:t>
            </a:r>
            <a:r>
              <a:rPr lang="en-US" b="1" dirty="0" smtClean="0"/>
              <a:t>Database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</a:t>
            </a:r>
            <a:r>
              <a:rPr lang="en-US" dirty="0" smtClean="0"/>
              <a:t>disconnect Database connection, use close() method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208247" y="147145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Python 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atabase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Database Connection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Creating Database Table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INSERT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READ Operation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•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Update Operation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	•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Delete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Operation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  <a:endParaRPr lang="en-US" sz="1600" b="1" dirty="0" smtClean="0"/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b="1" dirty="0" smtClean="0"/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59961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157" y="733625"/>
            <a:ext cx="81087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Python </a:t>
            </a:r>
            <a:r>
              <a:rPr lang="en-US" dirty="0" smtClean="0"/>
              <a:t>Database API supports a wide range of database servers such as −</a:t>
            </a:r>
          </a:p>
          <a:p>
            <a:pPr lvl="5">
              <a:buFont typeface="Arial" pitchFamily="34" charset="0"/>
              <a:buChar char="•"/>
            </a:pPr>
            <a:r>
              <a:rPr lang="en-US" dirty="0" err="1" smtClean="0"/>
              <a:t>GadFly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mSQL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MySQL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PostgreSQL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Microsoft SQL Server 2000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Informix</a:t>
            </a: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Interbase</a:t>
            </a:r>
            <a:endParaRPr lang="en-US" dirty="0" smtClean="0"/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Oracle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must download a separate DB API module for each database you need to access. For example, if you need to access an Oracle database as well as a </a:t>
            </a:r>
            <a:r>
              <a:rPr lang="en-US" dirty="0" err="1" smtClean="0"/>
              <a:t>MySQL</a:t>
            </a:r>
            <a:r>
              <a:rPr lang="en-US" dirty="0" smtClean="0"/>
              <a:t> database, you must download both the Oracle and the </a:t>
            </a:r>
            <a:r>
              <a:rPr lang="en-US" dirty="0" err="1" smtClean="0"/>
              <a:t>MySQL</a:t>
            </a:r>
            <a:r>
              <a:rPr lang="en-US" dirty="0" smtClean="0"/>
              <a:t> database modules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DB API provides a minimal standard for working with databases using Python structures and syntax wherever possible. </a:t>
            </a:r>
            <a:endParaRPr lang="en-US" dirty="0" smtClean="0"/>
          </a:p>
          <a:p>
            <a:r>
              <a:rPr lang="en-US" b="1" dirty="0" smtClean="0"/>
              <a:t>This </a:t>
            </a:r>
            <a:r>
              <a:rPr lang="en-US" b="1" dirty="0" smtClean="0"/>
              <a:t>API includes the following: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Importing the API module.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Acquiring a connection with the database.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Issuing SQL statements and stored procedures.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Closing the </a:t>
            </a:r>
            <a:r>
              <a:rPr lang="en-US" dirty="0" smtClean="0"/>
              <a:t>connection.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would learn all the concepts using </a:t>
            </a:r>
            <a:r>
              <a:rPr lang="en-US" dirty="0" err="1" smtClean="0"/>
              <a:t>MySQL</a:t>
            </a:r>
            <a:r>
              <a:rPr lang="en-US" dirty="0" smtClean="0"/>
              <a:t>, so let us talk about </a:t>
            </a:r>
            <a:r>
              <a:rPr lang="en-US" dirty="0" err="1" smtClean="0"/>
              <a:t>MySQLdb</a:t>
            </a:r>
            <a:r>
              <a:rPr lang="en-US" dirty="0" smtClean="0"/>
              <a:t> module.</a:t>
            </a:r>
          </a:p>
          <a:p>
            <a:pPr lvl="3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32350"/>
            <a:ext cx="8561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US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3825" y="851821"/>
            <a:ext cx="8533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62910" y="775666"/>
            <a:ext cx="8854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MySQLdb</a:t>
            </a:r>
            <a:r>
              <a:rPr lang="en-US" b="1" dirty="0" smtClean="0"/>
              <a:t>?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MySQLdb</a:t>
            </a:r>
            <a:r>
              <a:rPr lang="en-US" dirty="0" smtClean="0"/>
              <a:t> </a:t>
            </a:r>
            <a:r>
              <a:rPr lang="en-US" dirty="0" smtClean="0"/>
              <a:t>is an interface for connecting to a </a:t>
            </a:r>
            <a:r>
              <a:rPr lang="en-US" dirty="0" err="1" smtClean="0"/>
              <a:t>MySQL</a:t>
            </a:r>
            <a:r>
              <a:rPr lang="en-US" dirty="0" smtClean="0"/>
              <a:t> database server from Python. It implements the Python Database API v2.0 and is built on top of the </a:t>
            </a:r>
            <a:r>
              <a:rPr lang="en-US" dirty="0" err="1" smtClean="0"/>
              <a:t>MySQL</a:t>
            </a:r>
            <a:r>
              <a:rPr lang="en-US" dirty="0" smtClean="0"/>
              <a:t> C API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How do I Install </a:t>
            </a:r>
            <a:r>
              <a:rPr lang="en-US" b="1" dirty="0" err="1" smtClean="0"/>
              <a:t>MySQLdb</a:t>
            </a:r>
            <a:r>
              <a:rPr lang="en-US" b="1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Before proceeding, you make sure you have </a:t>
            </a:r>
            <a:r>
              <a:rPr lang="en-US" dirty="0" err="1" smtClean="0"/>
              <a:t>MySQLdb</a:t>
            </a:r>
            <a:r>
              <a:rPr lang="en-US" dirty="0" smtClean="0"/>
              <a:t> installed on your machine.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ravikiran\Desktop\Python weeekly report\d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326" y="2647511"/>
            <a:ext cx="5745162" cy="432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ravikiran\Desktop\Python weeekly report\db1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507" y="3585725"/>
            <a:ext cx="5667375" cy="73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341584" y="3119435"/>
            <a:ext cx="8508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If </a:t>
            </a:r>
            <a:r>
              <a:rPr lang="en-US" dirty="0" smtClean="0"/>
              <a:t>it produces the following result, then it means </a:t>
            </a:r>
            <a:r>
              <a:rPr lang="en-US" dirty="0" err="1" smtClean="0"/>
              <a:t>MySQLdb</a:t>
            </a:r>
            <a:r>
              <a:rPr lang="en-US" dirty="0" smtClean="0"/>
              <a:t> module is not installed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7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install </a:t>
            </a:r>
            <a:r>
              <a:rPr lang="en-US" b="1" dirty="0" err="1" smtClean="0"/>
              <a:t>MySQLdb</a:t>
            </a:r>
            <a:r>
              <a:rPr lang="en-US" b="1" dirty="0" smtClean="0"/>
              <a:t> module, use the following command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2050" name="Picture 2" descr="C:\Users\ravikiran\Desktop\Python weeekly report\db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807" y="1369192"/>
            <a:ext cx="6747642" cy="1184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413199" y="2995931"/>
            <a:ext cx="78584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Database </a:t>
            </a:r>
            <a:r>
              <a:rPr lang="en-US" b="1" dirty="0" smtClean="0"/>
              <a:t>Connection:</a:t>
            </a:r>
          </a:p>
          <a:p>
            <a:endParaRPr lang="en-US" b="1" dirty="0" smtClean="0"/>
          </a:p>
          <a:p>
            <a:r>
              <a:rPr lang="en-US" dirty="0" smtClean="0"/>
              <a:t>Before connecting to a </a:t>
            </a:r>
            <a:r>
              <a:rPr lang="en-US" dirty="0" err="1" smtClean="0"/>
              <a:t>MySQL</a:t>
            </a:r>
            <a:r>
              <a:rPr lang="en-US" dirty="0" smtClean="0"/>
              <a:t> database, make sure of the followings 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</a:t>
            </a:r>
            <a:r>
              <a:rPr lang="en-US" dirty="0" smtClean="0"/>
              <a:t>have created a database TESTDB.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You have created a table EMPLOYEE in TESTDB.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This table has fields FIRST_NAME, LAST_NAME, AGE, SEX and INCOME.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15159" y="2470453"/>
            <a:ext cx="87288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482" y="709949"/>
            <a:ext cx="8676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Following is the example of connecting with </a:t>
            </a:r>
            <a:r>
              <a:rPr lang="en-US" dirty="0" err="1" smtClean="0"/>
              <a:t>MySQL</a:t>
            </a:r>
            <a:r>
              <a:rPr lang="en-US" dirty="0" smtClean="0"/>
              <a:t> database "</a:t>
            </a:r>
            <a:r>
              <a:rPr lang="en-US" dirty="0" smtClean="0"/>
              <a:t>TESTDB“.</a:t>
            </a:r>
            <a:endParaRPr lang="en-US" dirty="0"/>
          </a:p>
        </p:txBody>
      </p:sp>
      <p:pic>
        <p:nvPicPr>
          <p:cNvPr id="3074" name="Picture 2" descr="C:\Users\ravikiran\Desktop\Python weeekly report\db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07" y="1275858"/>
            <a:ext cx="6936827" cy="280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74245" y="767738"/>
            <a:ext cx="83811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Creating Database </a:t>
            </a:r>
            <a:r>
              <a:rPr lang="en-US" b="1" dirty="0" smtClean="0"/>
              <a:t>Table: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Once </a:t>
            </a:r>
            <a:r>
              <a:rPr lang="en-US" dirty="0" smtClean="0"/>
              <a:t>a database connection is established, we are ready to create tables or records into the database tables using </a:t>
            </a:r>
            <a:r>
              <a:rPr lang="en-US" b="1" dirty="0" smtClean="0"/>
              <a:t>execute</a:t>
            </a:r>
            <a:r>
              <a:rPr lang="en-US" dirty="0" smtClean="0"/>
              <a:t> method of the created cursor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Let us create Database table </a:t>
            </a:r>
            <a:r>
              <a:rPr lang="en-US" dirty="0" smtClean="0"/>
              <a:t>EMPLOYEE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4098" name="Picture 2" descr="C:\Users\ravikiran\Desktop\Python weeekly report\db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441" y="2202356"/>
            <a:ext cx="7031421" cy="2941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9807" y="809779"/>
            <a:ext cx="84691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6992" y="741517"/>
            <a:ext cx="8644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INSERT Operation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required when you want to create your records into a database table.</a:t>
            </a:r>
          </a:p>
          <a:p>
            <a:r>
              <a:rPr lang="en-US" b="1" dirty="0" smtClean="0"/>
              <a:t>Example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following example, executes SQL </a:t>
            </a:r>
            <a:r>
              <a:rPr lang="en-US" i="1" dirty="0" smtClean="0"/>
              <a:t>INSERT</a:t>
            </a:r>
            <a:r>
              <a:rPr lang="en-US" dirty="0" smtClean="0"/>
              <a:t> statement to create a record into EMPLOYEE </a:t>
            </a:r>
            <a:r>
              <a:rPr lang="en-US" dirty="0" smtClean="0"/>
              <a:t>table.</a:t>
            </a:r>
            <a:endParaRPr lang="en-US" dirty="0"/>
          </a:p>
        </p:txBody>
      </p:sp>
      <p:pic>
        <p:nvPicPr>
          <p:cNvPr id="5122" name="Picture 2" descr="C:\Users\ravikiran\Desktop\Python weeekly report\db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545" y="1650125"/>
            <a:ext cx="6999889" cy="349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859608" y="179159"/>
            <a:ext cx="1866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Regular Expression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03" y="862331"/>
            <a:ext cx="8781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READ </a:t>
            </a:r>
            <a:r>
              <a:rPr lang="en-US" b="1" dirty="0" smtClean="0"/>
              <a:t>Operation: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Once </a:t>
            </a:r>
            <a:r>
              <a:rPr lang="en-US" dirty="0" smtClean="0"/>
              <a:t>our database connection is established, you are ready to make a query into this database. You can use either </a:t>
            </a:r>
            <a:r>
              <a:rPr lang="en-US" b="1" dirty="0" err="1" smtClean="0"/>
              <a:t>fetchone</a:t>
            </a:r>
            <a:r>
              <a:rPr lang="en-US" b="1" dirty="0" smtClean="0"/>
              <a:t>()</a:t>
            </a:r>
            <a:r>
              <a:rPr lang="en-US" dirty="0" smtClean="0"/>
              <a:t> method to fetch single record or </a:t>
            </a:r>
            <a:r>
              <a:rPr lang="en-US" b="1" dirty="0" err="1" smtClean="0"/>
              <a:t>fetchall</a:t>
            </a:r>
            <a:r>
              <a:rPr lang="en-US" b="1" dirty="0" smtClean="0"/>
              <a:t>()</a:t>
            </a:r>
            <a:r>
              <a:rPr lang="en-US" dirty="0" smtClean="0"/>
              <a:t> method to </a:t>
            </a:r>
            <a:r>
              <a:rPr lang="en-US" dirty="0" err="1" smtClean="0"/>
              <a:t>fetech</a:t>
            </a:r>
            <a:r>
              <a:rPr lang="en-US" dirty="0" smtClean="0"/>
              <a:t> multiple values from a database 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fetchone</a:t>
            </a:r>
            <a:r>
              <a:rPr lang="en-US" b="1" dirty="0" smtClean="0"/>
              <a:t>():</a:t>
            </a:r>
            <a:r>
              <a:rPr lang="en-US" dirty="0" smtClean="0"/>
              <a:t> It fetches the next row of a query result set. A result set is an object that is returned when a cursor object is used to query a 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fetchall</a:t>
            </a:r>
            <a:r>
              <a:rPr lang="en-US" b="1" dirty="0" smtClean="0"/>
              <a:t>():</a:t>
            </a:r>
            <a:r>
              <a:rPr lang="en-US" dirty="0" smtClean="0"/>
              <a:t> It fetches all the rows in a result set. If some rows have already been extracted from the result set, then it retrieves the remaining rows from the result 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rowcount</a:t>
            </a:r>
            <a:r>
              <a:rPr lang="en-US" b="1" dirty="0" smtClean="0"/>
              <a:t>:</a:t>
            </a:r>
            <a:r>
              <a:rPr lang="en-US" dirty="0" smtClean="0"/>
              <a:t> This is a read-only attribute and returns the number of rows that were affected by an execute() method.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494</Words>
  <Application>Microsoft Office PowerPoint</Application>
  <PresentationFormat>On-screen Show (16:9)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 Condensed</vt:lpstr>
      <vt:lpstr>Arvo</vt:lpstr>
      <vt:lpstr>Roboto Condensed Light</vt:lpstr>
      <vt:lpstr>Salerio template</vt:lpstr>
      <vt:lpstr>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Windows User</cp:lastModifiedBy>
  <cp:revision>166</cp:revision>
  <dcterms:modified xsi:type="dcterms:W3CDTF">2017-10-09T09:53:12Z</dcterms:modified>
</cp:coreProperties>
</file>