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61" r:id="rId2"/>
    <p:sldId id="262" r:id="rId3"/>
    <p:sldId id="260" r:id="rId4"/>
    <p:sldId id="264" r:id="rId5"/>
    <p:sldId id="263" r:id="rId6"/>
    <p:sldId id="265" r:id="rId7"/>
    <p:sldId id="266" r:id="rId8"/>
    <p:sldId id="267" r:id="rId9"/>
    <p:sldId id="268" r:id="rId10"/>
    <p:sldId id="272" r:id="rId11"/>
    <p:sldId id="271" r:id="rId12"/>
    <p:sldId id="273" r:id="rId13"/>
  </p:sldIdLst>
  <p:sldSz cx="9144000" cy="5143500" type="screen16x9"/>
  <p:notesSz cx="6858000" cy="9144000"/>
  <p:embeddedFontLst>
    <p:embeddedFont>
      <p:font typeface="Roboto Condensed" charset="0"/>
      <p:regular r:id="rId15"/>
      <p:bold r:id="rId16"/>
      <p:italic r:id="rId17"/>
      <p:boldItalic r:id="rId18"/>
    </p:embeddedFont>
    <p:embeddedFont>
      <p:font typeface="Arvo" charset="0"/>
      <p:regular r:id="rId19"/>
      <p:bold r:id="rId20"/>
      <p:italic r:id="rId21"/>
      <p:boldItalic r:id="rId22"/>
    </p:embeddedFont>
    <p:embeddedFont>
      <p:font typeface="Roboto Condensed Light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12" autoAdjust="0"/>
  </p:normalViewPr>
  <p:slideViewPr>
    <p:cSldViewPr snapToGrid="0">
      <p:cViewPr varScale="1">
        <p:scale>
          <a:sx n="92" d="100"/>
          <a:sy n="92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48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52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quad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395210" y="1406775"/>
            <a:ext cx="6106074" cy="141681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Python </a:t>
            </a:r>
            <a:r>
              <a:rPr lang="en" dirty="0" smtClean="0"/>
              <a:t>-</a:t>
            </a:r>
            <a:r>
              <a:rPr lang="en-US" dirty="0" smtClean="0"/>
              <a:t>Multithreading</a:t>
            </a:r>
            <a:br>
              <a:rPr lang="en-US" dirty="0" smtClean="0"/>
            </a:br>
            <a:r>
              <a:rPr lang="en" dirty="0" smtClean="0"/>
              <a:t> 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945331" y="4620280"/>
            <a:ext cx="233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Shah </a:t>
            </a:r>
            <a:r>
              <a:rPr lang="en-US" dirty="0" err="1"/>
              <a:t>Ayub</a:t>
            </a:r>
            <a:r>
              <a:rPr lang="en-US" dirty="0"/>
              <a:t> </a:t>
            </a:r>
            <a:r>
              <a:rPr lang="en-US" dirty="0" err="1"/>
              <a:t>Quadri</a:t>
            </a:r>
            <a:endParaRPr lang="en-US" dirty="0"/>
          </a:p>
          <a:p>
            <a:r>
              <a:rPr lang="en-US" dirty="0" smtClean="0">
                <a:hlinkClick r:id="rId3"/>
              </a:rPr>
              <a:t>aquadri@digital-lync.com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81838" y="783772"/>
            <a:ext cx="8762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Create A Thread Class And Object To Print Current </a:t>
            </a:r>
            <a:r>
              <a:rPr lang="en-US" b="1" dirty="0" smtClean="0"/>
              <a:t>Date: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67924" y="191067"/>
            <a:ext cx="1928733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pic>
        <p:nvPicPr>
          <p:cNvPr id="6147" name="Picture 3" descr="C:\Users\ravikiran\Desktop\Python weeekly report\mu5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1824" y="1188950"/>
            <a:ext cx="2628900" cy="3362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8" name="Picture 4" descr="C:\Users\ravikiran\Desktop\Python weeekly report\mu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973" y="1195754"/>
            <a:ext cx="4981575" cy="3818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012" y="1418736"/>
            <a:ext cx="77158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smtClean="0"/>
              <a:t>&lt;</a:t>
            </a:r>
            <a:r>
              <a:rPr lang="en-US" i="1" dirty="0" smtClean="0"/>
              <a:t>threading</a:t>
            </a:r>
            <a:r>
              <a:rPr lang="en-US" dirty="0" smtClean="0"/>
              <a:t>&gt; module has built in functionality to implement locking that allows you to synchronize threads. Locking is required to control access to shared resources to prevent corruption or missed data.</a:t>
            </a:r>
          </a:p>
          <a:p>
            <a:pPr fontAlgn="base"/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You </a:t>
            </a:r>
            <a:r>
              <a:rPr lang="en-US" dirty="0" smtClean="0"/>
              <a:t>can call </a:t>
            </a:r>
            <a:r>
              <a:rPr lang="en-US" i="1" dirty="0" smtClean="0"/>
              <a:t>Lock()</a:t>
            </a:r>
            <a:r>
              <a:rPr lang="en-US" dirty="0" smtClean="0"/>
              <a:t> method to apply locks, it returns the new lock object. Then, you can invoke the </a:t>
            </a:r>
            <a:r>
              <a:rPr lang="en-US" i="1" dirty="0" smtClean="0"/>
              <a:t>acquire(blocking)</a:t>
            </a:r>
            <a:r>
              <a:rPr lang="en-US" dirty="0" smtClean="0"/>
              <a:t> method of the lock object to enforce threads to run synchronously.</a:t>
            </a:r>
          </a:p>
          <a:p>
            <a:pPr fontAlgn="base"/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optional </a:t>
            </a:r>
            <a:r>
              <a:rPr lang="en-US" i="1" dirty="0" smtClean="0"/>
              <a:t>blocking</a:t>
            </a:r>
            <a:r>
              <a:rPr lang="en-US" dirty="0" smtClean="0"/>
              <a:t> parameter specifies whether the thread waits to acquire the lock.</a:t>
            </a:r>
          </a:p>
          <a:p>
            <a:pPr fontAlgn="base"/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case,</a:t>
            </a:r>
            <a:r>
              <a:rPr lang="en-US" i="1" dirty="0" smtClean="0"/>
              <a:t> blocking</a:t>
            </a:r>
            <a:r>
              <a:rPr lang="en-US" dirty="0" smtClean="0"/>
              <a:t> is set to zero, the thread returns immediately with a zero value if the lock can’t be acquired and with a 1 if the lock was acquired.</a:t>
            </a:r>
          </a:p>
          <a:p>
            <a:pPr fontAlgn="base"/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case,</a:t>
            </a:r>
            <a:r>
              <a:rPr lang="en-US" i="1" dirty="0" smtClean="0"/>
              <a:t> blocking</a:t>
            </a:r>
            <a:r>
              <a:rPr lang="en-US" dirty="0" smtClean="0"/>
              <a:t> is set to 1, the thread blocks and wait for the lock to be released.</a:t>
            </a:r>
          </a:p>
          <a:p>
            <a:pPr fontAlgn="base"/>
            <a:r>
              <a:rPr lang="en-US" dirty="0" smtClean="0"/>
              <a:t>The </a:t>
            </a:r>
            <a:r>
              <a:rPr lang="en-US" i="1" dirty="0" smtClean="0"/>
              <a:t>release()</a:t>
            </a:r>
            <a:r>
              <a:rPr lang="en-US" dirty="0" smtClean="0"/>
              <a:t> method of the lock object is used to release the lock when it is no longer required.</a:t>
            </a:r>
          </a:p>
          <a:p>
            <a:pPr marL="342900" indent="-342900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58770" y="950803"/>
            <a:ext cx="7851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Python Multithreading – Synchronizing </a:t>
            </a:r>
            <a:r>
              <a:rPr lang="en-US" b="1" dirty="0" smtClean="0"/>
              <a:t>Threads: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5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145468" y="156983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436" y="729739"/>
            <a:ext cx="8617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Python Multithreading Example For </a:t>
            </a:r>
            <a:r>
              <a:rPr lang="en-US" b="1" dirty="0" smtClean="0"/>
              <a:t>Locking:</a:t>
            </a:r>
            <a:endParaRPr lang="en-US" b="1" dirty="0"/>
          </a:p>
        </p:txBody>
      </p:sp>
      <p:pic>
        <p:nvPicPr>
          <p:cNvPr id="7170" name="Picture 2" descr="C:\Users\ravikiran\Desktop\Python weeekly report\mu6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0308" y="502419"/>
            <a:ext cx="4772967" cy="4461468"/>
          </a:xfrm>
          <a:prstGeom prst="rect">
            <a:avLst/>
          </a:prstGeom>
          <a:noFill/>
        </p:spPr>
      </p:pic>
      <p:pic>
        <p:nvPicPr>
          <p:cNvPr id="7171" name="Picture 3" descr="C:\Users\ravikiran\Desktop\Python weeekly report\mu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817" y="1550969"/>
            <a:ext cx="3057526" cy="3041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" sz="1800" dirty="0" smtClean="0">
                <a:solidFill>
                  <a:srgbClr val="3F5378"/>
                </a:solidFill>
              </a:rPr>
              <a:t>Python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endParaRPr lang="e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" sz="18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Multithreading Modules For Thread Implementation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The Threading Module To Create Threads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Synchronizing Threads</a:t>
            </a:r>
            <a:endParaRPr lang="e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>
              <a:lnSpc>
                <a:spcPct val="115000"/>
              </a:lnSpc>
              <a:buClr>
                <a:srgbClr val="3F5378"/>
              </a:buClr>
              <a:buSzPct val="100000"/>
            </a:pPr>
            <a:endParaRPr lang="en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768705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r>
              <a:rPr lang="en-US" sz="18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195" y="746802"/>
            <a:ext cx="81838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Multithreading is a core concept of software programming that almost all the high-level programming languages support.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ability of a process to execute multiple threads parallelly is called multithreading.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Ideally, multithreading can significantly improve the performance of any program.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we’ll </a:t>
            </a:r>
            <a:r>
              <a:rPr lang="en-US" dirty="0" smtClean="0"/>
              <a:t>learn </a:t>
            </a:r>
            <a:r>
              <a:rPr lang="en-US" dirty="0" smtClean="0"/>
              <a:t>different methods to create threads and implement synchronization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050" name="Picture 2" descr="C:\Users\ravikiran\Desktop\Python weeekly report\mu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731" y="2795154"/>
            <a:ext cx="2389187" cy="2202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1003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88276"/>
            <a:ext cx="82577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 </a:t>
            </a:r>
          </a:p>
          <a:p>
            <a:pPr fontAlgn="base"/>
            <a:r>
              <a:rPr lang="en-US" b="1" i="1" dirty="0" smtClean="0"/>
              <a:t> </a:t>
            </a:r>
            <a:r>
              <a:rPr lang="en-US" b="1" i="1" dirty="0" smtClean="0"/>
              <a:t>          &lt;</a:t>
            </a:r>
            <a:r>
              <a:rPr lang="en-US" b="1" i="1" dirty="0" smtClean="0"/>
              <a:t>thread&gt;</a:t>
            </a:r>
            <a:r>
              <a:rPr lang="en-US" dirty="0" smtClean="0"/>
              <a:t> </a:t>
            </a:r>
            <a:r>
              <a:rPr lang="en-US" dirty="0" smtClean="0"/>
              <a:t>module.</a:t>
            </a:r>
            <a:endParaRPr lang="en-US" dirty="0" smtClean="0"/>
          </a:p>
          <a:p>
            <a:pPr fontAlgn="base"/>
            <a:r>
              <a:rPr lang="en-US" b="1" i="1" dirty="0" smtClean="0"/>
              <a:t>           &lt;</a:t>
            </a:r>
            <a:r>
              <a:rPr lang="en-US" b="1" i="1" dirty="0" smtClean="0"/>
              <a:t>threading&gt;</a:t>
            </a:r>
            <a:r>
              <a:rPr lang="en-US" dirty="0" smtClean="0"/>
              <a:t> module</a:t>
            </a:r>
            <a:r>
              <a:rPr lang="en-US" dirty="0" smtClean="0"/>
              <a:t>.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&lt;</a:t>
            </a:r>
            <a:r>
              <a:rPr lang="en-US" i="1" dirty="0" smtClean="0"/>
              <a:t>thread</a:t>
            </a:r>
            <a:r>
              <a:rPr lang="en-US" i="1" dirty="0" smtClean="0"/>
              <a:t>&gt;</a:t>
            </a:r>
            <a:r>
              <a:rPr lang="en-US" dirty="0" smtClean="0"/>
              <a:t> module is deprecated in Python 3 and renamed to &lt;</a:t>
            </a:r>
            <a:r>
              <a:rPr lang="en-US" i="1" dirty="0" smtClean="0"/>
              <a:t>_thread&gt;</a:t>
            </a:r>
            <a:r>
              <a:rPr lang="en-US" dirty="0" smtClean="0"/>
              <a:t> module for backward compatibility</a:t>
            </a:r>
            <a:r>
              <a:rPr lang="en-US" dirty="0" smtClean="0"/>
              <a:t>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The key difference between the two modules is that the module &lt;</a:t>
            </a:r>
            <a:r>
              <a:rPr lang="en-US" i="1" dirty="0" smtClean="0"/>
              <a:t>thread</a:t>
            </a:r>
            <a:r>
              <a:rPr lang="en-US" dirty="0" smtClean="0"/>
              <a:t>&gt; implements a thread as a function. On the other hand, the module &lt;</a:t>
            </a:r>
            <a:r>
              <a:rPr lang="en-US" i="1" dirty="0" smtClean="0"/>
              <a:t>threading</a:t>
            </a:r>
            <a:r>
              <a:rPr lang="en-US" dirty="0" smtClean="0"/>
              <a:t>&gt; offers an object-oriented approach to enable thread creation</a:t>
            </a:r>
            <a:r>
              <a:rPr lang="en-US" dirty="0" smtClean="0"/>
              <a:t>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pPr fontAlgn="base"/>
            <a:r>
              <a:rPr lang="en-US" b="1" dirty="0" smtClean="0"/>
              <a:t>How To Use The Thread Module To Create </a:t>
            </a:r>
            <a:r>
              <a:rPr lang="en-US" b="1" dirty="0" smtClean="0"/>
              <a:t>Threads:</a:t>
            </a:r>
          </a:p>
          <a:p>
            <a:pPr fontAlgn="base"/>
            <a:endParaRPr lang="en-US" b="1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smtClean="0"/>
              <a:t>&lt;</a:t>
            </a:r>
            <a:r>
              <a:rPr lang="en-US" i="1" dirty="0" smtClean="0"/>
              <a:t>thread</a:t>
            </a:r>
            <a:r>
              <a:rPr lang="en-US" dirty="0" smtClean="0"/>
              <a:t>&gt; module to apply in your program, then use the following </a:t>
            </a:r>
            <a:r>
              <a:rPr lang="en-US" dirty="0" smtClean="0"/>
              <a:t>method.</a:t>
            </a:r>
            <a:endParaRPr lang="en-US" b="1" dirty="0" smtClean="0"/>
          </a:p>
          <a:p>
            <a:pPr fontAlgn="base"/>
            <a:r>
              <a:rPr lang="en-US" dirty="0" smtClean="0"/>
              <a:t> </a:t>
            </a:r>
            <a:endParaRPr lang="en-US" b="1" dirty="0" smtClean="0"/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162" y="761895"/>
            <a:ext cx="86868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Python Multithreading Modules For Thread </a:t>
            </a:r>
            <a:r>
              <a:rPr lang="en-US" b="1" dirty="0" smtClean="0"/>
              <a:t>Implementation:</a:t>
            </a:r>
          </a:p>
          <a:p>
            <a:pPr fontAlgn="base"/>
            <a:endParaRPr lang="en-US" b="1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 Python </a:t>
            </a:r>
            <a:r>
              <a:rPr lang="en-US" dirty="0" smtClean="0"/>
              <a:t>offers two modules to implement threads in programs</a:t>
            </a:r>
            <a:endParaRPr lang="en-US" b="1" dirty="0"/>
          </a:p>
        </p:txBody>
      </p:sp>
      <p:pic>
        <p:nvPicPr>
          <p:cNvPr id="3074" name="Picture 2" descr="C:\Users\ravikiran\Desktop\Python weeekly report\mu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4104" y="4276582"/>
            <a:ext cx="4619625" cy="48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405" y="1047964"/>
            <a:ext cx="81830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This </a:t>
            </a:r>
            <a:r>
              <a:rPr lang="en-US" dirty="0" smtClean="0"/>
              <a:t>method is quite simple and efficient way to create threads. You can use it to run programs in both Linux and Windows.</a:t>
            </a:r>
          </a:p>
          <a:p>
            <a:pPr fontAlgn="base"/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This </a:t>
            </a:r>
            <a:r>
              <a:rPr lang="en-US" dirty="0" smtClean="0"/>
              <a:t>method starts a new thread and returns its identifier. It’ll invoke the function specified as the “function” parameter with the passed list of arguments. When the &lt;</a:t>
            </a:r>
            <a:r>
              <a:rPr lang="en-US" i="1" dirty="0" smtClean="0"/>
              <a:t>function</a:t>
            </a:r>
            <a:r>
              <a:rPr lang="en-US" dirty="0" smtClean="0"/>
              <a:t>&gt; returns, the thread would silently exit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Here</a:t>
            </a:r>
            <a:r>
              <a:rPr lang="en-US" dirty="0" smtClean="0"/>
              <a:t>, </a:t>
            </a:r>
            <a:r>
              <a:rPr lang="en-US" i="1" dirty="0" err="1" smtClean="0"/>
              <a:t>args</a:t>
            </a:r>
            <a:r>
              <a:rPr lang="en-US" dirty="0" smtClean="0"/>
              <a:t> is a </a:t>
            </a:r>
            <a:r>
              <a:rPr lang="en-US" dirty="0" err="1" smtClean="0"/>
              <a:t>tuple</a:t>
            </a:r>
            <a:r>
              <a:rPr lang="en-US" dirty="0" smtClean="0"/>
              <a:t> of arguments; use an empty </a:t>
            </a:r>
            <a:r>
              <a:rPr lang="en-US" dirty="0" err="1" smtClean="0"/>
              <a:t>tuple</a:t>
            </a:r>
            <a:r>
              <a:rPr lang="en-US" dirty="0" smtClean="0"/>
              <a:t> to call &lt;</a:t>
            </a:r>
            <a:r>
              <a:rPr lang="en-US" i="1" dirty="0" smtClean="0"/>
              <a:t>function</a:t>
            </a:r>
            <a:r>
              <a:rPr lang="en-US" dirty="0" smtClean="0"/>
              <a:t>&gt; without any arguments. The optional &lt;</a:t>
            </a:r>
            <a:r>
              <a:rPr lang="en-US" i="1" dirty="0" err="1" smtClean="0"/>
              <a:t>kwargs</a:t>
            </a:r>
            <a:r>
              <a:rPr lang="en-US" dirty="0" smtClean="0"/>
              <a:t>&gt; argument specifies the dictionary of keyword arguments</a:t>
            </a:r>
            <a:r>
              <a:rPr lang="en-US" dirty="0" smtClean="0"/>
              <a:t>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If </a:t>
            </a:r>
            <a:r>
              <a:rPr lang="en-US" dirty="0" smtClean="0"/>
              <a:t>the &lt;</a:t>
            </a:r>
            <a:r>
              <a:rPr lang="en-US" i="1" dirty="0" smtClean="0"/>
              <a:t>function</a:t>
            </a:r>
            <a:r>
              <a:rPr lang="en-US" dirty="0" smtClean="0"/>
              <a:t>&gt; terminates with an unhandled exception, a stack trace is printed and then the thread exits (It doesn’t affect other threads, they continue to run). Use the below code to learn more about threading.</a:t>
            </a:r>
          </a:p>
          <a:p>
            <a:r>
              <a:rPr lang="en-IN" b="1" dirty="0" smtClean="0"/>
              <a:t> </a:t>
            </a:r>
            <a:endParaRPr lang="en-IN" b="1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675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String Manipulation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599" y="811658"/>
            <a:ext cx="8127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  <a:endParaRPr lang="en-IN" dirty="0"/>
          </a:p>
          <a:p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3" name="Picture 2" descr="C:\Users\ravikiran\Desktop\Python weeekly report\mu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359189"/>
            <a:ext cx="4819650" cy="339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3" descr="C:\Users\ravikiran\Desktop\Python weeekly report\mu3.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6572" y="1517074"/>
            <a:ext cx="2628900" cy="3075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1" name="Straight Arrow Connector 10"/>
          <p:cNvCxnSpPr/>
          <p:nvPr/>
        </p:nvCxnSpPr>
        <p:spPr>
          <a:xfrm flipV="1">
            <a:off x="2857500" y="2847109"/>
            <a:ext cx="3293918" cy="127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63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String Manipulation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500" y="986319"/>
            <a:ext cx="8493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Use The Threading Module To Create </a:t>
            </a:r>
            <a:r>
              <a:rPr lang="en-US" b="1" dirty="0" smtClean="0"/>
              <a:t>Threads: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smtClean="0"/>
              <a:t>&lt;</a:t>
            </a:r>
            <a:r>
              <a:rPr lang="en-US" i="1" dirty="0" smtClean="0"/>
              <a:t>threading</a:t>
            </a:r>
            <a:r>
              <a:rPr lang="en-US" dirty="0" smtClean="0"/>
              <a:t>&gt; module combines all the methods of the &lt;</a:t>
            </a:r>
            <a:r>
              <a:rPr lang="en-US" i="1" dirty="0" smtClean="0"/>
              <a:t>thread</a:t>
            </a:r>
            <a:r>
              <a:rPr lang="en-US" dirty="0" smtClean="0"/>
              <a:t>&gt; module and exposes few additional methods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fontAlgn="base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threading.activeCount</a:t>
            </a:r>
            <a:r>
              <a:rPr lang="en-US" b="1" dirty="0" smtClean="0"/>
              <a:t>():</a:t>
            </a:r>
            <a:r>
              <a:rPr lang="en-US" dirty="0" smtClean="0"/>
              <a:t> It finds the total no. of active thread objects.</a:t>
            </a:r>
          </a:p>
          <a:p>
            <a:pPr fontAlgn="base"/>
            <a:endParaRPr lang="en-US" b="1" dirty="0" smtClean="0"/>
          </a:p>
          <a:p>
            <a:pPr fontAlgn="base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threading.currentThread</a:t>
            </a:r>
            <a:r>
              <a:rPr lang="en-US" b="1" dirty="0" smtClean="0"/>
              <a:t>():</a:t>
            </a:r>
            <a:r>
              <a:rPr lang="en-US" dirty="0" smtClean="0"/>
              <a:t> You can use it to determine the number of thread objects in the caller’s thread control.</a:t>
            </a:r>
          </a:p>
          <a:p>
            <a:pPr fontAlgn="base"/>
            <a:endParaRPr lang="en-US" b="1" dirty="0" smtClean="0"/>
          </a:p>
          <a:p>
            <a:pPr fontAlgn="base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threading.enumerate</a:t>
            </a:r>
            <a:r>
              <a:rPr lang="en-US" b="1" dirty="0" smtClean="0"/>
              <a:t>():</a:t>
            </a:r>
            <a:r>
              <a:rPr lang="en-US" dirty="0" smtClean="0"/>
              <a:t> It will give you a complete list of thread objects that are currently active</a:t>
            </a:r>
            <a:r>
              <a:rPr lang="en-US" dirty="0" smtClean="0"/>
              <a:t>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&lt;</a:t>
            </a:r>
            <a:r>
              <a:rPr lang="en-US" i="1" dirty="0" smtClean="0"/>
              <a:t>threading</a:t>
            </a:r>
            <a:r>
              <a:rPr lang="en-US" dirty="0" smtClean="0"/>
              <a:t>&gt; module also presents the &lt;</a:t>
            </a:r>
            <a:r>
              <a:rPr lang="en-US" i="1" dirty="0" smtClean="0"/>
              <a:t>Thread</a:t>
            </a:r>
            <a:r>
              <a:rPr lang="en-US" dirty="0" smtClean="0"/>
              <a:t>&gt; class that you can try for implementing threads. It is an object-oriented variant of Python multithreading.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626723" y="1047964"/>
            <a:ext cx="807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&lt;</a:t>
            </a:r>
            <a:r>
              <a:rPr lang="en-US" b="1" i="1" dirty="0" smtClean="0"/>
              <a:t>Thread</a:t>
            </a:r>
            <a:r>
              <a:rPr lang="en-US" b="1" dirty="0" smtClean="0"/>
              <a:t>&gt; class publishes the following </a:t>
            </a:r>
            <a:r>
              <a:rPr lang="en-US" b="1" dirty="0" smtClean="0"/>
              <a:t>methods</a:t>
            </a:r>
            <a:endParaRPr lang="en-US" b="1" dirty="0" smtClean="0"/>
          </a:p>
          <a:p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419024" y="136486"/>
            <a:ext cx="2492991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String Manipulation</a:t>
            </a:r>
          </a:p>
        </p:txBody>
      </p:sp>
      <p:pic>
        <p:nvPicPr>
          <p:cNvPr id="5122" name="Picture 2" descr="C:\Users\ravikiran\Desktop\Python weeekly report\mu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0795" y="1447800"/>
            <a:ext cx="5029200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86" y="1080654"/>
            <a:ext cx="81535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Steps To Implement Threads Using The Threading </a:t>
            </a:r>
            <a:r>
              <a:rPr lang="en-US" b="1" dirty="0" smtClean="0"/>
              <a:t>Module:</a:t>
            </a:r>
          </a:p>
          <a:p>
            <a:pPr fontAlgn="base"/>
            <a:endParaRPr lang="en-US" b="1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You </a:t>
            </a:r>
            <a:r>
              <a:rPr lang="en-US" dirty="0" smtClean="0"/>
              <a:t>may follow the below steps to implement a new thread using the &lt;</a:t>
            </a:r>
            <a:r>
              <a:rPr lang="en-US" i="1" dirty="0" smtClean="0"/>
              <a:t>threading</a:t>
            </a:r>
            <a:r>
              <a:rPr lang="en-US" dirty="0" smtClean="0"/>
              <a:t>&gt; module.</a:t>
            </a:r>
          </a:p>
          <a:p>
            <a:pPr fontAlgn="base"/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Construct </a:t>
            </a:r>
            <a:r>
              <a:rPr lang="en-US" dirty="0" smtClean="0"/>
              <a:t>a subclass from the &lt;</a:t>
            </a:r>
            <a:r>
              <a:rPr lang="en-US" i="1" dirty="0" smtClean="0"/>
              <a:t>Thread</a:t>
            </a:r>
            <a:r>
              <a:rPr lang="en-US" dirty="0" smtClean="0"/>
              <a:t>&gt; class.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Override the &lt;</a:t>
            </a:r>
            <a:r>
              <a:rPr lang="en-US" i="1" dirty="0" smtClean="0"/>
              <a:t>__init__(self [,</a:t>
            </a:r>
            <a:r>
              <a:rPr lang="en-US" i="1" dirty="0" err="1" smtClean="0"/>
              <a:t>args</a:t>
            </a:r>
            <a:r>
              <a:rPr lang="en-US" i="1" dirty="0" smtClean="0"/>
              <a:t>])</a:t>
            </a:r>
            <a:r>
              <a:rPr lang="en-US" dirty="0" smtClean="0"/>
              <a:t>&gt; method to supply arguments as per requirements.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Next, override the &lt;</a:t>
            </a:r>
            <a:r>
              <a:rPr lang="en-US" i="1" dirty="0" smtClean="0"/>
              <a:t>run(self [,</a:t>
            </a:r>
            <a:r>
              <a:rPr lang="en-US" i="1" dirty="0" err="1" smtClean="0"/>
              <a:t>args</a:t>
            </a:r>
            <a:r>
              <a:rPr lang="en-US" i="1" dirty="0" smtClean="0"/>
              <a:t>])</a:t>
            </a:r>
            <a:r>
              <a:rPr lang="en-US" dirty="0" smtClean="0"/>
              <a:t>&gt; method to code the business logic of the thread.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Once </a:t>
            </a:r>
            <a:r>
              <a:rPr lang="en-US" dirty="0" smtClean="0"/>
              <a:t>you define the new &lt;</a:t>
            </a:r>
            <a:r>
              <a:rPr lang="en-US" i="1" dirty="0" smtClean="0"/>
              <a:t>Thread&gt;</a:t>
            </a:r>
            <a:r>
              <a:rPr lang="en-US" dirty="0" smtClean="0"/>
              <a:t> subclass, you have to instantiate it to start a new thread. </a:t>
            </a:r>
            <a:r>
              <a:rPr lang="en-US" dirty="0" smtClean="0"/>
              <a:t>  Then</a:t>
            </a:r>
            <a:r>
              <a:rPr lang="en-US" dirty="0" smtClean="0"/>
              <a:t>, invoke the &lt;</a:t>
            </a:r>
            <a:r>
              <a:rPr lang="en-US" i="1" dirty="0" smtClean="0"/>
              <a:t>start()&gt; </a:t>
            </a:r>
            <a:r>
              <a:rPr lang="en-US" dirty="0" smtClean="0"/>
              <a:t>method to initiate it</a:t>
            </a:r>
            <a:r>
              <a:rPr lang="en-US" dirty="0" smtClean="0"/>
              <a:t>.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It will eventually call the &lt;</a:t>
            </a:r>
            <a:r>
              <a:rPr lang="en-US" i="1" dirty="0" smtClean="0"/>
              <a:t>run()&gt; </a:t>
            </a:r>
            <a:r>
              <a:rPr lang="en-US" dirty="0" smtClean="0"/>
              <a:t>method to execute the business logic.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2785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248</Words>
  <Application>Microsoft Office PowerPoint</Application>
  <PresentationFormat>On-screen Show (16:9)</PresentationFormat>
  <Paragraphs>126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Roboto Condensed</vt:lpstr>
      <vt:lpstr>Arvo</vt:lpstr>
      <vt:lpstr>Roboto Condensed Light</vt:lpstr>
      <vt:lpstr>Salerio template</vt:lpstr>
      <vt:lpstr>Python -Multithreading  </vt:lpstr>
      <vt:lpstr>Index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Windows User</cp:lastModifiedBy>
  <cp:revision>54</cp:revision>
  <dcterms:modified xsi:type="dcterms:W3CDTF">2017-10-11T11:40:56Z</dcterms:modified>
</cp:coreProperties>
</file>