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6" r:id="rId6"/>
    <p:sldId id="267" r:id="rId7"/>
    <p:sldId id="282" r:id="rId8"/>
  </p:sldIdLst>
  <p:sldSz cx="9144000" cy="5143500" type="screen16x9"/>
  <p:notesSz cx="6858000" cy="9144000"/>
  <p:embeddedFontLst>
    <p:embeddedFont>
      <p:font typeface="Roboto Condensed" charset="0"/>
      <p:regular r:id="rId10"/>
      <p:bold r:id="rId11"/>
      <p:italic r:id="rId12"/>
      <p:boldItalic r:id="rId13"/>
    </p:embeddedFont>
    <p:embeddedFont>
      <p:font typeface="Arvo" charset="0"/>
      <p:regular r:id="rId14"/>
      <p:bold r:id="rId15"/>
      <p:italic r:id="rId16"/>
      <p:boldItalic r:id="rId17"/>
    </p:embeddedFont>
    <p:embeddedFont>
      <p:font typeface="Roboto Condensed Light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OOPs in Python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Ayub Quadri</a:t>
            </a:r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OOPs in Python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</a:t>
            </a:r>
            <a:r>
              <a:rPr lang="en-US" sz="1600" dirty="0" smtClean="0">
                <a:solidFill>
                  <a:srgbClr val="3F5378"/>
                </a:solidFill>
              </a:rPr>
              <a:t>Method </a:t>
            </a:r>
            <a:r>
              <a:rPr lang="en-US" sz="1600" dirty="0" smtClean="0">
                <a:solidFill>
                  <a:srgbClr val="3F5378"/>
                </a:solidFill>
              </a:rPr>
              <a:t>overloading and overriding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</a:t>
            </a:r>
            <a:r>
              <a:rPr lang="en-US" sz="1600" dirty="0" smtClean="0">
                <a:solidFill>
                  <a:srgbClr val="3F5378"/>
                </a:solidFill>
              </a:rPr>
              <a:t>Overriding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</a:t>
            </a:r>
            <a:r>
              <a:rPr lang="en-US" sz="1600" dirty="0" smtClean="0">
                <a:solidFill>
                  <a:srgbClr val="3F5378"/>
                </a:solidFill>
              </a:rPr>
              <a:t>Overloading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 Overriding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It is the ability of a class to change the implementation of the methods provided by one of its parent classes.</a:t>
            </a:r>
          </a:p>
          <a:p>
            <a:endParaRPr lang="en-US" dirty="0" smtClean="0"/>
          </a:p>
          <a:p>
            <a:r>
              <a:rPr lang="en-US" b="1" dirty="0" smtClean="0"/>
              <a:t>· Example: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Lets us take an example with overriding and without overriding in python</a:t>
            </a:r>
            <a:r>
              <a:rPr lang="en-US" b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Take an example on inheritance.</a:t>
            </a:r>
          </a:p>
          <a:p>
            <a:r>
              <a:rPr lang="en-US" dirty="0" smtClean="0"/>
              <a:t>· Here we accessed method using son class even though we haven’t declared in son class using inheritance.. 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75338" y="154113"/>
            <a:ext cx="477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Method overriding and </a:t>
            </a:r>
            <a:r>
              <a:rPr lang="en-US" sz="1800" b="1" dirty="0" smtClean="0">
                <a:solidFill>
                  <a:srgbClr val="3F5378"/>
                </a:solidFill>
              </a:rPr>
              <a:t> </a:t>
            </a:r>
            <a:r>
              <a:rPr lang="en-US" sz="1800" b="1" dirty="0" smtClean="0">
                <a:solidFill>
                  <a:srgbClr val="3F5378"/>
                </a:solidFill>
              </a:rPr>
              <a:t>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Screenshot (46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55" y="3276339"/>
            <a:ext cx="2610214" cy="1867161"/>
          </a:xfrm>
          <a:prstGeom prst="rect">
            <a:avLst/>
          </a:prstGeom>
        </p:spPr>
      </p:pic>
      <p:pic>
        <p:nvPicPr>
          <p:cNvPr id="10" name="Picture 9" descr="Screenshot (47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5" y="3249290"/>
            <a:ext cx="563958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49214" y="154113"/>
            <a:ext cx="477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Method overriding and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With Overriding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Here we declared a method in Son class with same method name that in the Father class.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Now when we try to access Son clas</a:t>
            </a:r>
            <a:r>
              <a:rPr lang="en-US" dirty="0" smtClean="0"/>
              <a:t>s </a:t>
            </a:r>
            <a:r>
              <a:rPr lang="en-US" dirty="0" smtClean="0"/>
              <a:t>method name it will print statement in so class because it will override the previous existing parent method name.</a:t>
            </a:r>
          </a:p>
          <a:p>
            <a:endParaRPr lang="en-US" dirty="0" smtClean="0"/>
          </a:p>
          <a:p>
            <a:r>
              <a:rPr lang="en-US" dirty="0" smtClean="0"/>
              <a:t>· This method of </a:t>
            </a:r>
            <a:r>
              <a:rPr lang="en-US" dirty="0" smtClean="0"/>
              <a:t>o</a:t>
            </a:r>
            <a:r>
              <a:rPr lang="en-US" dirty="0" smtClean="0"/>
              <a:t>verriding the previous existed method with the new method is called Method </a:t>
            </a:r>
            <a:r>
              <a:rPr lang="en-US" dirty="0" err="1" smtClean="0"/>
              <a:t>Overiding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0" name="Picture 9" descr="Screenshot (47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" y="1291486"/>
            <a:ext cx="2372056" cy="1971950"/>
          </a:xfrm>
          <a:prstGeom prst="rect">
            <a:avLst/>
          </a:prstGeom>
        </p:spPr>
      </p:pic>
      <p:pic>
        <p:nvPicPr>
          <p:cNvPr id="11" name="Picture 10" descr="Screenshot (47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35" y="1309639"/>
            <a:ext cx="565864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280745" y="154113"/>
            <a:ext cx="477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Method overriding and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 Overloading</a:t>
            </a:r>
            <a:r>
              <a:rPr lang="en-US" b="1" dirty="0" smtClean="0"/>
              <a:t> </a:t>
            </a:r>
            <a:r>
              <a:rPr lang="en-US" b="1" dirty="0" smtClean="0"/>
              <a:t>: 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Python does not support method overloading because python is dynamically typed language and therefore method overloading like in </a:t>
            </a:r>
            <a:r>
              <a:rPr lang="en-US" dirty="0" err="1" smtClean="0"/>
              <a:t>c,c</a:t>
            </a:r>
            <a:r>
              <a:rPr lang="en-US" dirty="0" smtClean="0"/>
              <a:t>++ is not supported in python.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Here we have two method with same name but different number of arguments.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Considering java/c++ above code is correct but in python we can call only the latest implementation.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9" name="Picture 8" descr="Screenshot (47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1" y="2489864"/>
            <a:ext cx="2067214" cy="1467055"/>
          </a:xfrm>
          <a:prstGeom prst="rect">
            <a:avLst/>
          </a:prstGeom>
        </p:spPr>
      </p:pic>
      <p:pic>
        <p:nvPicPr>
          <p:cNvPr id="10" name="Picture 9" descr="Screenshot (47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408" y="2649529"/>
            <a:ext cx="573485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312276" y="154113"/>
            <a:ext cx="47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Method overriding and </a:t>
            </a:r>
            <a:r>
              <a:rPr lang="en-US" sz="1800" b="1" dirty="0" smtClean="0">
                <a:solidFill>
                  <a:srgbClr val="002060"/>
                </a:solidFill>
              </a:rPr>
              <a:t>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·</a:t>
            </a:r>
            <a:r>
              <a:rPr lang="en-US" dirty="0" smtClean="0"/>
              <a:t> Here if we call the add method with 3 arguments we will get addition of all three </a:t>
            </a:r>
            <a:r>
              <a:rPr lang="en-US" dirty="0" smtClean="0"/>
              <a:t>a</a:t>
            </a:r>
            <a:r>
              <a:rPr lang="en-US" dirty="0" smtClean="0"/>
              <a:t>rguments as the result.</a:t>
            </a:r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If we tried to call add method with 2 arguments  it will show an </a:t>
            </a:r>
            <a:r>
              <a:rPr lang="en-US" dirty="0" err="1" smtClean="0"/>
              <a:t>TypeError</a:t>
            </a:r>
            <a:r>
              <a:rPr lang="en-US" dirty="0" smtClean="0"/>
              <a:t>  even though we have add method with two arguments.</a:t>
            </a:r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This is because if we have two or more methods with the same name python only understand the latest implementation of that method . Similarly it check the type of arguments passed.</a:t>
            </a:r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In python we don’t want to keep the argument type as it is dynamic.</a:t>
            </a:r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Now if we change the order of 2 methods then we can call method with 2 arguments.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74731" y="154113"/>
            <a:ext cx="4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</a:rPr>
              <a:t>Method overriding and </a:t>
            </a:r>
            <a:r>
              <a:rPr lang="en-IN" sz="1800" b="1" dirty="0" smtClean="0">
                <a:solidFill>
                  <a:srgbClr val="002060"/>
                </a:solidFill>
              </a:rPr>
              <a:t>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718" y="819807"/>
            <a:ext cx="771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/>
              <a:t>· </a:t>
            </a:r>
            <a:r>
              <a:rPr lang="en-IN" dirty="0" smtClean="0"/>
              <a:t>In python if we want have a method which takes variable number of arguments we can use arguments or keyword arguments as parameters.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Example: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· </a:t>
            </a:r>
            <a:r>
              <a:rPr lang="en-US" dirty="0" smtClean="0"/>
              <a:t>Here we used *</a:t>
            </a:r>
            <a:r>
              <a:rPr lang="en-US" dirty="0" err="1" smtClean="0"/>
              <a:t>args</a:t>
            </a:r>
            <a:r>
              <a:rPr lang="en-US" dirty="0" smtClean="0"/>
              <a:t> which pass any no of arguments to a method.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·</a:t>
            </a:r>
            <a:r>
              <a:rPr lang="en-US" dirty="0" smtClean="0"/>
              <a:t> We the method is called with different arguments it will show the result and no error will be displayed.</a:t>
            </a:r>
          </a:p>
          <a:p>
            <a:pPr marL="342900" indent="-342900"/>
            <a:endParaRPr lang="en-IN" b="1" dirty="0" smtClean="0"/>
          </a:p>
        </p:txBody>
      </p:sp>
      <p:pic>
        <p:nvPicPr>
          <p:cNvPr id="7" name="Picture 6" descr="Screenshot (48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4" y="1796496"/>
            <a:ext cx="2734057" cy="1676634"/>
          </a:xfrm>
          <a:prstGeom prst="rect">
            <a:avLst/>
          </a:prstGeom>
        </p:spPr>
      </p:pic>
      <p:pic>
        <p:nvPicPr>
          <p:cNvPr id="8" name="Picture 7" descr="Screenshot (48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20" y="2123698"/>
            <a:ext cx="528594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288</Words>
  <Application>Microsoft Office PowerPoint</Application>
  <PresentationFormat>On-screen Show (16:9)</PresentationFormat>
  <Paragraphs>108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Condensed</vt:lpstr>
      <vt:lpstr>Arvo</vt:lpstr>
      <vt:lpstr>Roboto Condensed Light</vt:lpstr>
      <vt:lpstr>Salerio template</vt:lpstr>
      <vt:lpstr>OOPs in Python </vt:lpstr>
      <vt:lpstr>Index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gsanjeevareddy</cp:lastModifiedBy>
  <cp:revision>237</cp:revision>
  <dcterms:modified xsi:type="dcterms:W3CDTF">2017-10-20T07:18:51Z</dcterms:modified>
</cp:coreProperties>
</file>