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4" r:id="rId6"/>
    <p:sldId id="265" r:id="rId7"/>
    <p:sldId id="266" r:id="rId8"/>
    <p:sldId id="267" r:id="rId9"/>
    <p:sldId id="273" r:id="rId10"/>
    <p:sldId id="275" r:id="rId11"/>
    <p:sldId id="277" r:id="rId12"/>
    <p:sldId id="271" r:id="rId13"/>
  </p:sldIdLst>
  <p:sldSz cx="9144000" cy="5143500" type="screen16x9"/>
  <p:notesSz cx="6858000" cy="9144000"/>
  <p:embeddedFontLst>
    <p:embeddedFont>
      <p:font typeface="Roboto Condensed" panose="02000000000000000000"/>
      <p:regular r:id="rId17"/>
    </p:embeddedFont>
    <p:embeddedFont>
      <p:font typeface="Roboto Condensed Light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lang="en-GB" sz="7200" b="1">
              <a:solidFill>
                <a:srgbClr val="FF9800"/>
              </a:solidFill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</a:fld>
            <a:endParaRPr lang="en-GB" sz="1200" b="1">
              <a:solidFill>
                <a:srgbClr val="FFFFFF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 OOP-Python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solidFill>
                  <a:srgbClr val="002060"/>
                </a:solidFill>
              </a:rPr>
              <a:t>Assignment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38" y="1458930"/>
            <a:ext cx="7715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 Write a Python class to reverse a string word by word.</a:t>
            </a:r>
            <a:br>
              <a:rPr lang="en-US" dirty="0" smtClean="0"/>
            </a:br>
            <a:r>
              <a:rPr lang="en-US" dirty="0" smtClean="0"/>
              <a:t>Input string : 'hello .</a:t>
            </a:r>
            <a:r>
              <a:rPr lang="en-US" dirty="0" err="1" smtClean="0"/>
              <a:t>py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Expected Output : '.</a:t>
            </a:r>
            <a:r>
              <a:rPr lang="en-US" dirty="0" err="1" smtClean="0"/>
              <a:t>py</a:t>
            </a:r>
            <a:r>
              <a:rPr lang="en-US" dirty="0" smtClean="0"/>
              <a:t> hello'.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class to implement </a:t>
            </a:r>
            <a:r>
              <a:rPr lang="en-US" dirty="0" err="1" smtClean="0"/>
              <a:t>pow</a:t>
            </a:r>
            <a:r>
              <a:rPr lang="en-US" dirty="0" smtClean="0"/>
              <a:t>(x, n).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 </a:t>
            </a:r>
            <a:r>
              <a:rPr lang="en-US" dirty="0" smtClean="0"/>
              <a:t>Write a Python class to remove duplicates from a list.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 </a:t>
            </a:r>
            <a:r>
              <a:rPr lang="en-US" dirty="0" smtClean="0"/>
              <a:t>Write a Python class to check a list is empty or not.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class to print a specified list after removing the 0th, 4th and 5th elements.</a:t>
            </a:r>
            <a:endParaRPr lang="en-US" dirty="0" smtClean="0"/>
          </a:p>
          <a:p>
            <a:pPr marL="342900" indent="-342900"/>
            <a:r>
              <a:rPr lang="en-US" dirty="0" smtClean="0"/>
              <a:t>Sample List : [‘A', ‘B', ‘C', ‘D', ‘E', ‘F']</a:t>
            </a:r>
            <a:endParaRPr lang="en-US" dirty="0" smtClean="0"/>
          </a:p>
          <a:p>
            <a:pPr marL="342900" indent="-342900"/>
            <a:r>
              <a:rPr lang="en-US" dirty="0" smtClean="0"/>
              <a:t>Expected Output : [‘B', ‘C', ‘D]</a:t>
            </a:r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solidFill>
                  <a:srgbClr val="3F5378"/>
                </a:solidFill>
              </a:rPr>
              <a:t>Index</a:t>
            </a:r>
            <a:endParaRPr lang="en-GB" sz="2400">
              <a:solidFill>
                <a:srgbClr val="3F5378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-GB" sz="1600" dirty="0" smtClean="0">
                <a:solidFill>
                  <a:srgbClr val="3F5378"/>
                </a:solidFill>
              </a:rPr>
              <a:t>Python Basics </a:t>
            </a:r>
            <a:endParaRPr lang="en-GB" sz="1600" dirty="0" smtClean="0">
              <a:solidFill>
                <a:srgbClr val="3F5378"/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-GB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Classes and Objects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Defining a class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Creating an object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Constructors in python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Deleting Attributes and Objects	 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Python is an object oriented programming language. Unlike procedure oriented programming, where the main emphasis is on functions, object oriented programming stress on objects.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A class is a code template for creating objects. Objects have member variables and have behaviour associated with them. In python a class is created by the keyword </a:t>
            </a:r>
            <a:r>
              <a:rPr lang="en-IN" b="1" dirty="0" smtClean="0"/>
              <a:t>class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An object is created using the constructor of the class. This object will then be called the instance of the class.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The first string is called </a:t>
            </a:r>
            <a:r>
              <a:rPr lang="en-IN" b="1" dirty="0" smtClean="0"/>
              <a:t>docstring</a:t>
            </a:r>
            <a:r>
              <a:rPr lang="en-IN" dirty="0" smtClean="0"/>
              <a:t> and has a brief description about the class.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Examples:</a:t>
            </a:r>
            <a:endParaRPr lang="en-IN" b="1" dirty="0" smtClean="0"/>
          </a:p>
          <a:p>
            <a:r>
              <a:rPr lang="en-IN" b="1" dirty="0" smtClean="0"/>
              <a:t>	</a:t>
            </a:r>
            <a:r>
              <a:rPr lang="en-IN" dirty="0" smtClean="0"/>
              <a:t>class Classname:</a:t>
            </a:r>
            <a:endParaRPr lang="en-IN" dirty="0" smtClean="0"/>
          </a:p>
          <a:p>
            <a:r>
              <a:rPr lang="en-IN" dirty="0" smtClean="0"/>
              <a:t>    		'''This is a docstring. I have created a new class'''</a:t>
            </a:r>
            <a:endParaRPr lang="en-IN" dirty="0" smtClean="0"/>
          </a:p>
          <a:p>
            <a:r>
              <a:rPr lang="en-IN" dirty="0" smtClean="0"/>
              <a:t>    		pass</a:t>
            </a:r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Classes Name should start with a </a:t>
            </a:r>
            <a:r>
              <a:rPr lang="en-IN" b="1" dirty="0" smtClean="0"/>
              <a:t>Uppercase letter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3190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Defining a class:</a:t>
            </a:r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·</a:t>
            </a:r>
            <a:r>
              <a:rPr lang="en-IN" dirty="0" smtClean="0"/>
              <a:t> The first string is called </a:t>
            </a:r>
            <a:r>
              <a:rPr lang="en-IN" b="1" dirty="0" smtClean="0"/>
              <a:t>docstring</a:t>
            </a:r>
            <a:r>
              <a:rPr lang="en-IN" dirty="0" smtClean="0"/>
              <a:t> and has a brief description about the class.</a:t>
            </a:r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Class is defined using the keyword </a:t>
            </a:r>
            <a:r>
              <a:rPr lang="en-IN" b="1" dirty="0" smtClean="0"/>
              <a:t>class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Examples:</a:t>
            </a:r>
            <a:endParaRPr lang="en-IN" b="1" dirty="0" smtClean="0"/>
          </a:p>
          <a:p>
            <a:r>
              <a:rPr lang="en-IN" b="1" dirty="0" smtClean="0"/>
              <a:t>	</a:t>
            </a:r>
            <a:r>
              <a:rPr lang="en-IN" dirty="0" smtClean="0"/>
              <a:t>class Classname:</a:t>
            </a:r>
            <a:endParaRPr lang="en-IN" dirty="0" smtClean="0"/>
          </a:p>
          <a:p>
            <a:r>
              <a:rPr lang="en-IN" dirty="0" smtClean="0"/>
              <a:t>    		'''This is a docstring. I have created a new class'''</a:t>
            </a:r>
            <a:endParaRPr lang="en-IN" dirty="0" smtClean="0"/>
          </a:p>
          <a:p>
            <a:r>
              <a:rPr lang="en-IN" dirty="0" smtClean="0"/>
              <a:t>    		pass</a:t>
            </a:r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Classes Name should start with a </a:t>
            </a:r>
            <a:r>
              <a:rPr lang="en-IN" b="1" dirty="0" smtClean="0"/>
              <a:t>Uppercase letter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A class creates a new local namespace where all its attributes are defined. Attributes may be data or functions.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There are also special attributes in it that begins with double underscores (__). For example, __doc__ gives us the docstring of that class.</a:t>
            </a:r>
            <a:endParaRPr lang="en-IN" dirty="0" smtClean="0"/>
          </a:p>
          <a:p>
            <a:endParaRPr lang="en-US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When</a:t>
            </a:r>
            <a:r>
              <a:rPr lang="en-IN" b="1" dirty="0" smtClean="0"/>
              <a:t> </a:t>
            </a:r>
            <a:r>
              <a:rPr lang="en-IN" dirty="0" smtClean="0"/>
              <a:t>we define a class, a new class object is created with the same name. This class object allows us to access the different attributes as well as to instantiate new objects of that class.</a:t>
            </a:r>
            <a:endParaRPr lang="en-IN" b="1" dirty="0" smtClean="0"/>
          </a:p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" name="Picture 5" descr="Screenshot (297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25" y="1660635"/>
            <a:ext cx="3116195" cy="1671144"/>
          </a:xfrm>
          <a:prstGeom prst="rect">
            <a:avLst/>
          </a:prstGeom>
        </p:spPr>
      </p:pic>
      <p:pic>
        <p:nvPicPr>
          <p:cNvPr id="7" name="Picture 6" descr="Screenshot (29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5" y="1629103"/>
            <a:ext cx="3734321" cy="17552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Creating an Object: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Class object is used to access different attributes.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It is also used to create new object instances of that class. Creating an object is same as functions.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Example:</a:t>
            </a:r>
            <a:endParaRPr lang="en-US" b="1" dirty="0" smtClean="0"/>
          </a:p>
          <a:p>
            <a:r>
              <a:rPr lang="en-US" dirty="0" smtClean="0"/>
              <a:t>	Initial = Firstclass()</a:t>
            </a:r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This will create a new instance object Initial.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Attributes may be data or method.</a:t>
            </a:r>
            <a:r>
              <a:rPr lang="en-IN" dirty="0" smtClean="0"/>
              <a:t> Method of an object are corresponding functions of that class.</a:t>
            </a:r>
            <a:endParaRPr lang="en-IN" dirty="0" smtClean="0"/>
          </a:p>
          <a:p>
            <a:endParaRPr lang="en-US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Here</a:t>
            </a:r>
            <a:r>
              <a:rPr lang="en-IN" b="1" dirty="0" smtClean="0"/>
              <a:t> Firstclass.func </a:t>
            </a:r>
            <a:r>
              <a:rPr lang="en-IN" dirty="0" smtClean="0"/>
              <a:t>is</a:t>
            </a:r>
            <a:r>
              <a:rPr lang="en-IN" b="1" dirty="0" smtClean="0"/>
              <a:t> function object </a:t>
            </a:r>
            <a:r>
              <a:rPr lang="en-IN" dirty="0" smtClean="0"/>
              <a:t>whereas</a:t>
            </a:r>
            <a:r>
              <a:rPr lang="en-IN" b="1" dirty="0" smtClean="0"/>
              <a:t> Initial.func </a:t>
            </a:r>
            <a:r>
              <a:rPr lang="en-IN" dirty="0" smtClean="0"/>
              <a:t>will be a</a:t>
            </a:r>
            <a:r>
              <a:rPr lang="en-IN" b="1" dirty="0" smtClean="0"/>
              <a:t> method object.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Example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Here </a:t>
            </a:r>
            <a:r>
              <a:rPr lang="en-IN" dirty="0" smtClean="0"/>
              <a:t>self parameter in function definition inside the class but, we called the method simply as ob.func() without any arguments it still worked.</a:t>
            </a:r>
            <a:endParaRPr lang="en-IN" dirty="0" smtClean="0"/>
          </a:p>
          <a:p>
            <a:endParaRPr lang="en-US" b="1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This is because, whenever an object calls its method, the object itself is passed as the first argument. So, ob.func() translates into Firstclass.func(ob).</a:t>
            </a:r>
            <a:endParaRPr lang="en-IN" dirty="0" smtClean="0"/>
          </a:p>
          <a:p>
            <a:br>
              <a:rPr lang="en-IN" dirty="0" smtClean="0"/>
            </a:br>
            <a:endParaRPr lang="en-US" b="1" dirty="0" smtClean="0"/>
          </a:p>
        </p:txBody>
      </p:sp>
      <p:pic>
        <p:nvPicPr>
          <p:cNvPr id="13" name="Picture 12" descr="Screenshot (300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22" y="977463"/>
            <a:ext cx="3134163" cy="1569416"/>
          </a:xfrm>
          <a:prstGeom prst="rect">
            <a:avLst/>
          </a:prstGeom>
        </p:spPr>
      </p:pic>
      <p:pic>
        <p:nvPicPr>
          <p:cNvPr id="14" name="Picture 13" descr="Screenshot (30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04" y="966952"/>
            <a:ext cx="4803228" cy="15450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Constructors in python: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IN" dirty="0" smtClean="0"/>
              <a:t>Class functions that begins with double underscore (__) are called special functions as they have special meaning.</a:t>
            </a:r>
            <a:endParaRPr lang="en-IN" dirty="0" smtClean="0"/>
          </a:p>
          <a:p>
            <a:r>
              <a:rPr lang="en-IN" b="1" dirty="0" smtClean="0"/>
              <a:t>·</a:t>
            </a:r>
            <a:r>
              <a:rPr lang="en-IN" dirty="0" smtClean="0"/>
              <a:t> __init__() gets called whenever a new object of that  class is instantiated.</a:t>
            </a:r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This is called constructors in Object Oriented Programming.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Here, we define a new class to represent complex numbers. It has two functions, __init__() to initialize the variables and getData() to display the number properly.</a:t>
            </a:r>
            <a:endParaRPr lang="en-IN" dirty="0" smtClean="0"/>
          </a:p>
          <a:p>
            <a:r>
              <a:rPr lang="en-IN" b="1" dirty="0" smtClean="0"/>
              <a:t>· </a:t>
            </a:r>
            <a:r>
              <a:rPr lang="en-IN" dirty="0" smtClean="0"/>
              <a:t>We created a new attribute attr for object c2 and we read it as well. But this did not create that attribute for object c1 so it shows the AttributeError.</a:t>
            </a:r>
            <a:endParaRPr lang="en-IN" b="1" dirty="0" smtClean="0"/>
          </a:p>
          <a:p>
            <a:r>
              <a:rPr lang="en-IN" b="1" dirty="0" smtClean="0"/>
              <a:t> 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304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10" y="1808460"/>
            <a:ext cx="3423832" cy="2010056"/>
          </a:xfrm>
          <a:prstGeom prst="rect">
            <a:avLst/>
          </a:prstGeom>
        </p:spPr>
      </p:pic>
      <p:pic>
        <p:nvPicPr>
          <p:cNvPr id="7" name="Picture 6" descr="Screenshot (30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73" y="1818342"/>
            <a:ext cx="3835790" cy="159089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Classes and Objects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Deleting attributes and objects: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We can delete an attribute of object by using del statement.</a:t>
            </a:r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We can even delete object using del statement.</a:t>
            </a:r>
            <a:endParaRPr lang="en-US" dirty="0" smtClean="0"/>
          </a:p>
          <a:p>
            <a:r>
              <a:rPr lang="en-US" b="1" dirty="0" smtClean="0"/>
              <a:t>Example: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Here with del we deleted imag value from c3 when we try to getdata it show the error as it is not existed.</a:t>
            </a:r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Same way we can delete object by using</a:t>
            </a:r>
            <a:r>
              <a:rPr lang="en-US" b="1" dirty="0" smtClean="0"/>
              <a:t> del objectname.</a:t>
            </a:r>
            <a:endParaRPr lang="en-US" b="1" dirty="0" smtClean="0"/>
          </a:p>
          <a:p>
            <a:r>
              <a:rPr lang="en-US" b="1" dirty="0" smtClean="0"/>
              <a:t>	» del c1</a:t>
            </a:r>
            <a:endParaRPr lang="en-US" b="1" dirty="0" smtClean="0"/>
          </a:p>
          <a:p>
            <a:r>
              <a:rPr lang="en-US" b="1" dirty="0" smtClean="0"/>
              <a:t>. </a:t>
            </a:r>
            <a:r>
              <a:rPr lang="en-US" dirty="0" smtClean="0"/>
              <a:t>This will delete c1 and no data will be retrived.</a:t>
            </a:r>
            <a:endParaRPr lang="en-US" dirty="0" smtClean="0"/>
          </a:p>
          <a:p>
            <a:endParaRPr lang="en-US" b="1" dirty="0" smtClean="0"/>
          </a:p>
          <a:p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30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553" y="1869753"/>
            <a:ext cx="3581900" cy="1467055"/>
          </a:xfrm>
          <a:prstGeom prst="rect">
            <a:avLst/>
          </a:prstGeom>
        </p:spPr>
      </p:pic>
      <p:pic>
        <p:nvPicPr>
          <p:cNvPr id="7" name="Picture 6" descr="Screenshot (30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28" y="1954506"/>
            <a:ext cx="4079495" cy="12765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3923</Words>
  <Application>WPS Presentation</Application>
  <PresentationFormat>On-screen Show (16:9)</PresentationFormat>
  <Paragraphs>197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/>
      <vt:lpstr>Arial Unicode MS</vt:lpstr>
      <vt:lpstr>Segoe Print</vt:lpstr>
      <vt:lpstr>Salerio template</vt:lpstr>
      <vt:lpstr> OOP-Python 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virinchi</cp:lastModifiedBy>
  <cp:revision>131</cp:revision>
  <dcterms:created xsi:type="dcterms:W3CDTF">2017-12-11T17:20:05Z</dcterms:created>
  <dcterms:modified xsi:type="dcterms:W3CDTF">2017-12-12T03:26:24Z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