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3"/>
    <p:sldId id="262" r:id="rId5"/>
    <p:sldId id="260" r:id="rId6"/>
    <p:sldId id="272" r:id="rId7"/>
    <p:sldId id="264" r:id="rId8"/>
    <p:sldId id="263" r:id="rId9"/>
    <p:sldId id="265" r:id="rId10"/>
    <p:sldId id="266" r:id="rId11"/>
    <p:sldId id="268" r:id="rId12"/>
    <p:sldId id="269" r:id="rId13"/>
  </p:sldIdLst>
  <p:sldSz cx="9144000" cy="5143500" type="screen16x9"/>
  <p:notesSz cx="6858000" cy="9144000"/>
  <p:embeddedFontLst>
    <p:embeddedFont>
      <p:font typeface="Roboto Condensed" panose="02000000000000000000"/>
      <p:regular r:id="rId17"/>
    </p:embeddedFont>
    <p:embeddedFont>
      <p:font typeface="Roboto Condensed Light" panose="0200000000000000000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23" name="Shape 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7200" b="1">
                <a:solidFill>
                  <a:srgbClr val="FF9800"/>
                </a:solidFill>
              </a:rPr>
              <a:t>“</a:t>
            </a:r>
            <a:endParaRPr lang="en-GB" sz="7200" b="1">
              <a:solidFill>
                <a:srgbClr val="FF9800"/>
              </a:solidFill>
            </a:endParaRP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64" name="Shape 64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pic>
        <p:nvPicPr>
          <p:cNvPr id="68" name="Shape 68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/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▰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</a:fld>
            <a:endParaRPr lang="en-GB" sz="1200" b="1">
              <a:solidFill>
                <a:srgbClr val="FFFFFF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Python – Basics 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Exception Handling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302" y="1047964"/>
            <a:ext cx="85190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User-Defined Exceptions: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Python also allows you to create your own exceptions by deriving classes from the standard built-in exceptions.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Here is an example related to </a:t>
            </a:r>
            <a:r>
              <a:rPr lang="en-US" i="1" dirty="0" err="1" smtClean="0"/>
              <a:t>RuntimeError</a:t>
            </a:r>
            <a:r>
              <a:rPr lang="en-US" dirty="0" smtClean="0"/>
              <a:t>. Here, a class is created that is </a:t>
            </a:r>
            <a:r>
              <a:rPr lang="en-US" dirty="0" err="1" smtClean="0"/>
              <a:t>subclassed</a:t>
            </a:r>
            <a:r>
              <a:rPr lang="en-US" dirty="0" smtClean="0"/>
              <a:t> from </a:t>
            </a:r>
            <a:r>
              <a:rPr lang="en-US" i="1" dirty="0" err="1" smtClean="0"/>
              <a:t>RuntimeError</a:t>
            </a:r>
            <a:r>
              <a:rPr lang="en-US" dirty="0" smtClean="0"/>
              <a:t>. This is useful when you need to display more specific information when an exception is caught.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 the try block, the user-defined exception is raised and caught in the except block. The variable e is used to create an instance of the class </a:t>
            </a:r>
            <a:r>
              <a:rPr lang="en-US" i="1" dirty="0" err="1" smtClean="0"/>
              <a:t>Networkerror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So once you defined above class, you can raise the exception</a:t>
            </a:r>
            <a:endParaRPr lang="en-US" b="1" dirty="0" smtClean="0"/>
          </a:p>
          <a:p>
            <a:endParaRPr lang="en-US" b="1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171" name="Picture 3" descr="C:\Users\ravikiran\Desktop\Python weeekly report\ex7.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60252" y="4177861"/>
            <a:ext cx="3994314" cy="704850"/>
          </a:xfrm>
          <a:prstGeom prst="rect">
            <a:avLst/>
          </a:prstGeom>
          <a:noFill/>
        </p:spPr>
      </p:pic>
      <p:pic>
        <p:nvPicPr>
          <p:cNvPr id="7172" name="Picture 4" descr="C:\Users\ravikiran\Desktop\Python weeekly report\ex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3918" y="3128524"/>
            <a:ext cx="3950137" cy="5524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>
                <a:solidFill>
                  <a:srgbClr val="3F5378"/>
                </a:solidFill>
              </a:rPr>
              <a:t>Index</a:t>
            </a:r>
            <a:endParaRPr lang="en-GB" sz="2400">
              <a:solidFill>
                <a:srgbClr val="3F5378"/>
              </a:solidFill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-GB" sz="1600" dirty="0" smtClean="0">
                <a:solidFill>
                  <a:srgbClr val="3F5378"/>
                </a:solidFill>
              </a:rPr>
              <a:t>Python Basics </a:t>
            </a:r>
            <a:endParaRPr lang="en-GB" sz="1600" dirty="0" smtClean="0">
              <a:solidFill>
                <a:srgbClr val="3F5378"/>
              </a:solidFill>
            </a:endParaRP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-GB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 Exception Handling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Exception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Exception Handling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Except clause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Try &amp; finally clause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User Defined Exceptions</a:t>
            </a:r>
            <a:endParaRPr lang="en-GB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768705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Exception Handling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977" y="1255956"/>
            <a:ext cx="86778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 exception is an event, which occurs during the execution of a program that disrupts the normal flow of the program's instructions.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In general, when a Python script encounters a situation that it cannot cope with, it raises an exception.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 exception is a Python object that represents an error.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When a Python script raises an exception, it must either handle the exception immediately otherwise it terminates and quits.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US" dirty="0" smtClean="0"/>
          </a:p>
          <a:p>
            <a:br>
              <a:rPr lang="en-US" dirty="0" smtClean="0"/>
            </a:b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4866" y="862331"/>
            <a:ext cx="1570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F5378"/>
                </a:solidFill>
              </a:rPr>
              <a:t>Exception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598774" y="141980"/>
            <a:ext cx="2492991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Exception Handling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37" y="725697"/>
            <a:ext cx="86552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List of Standard Exceptions:</a:t>
            </a:r>
            <a:endParaRPr lang="en-US" b="1" dirty="0"/>
          </a:p>
        </p:txBody>
      </p:sp>
      <p:pic>
        <p:nvPicPr>
          <p:cNvPr id="1026" name="Picture 2" descr="C:\Users\ravikiran\Desktop\Python weeekly report\ex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5985" y="1024618"/>
            <a:ext cx="7796884" cy="39814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92520"/>
            <a:ext cx="85730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br>
              <a:rPr lang="en-US" dirty="0" smtClean="0"/>
            </a:br>
            <a:endParaRPr lang="en-US" b="1" dirty="0" smtClean="0"/>
          </a:p>
          <a:p>
            <a:br>
              <a:rPr lang="en-US" dirty="0" smtClean="0"/>
            </a:b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Exception Handling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pic>
        <p:nvPicPr>
          <p:cNvPr id="2050" name="Picture 2" descr="C:\Users\ravikiran\Desktop\Python weeekly report\ex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6686" y="827314"/>
            <a:ext cx="7935685" cy="411139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71447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Exception Handling</a:t>
            </a:r>
            <a:endParaRPr lang="en-US" sz="1800" b="1" dirty="0" smtClean="0">
              <a:solidFill>
                <a:srgbClr val="3F5378"/>
              </a:solidFill>
            </a:endParaRPr>
          </a:p>
          <a:p>
            <a:pPr algn="ctr"/>
            <a:r>
              <a:rPr lang="en-US" sz="1800" b="1" dirty="0" smtClean="0"/>
              <a:t> 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404" y="1047964"/>
            <a:ext cx="8561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Handling an exception: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If you have some </a:t>
            </a:r>
            <a:r>
              <a:rPr lang="en-US" i="1" dirty="0" smtClean="0"/>
              <a:t>suspicious</a:t>
            </a:r>
            <a:r>
              <a:rPr lang="en-US" dirty="0" smtClean="0"/>
              <a:t> code that may raise an exception, you can defend your program by placing the suspicious code in a </a:t>
            </a:r>
            <a:r>
              <a:rPr lang="en-US" b="1" dirty="0" smtClean="0"/>
              <a:t>try:</a:t>
            </a:r>
            <a:r>
              <a:rPr lang="en-US" dirty="0" smtClean="0"/>
              <a:t> block.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After the try: block, include an </a:t>
            </a:r>
            <a:r>
              <a:rPr lang="en-US" b="1" dirty="0" smtClean="0"/>
              <a:t>except:</a:t>
            </a:r>
            <a:r>
              <a:rPr lang="en-US" dirty="0" smtClean="0"/>
              <a:t> statement, followed by a block of code which handles the problem as elegantly as possible.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Syntax: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 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286000" y="2310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2310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C:\Users\ravikiran\Desktop\Python weeekly report\ex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78429" y="3075668"/>
            <a:ext cx="5181600" cy="16859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Exception Handling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8"/>
            <a:ext cx="4710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677" y="696895"/>
            <a:ext cx="88076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Here are few important points about the above-mentioned syntax: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single try statement can have multiple except statements. This is useful when the try block contains statements that may throw different types of exceptions.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You can also provide a generic except clause, which handles any exception.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After the except clause(s), you can include an else-clause. The code in the else-block executes if the code in the try: block does not raise an exception.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else-block is a good place for code that does not need the try: block's protection.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Examples:</a:t>
            </a:r>
            <a:endParaRPr lang="en-US" b="1" dirty="0"/>
          </a:p>
        </p:txBody>
      </p:sp>
      <p:pic>
        <p:nvPicPr>
          <p:cNvPr id="4099" name="Picture 3" descr="C:\Users\ravikiran\Desktop\Python weeekly report\ex4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9645" y="3149162"/>
            <a:ext cx="4133850" cy="1333500"/>
          </a:xfrm>
          <a:prstGeom prst="rect">
            <a:avLst/>
          </a:prstGeom>
          <a:noFill/>
        </p:spPr>
      </p:pic>
      <p:pic>
        <p:nvPicPr>
          <p:cNvPr id="4100" name="Picture 4" descr="C:\Users\ravikiran\Desktop\Python weeekly report\ex4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9" y="4590996"/>
            <a:ext cx="4135602" cy="361950"/>
          </a:xfrm>
          <a:prstGeom prst="rect">
            <a:avLst/>
          </a:prstGeom>
          <a:noFill/>
        </p:spPr>
      </p:pic>
      <p:pic>
        <p:nvPicPr>
          <p:cNvPr id="4101" name="Picture 5" descr="C:\Users\ravikiran\Desktop\Python weeekly report\ex4.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7673" y="3161644"/>
            <a:ext cx="4133850" cy="1273722"/>
          </a:xfrm>
          <a:prstGeom prst="rect">
            <a:avLst/>
          </a:prstGeom>
          <a:noFill/>
        </p:spPr>
      </p:pic>
      <p:pic>
        <p:nvPicPr>
          <p:cNvPr id="4102" name="Picture 6" descr="C:\Users\ravikiran\Desktop\Python weeekly report\ex4.2.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6211" y="4594608"/>
            <a:ext cx="4181475" cy="3333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Exception Handling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 </a:t>
            </a:r>
            <a:r>
              <a:rPr lang="en-US" b="1" i="1" dirty="0" smtClean="0"/>
              <a:t>except</a:t>
            </a:r>
            <a:r>
              <a:rPr lang="en-US" b="1" dirty="0" smtClean="0"/>
              <a:t> Clause with Multiple Exceptions: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You can also use the same </a:t>
            </a:r>
            <a:r>
              <a:rPr lang="en-US" i="1" dirty="0" smtClean="0"/>
              <a:t>except</a:t>
            </a:r>
            <a:r>
              <a:rPr lang="en-US" dirty="0" smtClean="0"/>
              <a:t> statement to handle multiple exceptions</a:t>
            </a:r>
            <a:endParaRPr lang="en-US" b="1" dirty="0" smtClean="0"/>
          </a:p>
          <a:p>
            <a:endParaRPr lang="en-IN" b="1" dirty="0"/>
          </a:p>
        </p:txBody>
      </p:sp>
      <p:pic>
        <p:nvPicPr>
          <p:cNvPr id="5122" name="Picture 2" descr="C:\Users\ravikiran\Desktop\Python weeekly report\ex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9932" y="1967953"/>
            <a:ext cx="4848606" cy="27617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71447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smtClean="0">
                <a:solidFill>
                  <a:srgbClr val="3F5378"/>
                </a:solidFill>
              </a:rPr>
              <a:t>Exception Handling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723" y="1047964"/>
            <a:ext cx="8180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try-finally Clause: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dirty="0" smtClean="0"/>
              <a:t>You can use a </a:t>
            </a:r>
            <a:r>
              <a:rPr lang="en-US" b="1" dirty="0" smtClean="0"/>
              <a:t>finally:</a:t>
            </a:r>
            <a:r>
              <a:rPr lang="en-US" dirty="0" smtClean="0"/>
              <a:t> block along with a </a:t>
            </a:r>
            <a:r>
              <a:rPr lang="en-US" b="1" dirty="0" smtClean="0"/>
              <a:t>try:</a:t>
            </a:r>
            <a:r>
              <a:rPr lang="en-US" dirty="0" smtClean="0"/>
              <a:t> block. The finally block is a place to put any code that must execute, whether the try-block raised an exception or not.</a:t>
            </a:r>
            <a:endParaRPr lang="en-US" b="1" dirty="0" smtClean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146" name="Picture 2" descr="C:\Users\ravikiran\Desktop\Python weeekly report\ex6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9621" y="2279877"/>
            <a:ext cx="3471636" cy="1802266"/>
          </a:xfrm>
          <a:prstGeom prst="rect">
            <a:avLst/>
          </a:prstGeom>
          <a:noFill/>
        </p:spPr>
      </p:pic>
      <p:pic>
        <p:nvPicPr>
          <p:cNvPr id="6147" name="Picture 3" descr="C:\Users\ravikiran\Desktop\Python weeekly report\ex6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900" y="4290333"/>
            <a:ext cx="3528557" cy="510268"/>
          </a:xfrm>
          <a:prstGeom prst="rect">
            <a:avLst/>
          </a:prstGeom>
          <a:noFill/>
        </p:spPr>
      </p:pic>
      <p:pic>
        <p:nvPicPr>
          <p:cNvPr id="6149" name="Picture 5" descr="C:\Users\ravikiran\Desktop\Python weeekly report\exf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080986"/>
            <a:ext cx="4819650" cy="2695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2501</Words>
  <Application>WPS Presentation</Application>
  <PresentationFormat>On-screen Show (16:9)</PresentationFormat>
  <Paragraphs>134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Microsoft YaHei</vt:lpstr>
      <vt:lpstr/>
      <vt:lpstr>Arial Unicode MS</vt:lpstr>
      <vt:lpstr>Segoe Print</vt:lpstr>
      <vt:lpstr>Salerio template</vt:lpstr>
      <vt:lpstr>Python – Basics </vt:lpstr>
      <vt:lpstr>Index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virinchi</cp:lastModifiedBy>
  <cp:revision>73</cp:revision>
  <dcterms:created xsi:type="dcterms:W3CDTF">2017-12-07T02:03:47Z</dcterms:created>
  <dcterms:modified xsi:type="dcterms:W3CDTF">2017-12-07T03:20:25Z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