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4" r:id="rId6"/>
    <p:sldId id="263" r:id="rId7"/>
    <p:sldId id="265" r:id="rId8"/>
    <p:sldId id="266" r:id="rId9"/>
    <p:sldId id="267" r:id="rId10"/>
    <p:sldId id="273" r:id="rId11"/>
    <p:sldId id="275" r:id="rId12"/>
    <p:sldId id="277" r:id="rId13"/>
  </p:sldIdLst>
  <p:sldSz cx="9144000" cy="5143500" type="screen16x9"/>
  <p:notesSz cx="6858000" cy="9144000"/>
  <p:embeddedFontLst>
    <p:embeddedFont>
      <p:font typeface="Roboto Condensed" panose="02000000000000000000"/>
      <p:regular r:id="rId17"/>
    </p:embeddedFont>
    <p:embeddedFont>
      <p:font typeface="Roboto Condensed Light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pic>
        <p:nvPicPr>
          <p:cNvPr id="23" name="Shape 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lang="en-GB" sz="7200" b="1">
              <a:solidFill>
                <a:srgbClr val="FF9800"/>
              </a:solidFill>
            </a:endParaRP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64" name="Shape 64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/>
          <a:srcRect t="19376" r="3316" b="9956"/>
          <a:stretch>
            <a:fillRect/>
          </a:stretch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</a:fld>
            <a:endParaRPr lang="en-GB" sz="1200" b="1">
              <a:solidFill>
                <a:srgbClr val="FFFFFF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Python – Basics 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18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 imp</a:t>
            </a:r>
            <a:endParaRPr lang="en-US" b="1" dirty="0" smtClean="0"/>
          </a:p>
          <a:p>
            <a:r>
              <a:rPr lang="en-US" b="1" dirty="0" err="1" smtClean="0"/>
              <a:t>imp.reload</a:t>
            </a:r>
            <a:r>
              <a:rPr lang="en-US" b="1" dirty="0" smtClean="0"/>
              <a:t>(modules)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Dir() built-in function: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» </a:t>
            </a:r>
            <a:r>
              <a:rPr lang="en-IN" dirty="0" smtClean="0"/>
              <a:t>We can use the dir() function to find out names that are defined inside a module.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» It will return a list of name that present in the module where (__) names indicates default python attributes that are associated with the module.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»</a:t>
            </a:r>
            <a:r>
              <a:rPr lang="en-IN" dirty="0" smtClean="0"/>
              <a:t> All the names defined in our current namespace can be found out using the dir() function without any arguments.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» The __name__ attribute contains the name of the module</a:t>
            </a:r>
            <a:endParaRPr lang="en-IN" dirty="0" smtClean="0"/>
          </a:p>
          <a:p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400">
                <a:solidFill>
                  <a:srgbClr val="3F5378"/>
                </a:solidFill>
              </a:rPr>
              <a:t>Index</a:t>
            </a:r>
            <a:endParaRPr lang="en-GB" sz="2400">
              <a:solidFill>
                <a:srgbClr val="3F5378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-GB" sz="1600" dirty="0" smtClean="0">
                <a:solidFill>
                  <a:srgbClr val="3F5378"/>
                </a:solidFill>
              </a:rPr>
              <a:t>Python Basics </a:t>
            </a:r>
            <a:endParaRPr lang="en-GB" sz="1600" dirty="0" smtClean="0">
              <a:solidFill>
                <a:srgbClr val="3F5378"/>
              </a:solidFill>
            </a:endParaRP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-GB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Modules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Keywords and Identifiers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Importing Module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Reloading a module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dir() built-in function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88487" y="1549075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7712" y="792520"/>
            <a:ext cx="85730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Keywords </a:t>
            </a:r>
            <a:r>
              <a:rPr lang="en-US" b="1" dirty="0" smtClean="0"/>
              <a:t>: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IN" dirty="0" smtClean="0"/>
              <a:t>Keywords are the reserved words in Python.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IN" dirty="0" smtClean="0"/>
              <a:t>We cannot use a keyword as variable name, function name or any other identifier. They are used to define the syntax and structure of the Python language.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Keywords are case sensitive.</a:t>
            </a:r>
            <a:r>
              <a:rPr lang="en-US" dirty="0" smtClean="0"/>
              <a:t> There are 33 keywords.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IN" dirty="0" smtClean="0"/>
              <a:t>All the keywords except True, False and None are in lowercase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F5378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Screenshot (226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1" y="2217682"/>
            <a:ext cx="4991797" cy="275426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Modules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04" y="1047964"/>
            <a:ext cx="85614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Identifiers:</a:t>
            </a:r>
            <a:endParaRPr lang="en-US" b="1" dirty="0" smtClean="0"/>
          </a:p>
          <a:p>
            <a:r>
              <a:rPr lang="en-IN" dirty="0" smtClean="0"/>
              <a:t>» Identifier is the name given to entities like class, functions, variables etc. in Python. It helps differentiating one entity from another.</a:t>
            </a:r>
            <a:endParaRPr lang="en-IN" dirty="0" smtClean="0"/>
          </a:p>
          <a:p>
            <a:endParaRPr lang="en-US" dirty="0" smtClean="0"/>
          </a:p>
          <a:p>
            <a:r>
              <a:rPr lang="en-IN" b="1" dirty="0" smtClean="0"/>
              <a:t>Rules for writing identifiers:</a:t>
            </a:r>
            <a:endParaRPr lang="en-IN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Identifiers can be a combination of letters in lowercase (a to z) or uppercase (A to Z) or digits (0 to 9) or an underscore (_).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An identifier cannot start with a digit.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Keywords cannot be used as identifiers.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We cannot use special symbols like !, @, #, $, % etc. in our identifier.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Identifier can be of any length.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» Multiple words can be separated using an underscore, </a:t>
            </a:r>
            <a:r>
              <a:rPr lang="en-IN" dirty="0" err="1" smtClean="0"/>
              <a:t>date_of_birth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3190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Module:</a:t>
            </a:r>
            <a:endParaRPr lang="en-US" b="1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dirty="0" smtClean="0"/>
              <a:t>» Modules refer to a file containing Python statements and definitions.</a:t>
            </a:r>
            <a:endParaRPr lang="en-IN" dirty="0" smtClean="0"/>
          </a:p>
          <a:p>
            <a:pPr marL="342900" indent="-342900"/>
            <a:r>
              <a:rPr lang="en-IN" dirty="0" smtClean="0"/>
              <a:t>» A file containing Python code, for e.g.: </a:t>
            </a:r>
            <a:r>
              <a:rPr lang="en-IN" b="1" dirty="0" smtClean="0"/>
              <a:t>basic.py</a:t>
            </a:r>
            <a:r>
              <a:rPr lang="en-IN" dirty="0" smtClean="0"/>
              <a:t>, is called a module and its module name would be </a:t>
            </a:r>
            <a:r>
              <a:rPr lang="en-IN" b="1" dirty="0" smtClean="0"/>
              <a:t>basic</a:t>
            </a:r>
            <a:r>
              <a:rPr lang="en-IN" dirty="0" smtClean="0"/>
              <a:t>.</a:t>
            </a:r>
            <a:endParaRPr lang="en-IN" dirty="0" smtClean="0"/>
          </a:p>
          <a:p>
            <a:pPr marL="342900" indent="-342900"/>
            <a:r>
              <a:rPr lang="en-IN" dirty="0" smtClean="0"/>
              <a:t>» Modules are used to break down large programs into small manageable and organized files and provide reusability of code.</a:t>
            </a:r>
            <a:endParaRPr lang="en-IN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» </a:t>
            </a:r>
            <a:r>
              <a:rPr lang="en-IN" dirty="0" smtClean="0"/>
              <a:t>we have defined a function power() inside a module named power. The function takes in two numbers and returns power of one number with other.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9" name="Picture 8" descr="Screenshot (229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009" y="2371968"/>
            <a:ext cx="4058217" cy="12193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 Module: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IN" b="1" dirty="0" smtClean="0"/>
              <a:t>»</a:t>
            </a:r>
            <a:r>
              <a:rPr lang="en-IN" dirty="0" smtClean="0"/>
              <a:t> We can import the definitions inside a module to another module or the interactive interpreter in Python.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» We use the </a:t>
            </a:r>
            <a:r>
              <a:rPr lang="en-IN" b="1" dirty="0" smtClean="0"/>
              <a:t>import</a:t>
            </a:r>
            <a:r>
              <a:rPr lang="en-IN" dirty="0" smtClean="0"/>
              <a:t> keyword for importing a module.</a:t>
            </a:r>
            <a:endParaRPr lang="en-IN" dirty="0" smtClean="0"/>
          </a:p>
          <a:p>
            <a:r>
              <a:rPr lang="en-US" dirty="0" smtClean="0"/>
              <a:t>	import basic</a:t>
            </a:r>
            <a:endParaRPr lang="en-US" dirty="0" smtClean="0"/>
          </a:p>
          <a:p>
            <a:r>
              <a:rPr lang="en-IN" dirty="0" smtClean="0"/>
              <a:t>» This does not enter the names of the functions defined in </a:t>
            </a:r>
            <a:r>
              <a:rPr lang="en-IN" b="1" dirty="0" smtClean="0"/>
              <a:t>basic</a:t>
            </a:r>
            <a:r>
              <a:rPr lang="en-IN" dirty="0" smtClean="0"/>
              <a:t> directly in the current symbol table. It only enters the module name </a:t>
            </a:r>
            <a:r>
              <a:rPr lang="en-IN" b="1" dirty="0" smtClean="0"/>
              <a:t>basic</a:t>
            </a:r>
            <a:r>
              <a:rPr lang="en-IN" dirty="0" smtClean="0"/>
              <a:t> there.</a:t>
            </a:r>
            <a:endParaRPr lang="en-IN" dirty="0" smtClean="0"/>
          </a:p>
          <a:p>
            <a:r>
              <a:rPr lang="en-IN" dirty="0" smtClean="0"/>
              <a:t>» To access function dot(</a:t>
            </a:r>
            <a:r>
              <a:rPr lang="en-IN" b="1" dirty="0" smtClean="0"/>
              <a:t>.</a:t>
            </a:r>
            <a:r>
              <a:rPr lang="en-IN" dirty="0" smtClean="0"/>
              <a:t>) should be used.</a:t>
            </a:r>
            <a:endParaRPr lang="en-IN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basic</a:t>
            </a:r>
            <a:r>
              <a:rPr lang="en-US" b="1" dirty="0" err="1" smtClean="0"/>
              <a:t>.</a:t>
            </a:r>
            <a:r>
              <a:rPr lang="en-US" dirty="0" err="1" smtClean="0"/>
              <a:t>power</a:t>
            </a:r>
            <a:r>
              <a:rPr lang="en-US" dirty="0" smtClean="0"/>
              <a:t>(1,2)</a:t>
            </a:r>
            <a:endParaRPr lang="en-US" dirty="0" smtClean="0"/>
          </a:p>
          <a:p>
            <a:r>
              <a:rPr lang="en-US" dirty="0" smtClean="0"/>
              <a:t>» Python has large no.of standard modules.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» </a:t>
            </a:r>
            <a:r>
              <a:rPr lang="en-IN" dirty="0" smtClean="0"/>
              <a:t>Standard modules can be imported the same way as we import our user-defined modules.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» There are different ways to import a module.</a:t>
            </a:r>
            <a:endParaRPr lang="en-US" dirty="0" smtClean="0"/>
          </a:p>
          <a:p>
            <a:endParaRPr lang="en-IN" dirty="0" smtClean="0"/>
          </a:p>
          <a:p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 statement:</a:t>
            </a:r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We can import a module using </a:t>
            </a:r>
            <a:r>
              <a:rPr lang="en-IN" b="1" dirty="0" smtClean="0"/>
              <a:t>import</a:t>
            </a:r>
            <a:r>
              <a:rPr lang="en-IN" dirty="0" smtClean="0"/>
              <a:t> statement and access the definitions inside it using the dot operator(</a:t>
            </a:r>
            <a:r>
              <a:rPr lang="en-IN" b="1" dirty="0" smtClean="0"/>
              <a:t>.</a:t>
            </a:r>
            <a:r>
              <a:rPr lang="en-IN" dirty="0" smtClean="0"/>
              <a:t>).</a:t>
            </a:r>
            <a:endParaRPr lang="en-IN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Here we get the pi value using </a:t>
            </a:r>
            <a:r>
              <a:rPr lang="en-US" dirty="0" err="1" smtClean="0"/>
              <a:t>math.pi</a:t>
            </a:r>
            <a:r>
              <a:rPr lang="en-US" dirty="0" smtClean="0"/>
              <a:t> as we import math.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Import with renaming:</a:t>
            </a:r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We can import a module by renaming.</a:t>
            </a: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Here we renamed </a:t>
            </a:r>
            <a:r>
              <a:rPr lang="en-IN" b="1" dirty="0" smtClean="0"/>
              <a:t>math</a:t>
            </a:r>
            <a:r>
              <a:rPr lang="en-IN" dirty="0" smtClean="0"/>
              <a:t> to </a:t>
            </a:r>
            <a:r>
              <a:rPr lang="en-IN" b="1" dirty="0" smtClean="0"/>
              <a:t>m </a:t>
            </a:r>
            <a:r>
              <a:rPr lang="en-IN" dirty="0" smtClean="0"/>
              <a:t>and get </a:t>
            </a:r>
            <a:r>
              <a:rPr lang="en-IN" b="1" dirty="0" smtClean="0"/>
              <a:t>pi </a:t>
            </a:r>
            <a:r>
              <a:rPr lang="en-IN" dirty="0" smtClean="0"/>
              <a:t>using </a:t>
            </a:r>
            <a:r>
              <a:rPr lang="en-IN" b="1" dirty="0" err="1" smtClean="0"/>
              <a:t>m.pi</a:t>
            </a:r>
            <a:r>
              <a:rPr lang="en-IN" dirty="0" smtClean="0"/>
              <a:t> </a:t>
            </a:r>
            <a:endParaRPr lang="en-US" b="1" dirty="0" smtClean="0"/>
          </a:p>
        </p:txBody>
      </p:sp>
      <p:pic>
        <p:nvPicPr>
          <p:cNvPr id="7" name="Picture 6" descr="Screenshot (231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96" y="1345324"/>
            <a:ext cx="2524478" cy="567583"/>
          </a:xfrm>
          <a:prstGeom prst="rect">
            <a:avLst/>
          </a:prstGeom>
        </p:spPr>
      </p:pic>
      <p:pic>
        <p:nvPicPr>
          <p:cNvPr id="8" name="Picture 7" descr="Screenshot (2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01" y="1292772"/>
            <a:ext cx="3734321" cy="599091"/>
          </a:xfrm>
          <a:prstGeom prst="rect">
            <a:avLst/>
          </a:prstGeom>
        </p:spPr>
      </p:pic>
      <p:pic>
        <p:nvPicPr>
          <p:cNvPr id="11" name="Picture 10" descr="Screenshot (23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8" y="3004913"/>
            <a:ext cx="2353004" cy="857370"/>
          </a:xfrm>
          <a:prstGeom prst="rect">
            <a:avLst/>
          </a:prstGeom>
        </p:spPr>
      </p:pic>
      <p:pic>
        <p:nvPicPr>
          <p:cNvPr id="12" name="Picture 11" descr="Screenshot (2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577" y="3016467"/>
            <a:ext cx="3734321" cy="8198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from...import statement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b="1" dirty="0" smtClean="0"/>
              <a:t>»</a:t>
            </a:r>
            <a:r>
              <a:rPr lang="en-IN" dirty="0" smtClean="0"/>
              <a:t> We can import specific names form a module without importing the module as a whole. </a:t>
            </a: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Here we imported only attribute </a:t>
            </a:r>
            <a:r>
              <a:rPr lang="en-IN" b="1" dirty="0" smtClean="0"/>
              <a:t>pi</a:t>
            </a:r>
            <a:r>
              <a:rPr lang="en-IN" dirty="0" smtClean="0"/>
              <a:t> from the module. </a:t>
            </a:r>
            <a:endParaRPr lang="en-IN" dirty="0" smtClean="0"/>
          </a:p>
          <a:p>
            <a:endParaRPr lang="en-US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Here we don’t want to use dot(</a:t>
            </a:r>
            <a:r>
              <a:rPr lang="en-IN" b="1" dirty="0" smtClean="0"/>
              <a:t>.</a:t>
            </a:r>
            <a:r>
              <a:rPr lang="en-IN" dirty="0" smtClean="0"/>
              <a:t>) operator</a:t>
            </a:r>
            <a:r>
              <a:rPr lang="en-IN" b="1" dirty="0" smtClean="0"/>
              <a:t>.</a:t>
            </a:r>
            <a:endParaRPr lang="en-IN" b="1" dirty="0" smtClean="0"/>
          </a:p>
          <a:p>
            <a:r>
              <a:rPr lang="en-US" b="1" dirty="0" smtClean="0"/>
              <a:t>Import all names:</a:t>
            </a:r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We can import all names form a module using *.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imported all definitions from math module.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US" dirty="0" smtClean="0"/>
              <a:t>Using * is not a good practice this can lead to duplicate definitions for an identifier.</a:t>
            </a:r>
            <a:endParaRPr lang="en-US" dirty="0" smtClean="0"/>
          </a:p>
        </p:txBody>
      </p:sp>
      <p:pic>
        <p:nvPicPr>
          <p:cNvPr id="9" name="Picture 8" descr="Screenshot (23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28" y="1281886"/>
            <a:ext cx="2458920" cy="809673"/>
          </a:xfrm>
          <a:prstGeom prst="rect">
            <a:avLst/>
          </a:prstGeom>
        </p:spPr>
      </p:pic>
      <p:pic>
        <p:nvPicPr>
          <p:cNvPr id="10" name="Picture 9" descr="Screenshot (2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98" y="1261241"/>
            <a:ext cx="3734321" cy="861849"/>
          </a:xfrm>
          <a:prstGeom prst="rect">
            <a:avLst/>
          </a:prstGeom>
        </p:spPr>
      </p:pic>
      <p:pic>
        <p:nvPicPr>
          <p:cNvPr id="11" name="Picture 10" descr="Screenshot (24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8" y="3473116"/>
            <a:ext cx="2501462" cy="866896"/>
          </a:xfrm>
          <a:prstGeom prst="rect">
            <a:avLst/>
          </a:prstGeom>
        </p:spPr>
      </p:pic>
      <p:pic>
        <p:nvPicPr>
          <p:cNvPr id="12" name="Picture 11" descr="Screenshot (2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64" y="3442137"/>
            <a:ext cx="3734321" cy="86184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</a:rPr>
              <a:t>Modules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Module search path: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While importing a module, Python looks at several places. Interpreter first looks for a built-in module then into a list of directories defined in </a:t>
            </a:r>
            <a:r>
              <a:rPr lang="en-IN" b="1" dirty="0" err="1" smtClean="0"/>
              <a:t>sys.path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US" b="1" dirty="0" smtClean="0"/>
          </a:p>
          <a:p>
            <a:r>
              <a:rPr lang="en-IN" dirty="0" smtClean="0"/>
              <a:t>1</a:t>
            </a:r>
            <a:r>
              <a:rPr lang="en-IN" b="1" dirty="0" smtClean="0"/>
              <a:t>.</a:t>
            </a:r>
            <a:r>
              <a:rPr lang="en-IN" dirty="0" smtClean="0"/>
              <a:t>The current directory.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b="1" dirty="0" smtClean="0"/>
              <a:t>.</a:t>
            </a:r>
            <a:r>
              <a:rPr lang="en-IN" dirty="0" smtClean="0"/>
              <a:t>PYTHONPATH (an environment variable with a list of directory).</a:t>
            </a:r>
            <a:endParaRPr lang="en-IN" dirty="0" smtClean="0"/>
          </a:p>
          <a:p>
            <a:r>
              <a:rPr lang="en-IN" dirty="0" smtClean="0"/>
              <a:t>3</a:t>
            </a:r>
            <a:r>
              <a:rPr lang="en-IN" b="1" dirty="0" smtClean="0"/>
              <a:t>.</a:t>
            </a:r>
            <a:r>
              <a:rPr lang="en-IN" dirty="0" smtClean="0"/>
              <a:t>The installation-dependent default directory.</a:t>
            </a:r>
            <a:endParaRPr lang="en-IN" dirty="0" smtClean="0"/>
          </a:p>
          <a:p>
            <a:endParaRPr lang="en-US" dirty="0" smtClean="0"/>
          </a:p>
          <a:p>
            <a:r>
              <a:rPr lang="en-US" b="1" dirty="0" smtClean="0"/>
              <a:t>Reloading a module:</a:t>
            </a:r>
            <a:endParaRPr lang="en-US" b="1" dirty="0" smtClean="0"/>
          </a:p>
          <a:p>
            <a:r>
              <a:rPr lang="en-US" b="1" dirty="0" smtClean="0"/>
              <a:t>» </a:t>
            </a:r>
            <a:r>
              <a:rPr lang="en-IN" dirty="0" smtClean="0"/>
              <a:t>The Python interpreter imports a module only once during a session. This makes things more efficient. 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When we execute 2 time it is not going to run as it import once during a session.</a:t>
            </a:r>
            <a:endParaRPr lang="en-IN" dirty="0" smtClean="0"/>
          </a:p>
          <a:p>
            <a:r>
              <a:rPr lang="en-IN" b="1" dirty="0" smtClean="0"/>
              <a:t>» </a:t>
            </a:r>
            <a:r>
              <a:rPr lang="en-IN" dirty="0" smtClean="0"/>
              <a:t>To overcome this we use </a:t>
            </a:r>
            <a:r>
              <a:rPr lang="en-IN" b="1" dirty="0" smtClean="0"/>
              <a:t>reload()</a:t>
            </a:r>
            <a:r>
              <a:rPr lang="en-IN" dirty="0" smtClean="0"/>
              <a:t> inside imp module.</a:t>
            </a:r>
            <a:endParaRPr lang="en-US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3845</Words>
  <Application>WPS Presentation</Application>
  <PresentationFormat>On-screen Show (16:9)</PresentationFormat>
  <Paragraphs>191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Verdana</vt:lpstr>
      <vt:lpstr>Microsoft YaHei</vt:lpstr>
      <vt:lpstr/>
      <vt:lpstr>Arial Unicode MS</vt:lpstr>
      <vt:lpstr>Salerio template</vt:lpstr>
      <vt:lpstr>Python – Basics </vt:lpstr>
      <vt:lpstr>Index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virinchi</cp:lastModifiedBy>
  <cp:revision>96</cp:revision>
  <dcterms:created xsi:type="dcterms:W3CDTF">2017-10-26T03:55:00Z</dcterms:created>
  <dcterms:modified xsi:type="dcterms:W3CDTF">2017-12-07T17:48:46Z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