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61" r:id="rId2"/>
    <p:sldId id="262" r:id="rId3"/>
    <p:sldId id="264" r:id="rId4"/>
    <p:sldId id="265" r:id="rId5"/>
    <p:sldId id="266" r:id="rId6"/>
    <p:sldId id="267" r:id="rId7"/>
    <p:sldId id="279" r:id="rId8"/>
    <p:sldId id="273" r:id="rId9"/>
    <p:sldId id="275" r:id="rId10"/>
  </p:sldIdLst>
  <p:sldSz cx="9144000" cy="5143500" type="screen16x9"/>
  <p:notesSz cx="6858000" cy="9144000"/>
  <p:embeddedFontLst>
    <p:embeddedFont>
      <p:font typeface="Roboto Condensed" charset="0"/>
      <p:regular r:id="rId12"/>
      <p:bold r:id="rId13"/>
      <p:italic r:id="rId14"/>
      <p:boldItalic r:id="rId15"/>
    </p:embeddedFont>
    <p:embeddedFont>
      <p:font typeface="Arvo" charset="0"/>
      <p:regular r:id="rId16"/>
      <p:bold r:id="rId17"/>
      <p:italic r:id="rId18"/>
      <p:boldItalic r:id="rId19"/>
    </p:embeddedFont>
    <p:embeddedFont>
      <p:font typeface="Roboto Condensed Light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358740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1624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2948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pic>
        <p:nvPicPr>
          <p:cNvPr id="23" name="Shape 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69825" y="2994699"/>
            <a:ext cx="2418473" cy="10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5697213" y="2635518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6" name="Shape 2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7" name="Shape 27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9" name="Shape 29"/>
          <p:cNvGrpSpPr/>
          <p:nvPr/>
        </p:nvGrpSpPr>
        <p:grpSpPr>
          <a:xfrm rot="10800000" flipH="1">
            <a:off x="-1" y="2924825"/>
            <a:ext cx="6589086" cy="2027267"/>
            <a:chOff x="-9894851" y="-4493254"/>
            <a:chExt cx="21200407" cy="6522739"/>
          </a:xfrm>
        </p:grpSpPr>
        <p:sp>
          <p:nvSpPr>
            <p:cNvPr id="30" name="Shape 30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2" name="Shape 32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3" name="Shape 3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4" name="Shape 3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5" name="Shape 3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7" name="Shape 3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5" name="Shape 4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6" name="Shape 4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8" name="Shape 48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49" name="Shape 49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</a:p>
        </p:txBody>
      </p:sp>
      <p:grpSp>
        <p:nvGrpSpPr>
          <p:cNvPr id="53" name="Shape 53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54" name="Shape 5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5" name="Shape 5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56" name="Shape 5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367050" y="87162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27200" y="82162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71" name="Shape 71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Shape 72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8" name="Shape 78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9" name="Shape 79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80" name="Shape 80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81" name="Shape 81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83" name="Shape 83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84" name="Shape 84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70450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3233637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5540649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52275" y="27975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Shape 93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94" name="Shape 9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95" name="Shape 95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98" name="Shape 98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01" name="Shape 10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02" name="Shape 10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03" name="Shape 10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04" name="Shape 10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6" name="Shape 10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07" name="Shape 10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2466137" y="4472722"/>
            <a:ext cx="6686825" cy="670794"/>
            <a:chOff x="5589287" y="4472722"/>
            <a:chExt cx="6686825" cy="670794"/>
          </a:xfrm>
        </p:grpSpPr>
        <p:sp>
          <p:nvSpPr>
            <p:cNvPr id="113" name="Shape 113"/>
            <p:cNvSpPr/>
            <p:nvPr/>
          </p:nvSpPr>
          <p:spPr>
            <a:xfrm rot="10800000">
              <a:off x="5589287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14" name="Shape 114"/>
            <p:cNvGrpSpPr/>
            <p:nvPr/>
          </p:nvGrpSpPr>
          <p:grpSpPr>
            <a:xfrm flipH="1">
              <a:off x="5748896" y="4472722"/>
              <a:ext cx="6527216" cy="670794"/>
              <a:chOff x="-10101301" y="330075"/>
              <a:chExt cx="16532971" cy="1699505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-10101301" y="330080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7" name="Shape 117"/>
            <p:cNvGrpSpPr/>
            <p:nvPr/>
          </p:nvGrpSpPr>
          <p:grpSpPr>
            <a:xfrm flipH="1">
              <a:off x="5592254" y="4646737"/>
              <a:ext cx="6682918" cy="304562"/>
              <a:chOff x="-30922586" y="330075"/>
              <a:chExt cx="37293070" cy="1699568"/>
            </a:xfrm>
          </p:grpSpPr>
          <p:sp>
            <p:nvSpPr>
              <p:cNvPr id="118" name="Shape 118"/>
              <p:cNvSpPr/>
              <p:nvPr/>
            </p:nvSpPr>
            <p:spPr>
              <a:xfrm>
                <a:off x="-30922586" y="330143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4670983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1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grpSp>
        <p:nvGrpSpPr>
          <p:cNvPr id="122" name="Shape 12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23" name="Shape 12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24" name="Shape 12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25" name="Shape 12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7" name="Shape 12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grpSp>
        <p:nvGrpSpPr>
          <p:cNvPr id="132" name="Shape 13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33" name="Shape 13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4" name="Shape 13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35" name="Shape 13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7" name="Shape 13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38" name="Shape 13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pic>
        <p:nvPicPr>
          <p:cNvPr id="140" name="Shape 140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52275" y="27975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606225" y="1459325"/>
            <a:ext cx="5311200" cy="1316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OOPs in Python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xmlns="" val="38029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 rot="10800000" flipH="1">
            <a:off x="0" y="3000"/>
            <a:ext cx="3017100" cy="514050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title" idx="4294967295"/>
          </p:nvPr>
        </p:nvSpPr>
        <p:spPr>
          <a:xfrm>
            <a:off x="110000" y="125450"/>
            <a:ext cx="28548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3F5378"/>
                </a:solidFill>
              </a:rPr>
              <a:t>Index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ldNum" idx="4294967295"/>
          </p:nvPr>
        </p:nvSpPr>
        <p:spPr>
          <a:xfrm>
            <a:off x="8850899" y="48279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</a:t>
            </a:fld>
            <a:endParaRPr lang="en" dirty="0"/>
          </a:p>
        </p:txBody>
      </p:sp>
      <p:sp>
        <p:nvSpPr>
          <p:cNvPr id="153" name="Shape 153"/>
          <p:cNvSpPr txBox="1"/>
          <p:nvPr/>
        </p:nvSpPr>
        <p:spPr>
          <a:xfrm>
            <a:off x="3666475" y="1438381"/>
            <a:ext cx="5279700" cy="31508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52400" lvl="0" rtl="0">
              <a:lnSpc>
                <a:spcPct val="115000"/>
              </a:lnSpc>
              <a:spcBef>
                <a:spcPts val="0"/>
              </a:spcBef>
              <a:buClr>
                <a:srgbClr val="3F5378"/>
              </a:buClr>
              <a:buSzPct val="100000"/>
            </a:pPr>
            <a:r>
              <a:rPr lang="en" sz="1600" dirty="0" smtClean="0">
                <a:solidFill>
                  <a:srgbClr val="3F5378"/>
                </a:solidFill>
              </a:rPr>
              <a:t>OOPs in Python</a:t>
            </a:r>
          </a:p>
          <a:p>
            <a:pPr marL="152400" lvl="0" rtl="0">
              <a:lnSpc>
                <a:spcPct val="115000"/>
              </a:lnSpc>
              <a:spcBef>
                <a:spcPts val="0"/>
              </a:spcBef>
              <a:buClr>
                <a:srgbClr val="3F5378"/>
              </a:buClr>
              <a:buSzPct val="100000"/>
            </a:pPr>
            <a:endParaRPr lang="en" sz="1600" dirty="0" smtClean="0">
              <a:solidFill>
                <a:srgbClr val="3F5378"/>
              </a:solidFill>
            </a:endParaRP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• Data Hiding and Decorators</a:t>
            </a: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Data Hiding</a:t>
            </a: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Decorators</a:t>
            </a: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Decorators with parameters</a:t>
            </a: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Chaining decorators</a:t>
            </a: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 </a:t>
            </a: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</a:t>
            </a: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endParaRPr lang="en-US" sz="1600" dirty="0" smtClean="0">
              <a:solidFill>
                <a:srgbClr val="3F5378"/>
              </a:solidFill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87" y="1549075"/>
            <a:ext cx="1689551" cy="1835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5073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50899" y="4820481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7712" y="792520"/>
            <a:ext cx="85730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Data Hiding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r>
              <a:rPr lang="en-US" dirty="0" smtClean="0"/>
              <a:t>·An object attributes may or may not be visible outside the class definition. </a:t>
            </a:r>
          </a:p>
          <a:p>
            <a:endParaRPr lang="en-US" dirty="0" smtClean="0"/>
          </a:p>
          <a:p>
            <a:r>
              <a:rPr lang="en-IN" dirty="0" smtClean="0"/>
              <a:t>· Attributes with double underscore(__) prefix are not visible or accessed directly to outsiders.</a:t>
            </a:r>
          </a:p>
          <a:p>
            <a:endParaRPr lang="en-IN" dirty="0" smtClean="0"/>
          </a:p>
          <a:p>
            <a:r>
              <a:rPr lang="en-IN" dirty="0" smtClean="0"/>
              <a:t>· Python protect these attributes by internally changing the name by including the class name.  </a:t>
            </a:r>
            <a:endParaRPr lang="en-US" dirty="0" smtClean="0"/>
          </a:p>
          <a:p>
            <a:r>
              <a:rPr lang="en-US" dirty="0" smtClean="0"/>
              <a:t>Syntax:</a:t>
            </a:r>
          </a:p>
          <a:p>
            <a:endParaRPr lang="en-US" dirty="0" smtClean="0"/>
          </a:p>
          <a:p>
            <a:r>
              <a:rPr lang="en-IN" dirty="0" smtClean="0"/>
              <a:t>· To access such attributes we have to use attribute name along with class name and object.</a:t>
            </a:r>
          </a:p>
          <a:p>
            <a:endParaRPr lang="en-IN" b="1" dirty="0" smtClean="0"/>
          </a:p>
          <a:p>
            <a:r>
              <a:rPr lang="en-IN" b="1" dirty="0" smtClean="0"/>
              <a:t>	</a:t>
            </a:r>
            <a:r>
              <a:rPr lang="en-IN" b="1" dirty="0" err="1" smtClean="0"/>
              <a:t>object._Classname__attributename</a:t>
            </a:r>
            <a:r>
              <a:rPr lang="en-IN" b="1" dirty="0" smtClean="0"/>
              <a:t>  </a:t>
            </a:r>
          </a:p>
          <a:p>
            <a:endParaRPr lang="en-IN" dirty="0" smtClean="0"/>
          </a:p>
          <a:p>
            <a:endParaRPr lang="en-IN" b="1" dirty="0" smtClean="0"/>
          </a:p>
          <a:p>
            <a:endParaRPr lang="en-US" b="1" dirty="0" smtClean="0"/>
          </a:p>
          <a:p>
            <a:endParaRPr lang="en-I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28135" y="154113"/>
            <a:ext cx="343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3F5378"/>
                </a:solidFill>
              </a:rPr>
              <a:t>Data Hiding and Decorators</a:t>
            </a:r>
            <a:endParaRPr lang="en-IN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79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99528" y="48279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4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4" y="154113"/>
            <a:ext cx="333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2060"/>
                </a:solidFill>
              </a:rPr>
              <a:t>Data Hiding and Decorators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599" y="811657"/>
            <a:ext cx="8309415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· Here in the example we gave a attribute with double underscores as </a:t>
            </a:r>
            <a:r>
              <a:rPr lang="en-US" b="1" dirty="0" smtClean="0"/>
              <a:t>__a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· We used the exponent Class to calculate power of the value.</a:t>
            </a:r>
          </a:p>
          <a:p>
            <a:endParaRPr lang="en-US" dirty="0" smtClean="0"/>
          </a:p>
          <a:p>
            <a:r>
              <a:rPr lang="en-US" dirty="0" smtClean="0"/>
              <a:t>· We have object as </a:t>
            </a:r>
            <a:r>
              <a:rPr lang="en-US" b="1" dirty="0" err="1" smtClean="0"/>
              <a:t>Obj</a:t>
            </a:r>
            <a:r>
              <a:rPr lang="en-US" dirty="0" smtClean="0"/>
              <a:t> with which we access attribute and calculate power.</a:t>
            </a:r>
          </a:p>
          <a:p>
            <a:endParaRPr lang="en-US" dirty="0" smtClean="0"/>
          </a:p>
          <a:p>
            <a:r>
              <a:rPr lang="en-US" dirty="0" smtClean="0"/>
              <a:t>· Here when we try to access __a it will show an error as </a:t>
            </a:r>
            <a:r>
              <a:rPr lang="en-US" b="1" dirty="0" err="1" smtClean="0"/>
              <a:t>AttributeError</a:t>
            </a:r>
            <a:r>
              <a:rPr lang="en-US" b="1" dirty="0" smtClean="0"/>
              <a:t> that class has no attribute ‘__a’</a:t>
            </a:r>
            <a:r>
              <a:rPr lang="en-US" dirty="0" smtClean="0"/>
              <a:t> . This is because it will not be visible outside the class.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  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332" y="1187670"/>
            <a:ext cx="8119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 marL="342900" indent="-342900"/>
            <a:endParaRPr lang="en-IN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</p:txBody>
      </p:sp>
      <p:pic>
        <p:nvPicPr>
          <p:cNvPr id="11" name="Picture 10" descr="Screenshot (34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13" y="1187408"/>
            <a:ext cx="1619476" cy="1381318"/>
          </a:xfrm>
          <a:prstGeom prst="rect">
            <a:avLst/>
          </a:prstGeom>
        </p:spPr>
      </p:pic>
      <p:pic>
        <p:nvPicPr>
          <p:cNvPr id="12" name="Picture 11" descr="Screenshot (34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979" y="1199573"/>
            <a:ext cx="5261146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63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40625" y="4815181"/>
            <a:ext cx="303375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5</a:t>
            </a:fld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2928134" y="154113"/>
            <a:ext cx="330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2060"/>
                </a:solidFill>
              </a:rPr>
              <a:t>Data Hiding and Decorators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499" y="986319"/>
            <a:ext cx="862580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To overcome this method python provide us with different syntax.</a:t>
            </a:r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For above example</a:t>
            </a:r>
            <a:r>
              <a:rPr lang="en-US" b="1" dirty="0" smtClean="0"/>
              <a:t>, </a:t>
            </a:r>
            <a:r>
              <a:rPr lang="en-US" b="1" dirty="0" err="1" smtClean="0"/>
              <a:t>Obj._Exponent__a</a:t>
            </a:r>
            <a:r>
              <a:rPr lang="en-US" dirty="0" smtClean="0"/>
              <a:t> is used to access __a attribute. This is because Python internally changes the attribute to include with class name. </a:t>
            </a:r>
          </a:p>
          <a:p>
            <a:endParaRPr lang="en-US" dirty="0" smtClean="0"/>
          </a:p>
          <a:p>
            <a:r>
              <a:rPr lang="en-US" b="1" dirty="0" smtClean="0"/>
              <a:t>Example: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Now it won’t display any error and give the value associated with __a attribute.</a:t>
            </a:r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7" name="Picture 6" descr="Screenshot (34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79" y="2564420"/>
            <a:ext cx="1648055" cy="1486108"/>
          </a:xfrm>
          <a:prstGeom prst="rect">
            <a:avLst/>
          </a:prstGeom>
        </p:spPr>
      </p:pic>
      <p:pic>
        <p:nvPicPr>
          <p:cNvPr id="10" name="Picture 9" descr="Screenshot (34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549" y="2571707"/>
            <a:ext cx="3229426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06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6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4" y="154113"/>
            <a:ext cx="329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2060"/>
                </a:solidFill>
              </a:rPr>
              <a:t>Data Hiding and Decorators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Decorators:</a:t>
            </a:r>
          </a:p>
          <a:p>
            <a:r>
              <a:rPr lang="en-US" b="1" dirty="0" smtClean="0"/>
              <a:t>· </a:t>
            </a:r>
            <a:r>
              <a:rPr lang="en-US" dirty="0" smtClean="0"/>
              <a:t>Python has a interesting feature called </a:t>
            </a:r>
            <a:r>
              <a:rPr lang="en-US" b="1" dirty="0" smtClean="0"/>
              <a:t>decorators</a:t>
            </a:r>
            <a:r>
              <a:rPr lang="en-US" dirty="0" smtClean="0"/>
              <a:t> which will add functionality to the existing code.</a:t>
            </a:r>
          </a:p>
          <a:p>
            <a:endParaRPr lang="en-US" dirty="0" smtClean="0"/>
          </a:p>
          <a:p>
            <a:r>
              <a:rPr lang="en-US" b="1" dirty="0" smtClean="0"/>
              <a:t>·</a:t>
            </a:r>
            <a:r>
              <a:rPr lang="en-US" dirty="0" smtClean="0"/>
              <a:t> A part of a program is modified with the help of another program at compile time.</a:t>
            </a:r>
          </a:p>
          <a:p>
            <a:endParaRPr lang="en-US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Decorators are used in functions. It will take a function add functionality and return it.</a:t>
            </a:r>
          </a:p>
          <a:p>
            <a:endParaRPr lang="en-US" dirty="0" smtClean="0"/>
          </a:p>
          <a:p>
            <a:r>
              <a:rPr lang="en-US" b="1" dirty="0" smtClean="0"/>
              <a:t>·</a:t>
            </a:r>
            <a:r>
              <a:rPr lang="en-US" dirty="0" smtClean="0"/>
              <a:t> Decorators are denoted with the symbol @ with name of decorator function.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Example: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· In the example first we called </a:t>
            </a:r>
            <a:r>
              <a:rPr lang="en-US" b="1" dirty="0" smtClean="0"/>
              <a:t>game()</a:t>
            </a:r>
            <a:r>
              <a:rPr lang="en-US" dirty="0" smtClean="0"/>
              <a:t> normally and in second phase we</a:t>
            </a:r>
          </a:p>
          <a:p>
            <a:r>
              <a:rPr lang="en-US" dirty="0" smtClean="0"/>
              <a:t>Added </a:t>
            </a:r>
            <a:r>
              <a:rPr lang="en-US" b="1" dirty="0" smtClean="0"/>
              <a:t>decorator(name)</a:t>
            </a:r>
            <a:r>
              <a:rPr lang="en-US" dirty="0" smtClean="0"/>
              <a:t> during the assignment step.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result= name(game)</a:t>
            </a:r>
          </a:p>
          <a:p>
            <a:endParaRPr lang="en-US" dirty="0" smtClean="0"/>
          </a:p>
          <a:p>
            <a:r>
              <a:rPr lang="en-US" dirty="0" smtClean="0"/>
              <a:t>· Then function </a:t>
            </a:r>
            <a:r>
              <a:rPr lang="en-US" b="1" dirty="0" smtClean="0"/>
              <a:t>game</a:t>
            </a:r>
            <a:r>
              <a:rPr lang="en-US" dirty="0" smtClean="0"/>
              <a:t> get decorated and return function was given the name </a:t>
            </a:r>
            <a:r>
              <a:rPr lang="en-US" b="1" dirty="0" smtClean="0"/>
              <a:t>result</a:t>
            </a:r>
            <a:r>
              <a:rPr lang="en-US" dirty="0" smtClean="0"/>
              <a:t>. </a:t>
            </a:r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9" name="Picture 8" descr="Screenshot (35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791" y="2225766"/>
            <a:ext cx="1838582" cy="1848108"/>
          </a:xfrm>
          <a:prstGeom prst="rect">
            <a:avLst/>
          </a:prstGeom>
        </p:spPr>
      </p:pic>
      <p:pic>
        <p:nvPicPr>
          <p:cNvPr id="10" name="Picture 9" descr="Screenshot (34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89" y="3119387"/>
            <a:ext cx="3982006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0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7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4" y="154113"/>
            <a:ext cx="329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2060"/>
                </a:solidFill>
              </a:rPr>
              <a:t>Data Hiding and Decorators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Decorators:</a:t>
            </a:r>
          </a:p>
          <a:p>
            <a:r>
              <a:rPr lang="en-US" b="1" dirty="0" smtClean="0"/>
              <a:t>· </a:t>
            </a:r>
            <a:r>
              <a:rPr lang="en-US" dirty="0" smtClean="0"/>
              <a:t>We can decorator and reassign it to same function.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game = name(game)</a:t>
            </a:r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The most common way of using decorators is using @ symbol along with name of decorator function which should be placed above the definition of the function to be decorated.</a:t>
            </a:r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r>
              <a:rPr lang="en-US" b="1" dirty="0" smtClean="0"/>
              <a:t>Example:</a:t>
            </a:r>
          </a:p>
          <a:p>
            <a:r>
              <a:rPr lang="en-IN" dirty="0" smtClean="0"/>
              <a:t>	@name</a:t>
            </a:r>
          </a:p>
          <a:p>
            <a:r>
              <a:rPr lang="en-IN" dirty="0" smtClean="0"/>
              <a:t>	def game():</a:t>
            </a:r>
          </a:p>
          <a:p>
            <a:r>
              <a:rPr lang="en-IN" dirty="0" smtClean="0"/>
              <a:t>		print(“God of cricket”)</a:t>
            </a:r>
          </a:p>
          <a:p>
            <a:r>
              <a:rPr lang="en-IN" b="1" dirty="0" smtClean="0"/>
              <a:t>· </a:t>
            </a:r>
            <a:r>
              <a:rPr lang="en-IN" dirty="0" smtClean="0"/>
              <a:t>This is the normal way to implement decorators in python.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690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8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27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2060"/>
                </a:solidFill>
              </a:rPr>
              <a:t>Data Hiding and Decorators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Decorators with Parameters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Decorators with parameters is different with normal decorators where we pass parameters to the function in this process.</a:t>
            </a:r>
          </a:p>
          <a:p>
            <a:endParaRPr lang="en-US" dirty="0" smtClean="0"/>
          </a:p>
          <a:p>
            <a:r>
              <a:rPr lang="en-US" b="1" dirty="0" smtClean="0"/>
              <a:t>Example: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Above example let you know how to work on decorator arguments.</a:t>
            </a:r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The parameters that are in  nested inner() function inside the decorators is same as the parameters of functions it decorates.</a:t>
            </a:r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We can use function(*</a:t>
            </a:r>
            <a:r>
              <a:rPr lang="en-US" dirty="0" err="1" smtClean="0"/>
              <a:t>args</a:t>
            </a:r>
            <a:r>
              <a:rPr lang="en-US" dirty="0" smtClean="0"/>
              <a:t>, **</a:t>
            </a:r>
            <a:r>
              <a:rPr lang="en-US" dirty="0" err="1" smtClean="0"/>
              <a:t>kwargs</a:t>
            </a:r>
            <a:r>
              <a:rPr lang="en-US" dirty="0" smtClean="0"/>
              <a:t>) where </a:t>
            </a:r>
            <a:r>
              <a:rPr lang="en-US" dirty="0" err="1" smtClean="0"/>
              <a:t>args</a:t>
            </a:r>
            <a:r>
              <a:rPr lang="en-US" dirty="0" smtClean="0"/>
              <a:t> are tuple of positional arguments and </a:t>
            </a:r>
            <a:r>
              <a:rPr lang="en-US" dirty="0" err="1" smtClean="0"/>
              <a:t>kwargs</a:t>
            </a:r>
            <a:r>
              <a:rPr lang="en-US" dirty="0" smtClean="0"/>
              <a:t> are dictionary of keyword arguments.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	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b="1" dirty="0" smtClean="0"/>
          </a:p>
        </p:txBody>
      </p:sp>
      <p:pic>
        <p:nvPicPr>
          <p:cNvPr id="5" name="Picture 4" descr="Screenshot (35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103" y="1342896"/>
            <a:ext cx="3210373" cy="1400304"/>
          </a:xfrm>
          <a:prstGeom prst="rect">
            <a:avLst/>
          </a:prstGeom>
        </p:spPr>
      </p:pic>
      <p:pic>
        <p:nvPicPr>
          <p:cNvPr id="7" name="Picture 6" descr="Screenshot (35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77" y="2037491"/>
            <a:ext cx="397248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0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9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27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2060"/>
                </a:solidFill>
              </a:rPr>
              <a:t>Data Hiding and Decorators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Chaining Decorators: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· </a:t>
            </a:r>
            <a:r>
              <a:rPr lang="en-US" dirty="0" smtClean="0"/>
              <a:t>A function can be decorated multiple times with different decorators.</a:t>
            </a:r>
          </a:p>
          <a:p>
            <a:endParaRPr lang="en-US" b="1" dirty="0" smtClean="0"/>
          </a:p>
          <a:p>
            <a:r>
              <a:rPr lang="en-US" b="1" dirty="0" smtClean="0"/>
              <a:t>· </a:t>
            </a:r>
            <a:r>
              <a:rPr lang="en-US" dirty="0" smtClean="0"/>
              <a:t>This can be done by placing the decorators above the required function.</a:t>
            </a:r>
          </a:p>
          <a:p>
            <a:endParaRPr lang="en-US" dirty="0" smtClean="0"/>
          </a:p>
          <a:p>
            <a:r>
              <a:rPr lang="en-US" b="1" dirty="0" smtClean="0"/>
              <a:t>Example:</a:t>
            </a:r>
            <a:endParaRPr lang="en-IN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7" name="Picture 6" descr="Screenshot (35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14" y="2015002"/>
            <a:ext cx="3496163" cy="2753109"/>
          </a:xfrm>
          <a:prstGeom prst="rect">
            <a:avLst/>
          </a:prstGeom>
        </p:spPr>
      </p:pic>
      <p:pic>
        <p:nvPicPr>
          <p:cNvPr id="10" name="Picture 9" descr="Screenshot (35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917" y="2105117"/>
            <a:ext cx="4452490" cy="144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0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4289</TotalTime>
  <Words>493</Words>
  <Application>Microsoft Office PowerPoint</Application>
  <PresentationFormat>On-screen Show (16:9)</PresentationFormat>
  <Paragraphs>159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Roboto Condensed</vt:lpstr>
      <vt:lpstr>Arvo</vt:lpstr>
      <vt:lpstr>Roboto Condensed Light</vt:lpstr>
      <vt:lpstr>Salerio template</vt:lpstr>
      <vt:lpstr>OOPs in Python</vt:lpstr>
      <vt:lpstr>Index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sadik sk</dc:creator>
  <cp:lastModifiedBy>hchintada</cp:lastModifiedBy>
  <cp:revision>183</cp:revision>
  <dcterms:modified xsi:type="dcterms:W3CDTF">2017-12-19T13:38:41Z</dcterms:modified>
</cp:coreProperties>
</file>