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61" r:id="rId2"/>
    <p:sldId id="262" r:id="rId3"/>
    <p:sldId id="264" r:id="rId4"/>
    <p:sldId id="265" r:id="rId5"/>
    <p:sldId id="266" r:id="rId6"/>
    <p:sldId id="267" r:id="rId7"/>
    <p:sldId id="281" r:id="rId8"/>
    <p:sldId id="279" r:id="rId9"/>
    <p:sldId id="273" r:id="rId10"/>
  </p:sldIdLst>
  <p:sldSz cx="9144000" cy="5143500" type="screen16x9"/>
  <p:notesSz cx="6858000" cy="9144000"/>
  <p:embeddedFontLst>
    <p:embeddedFont>
      <p:font typeface="Roboto Condensed" charset="0"/>
      <p:regular r:id="rId12"/>
      <p:bold r:id="rId13"/>
      <p:italic r:id="rId14"/>
      <p:boldItalic r:id="rId15"/>
    </p:embeddedFont>
    <p:embeddedFont>
      <p:font typeface="Arvo" charset="0"/>
      <p:regular r:id="rId16"/>
      <p:bold r:id="rId17"/>
      <p:italic r:id="rId18"/>
      <p:boldItalic r:id="rId19"/>
    </p:embeddedFont>
    <p:embeddedFont>
      <p:font typeface="Roboto Condensed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quad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OOPs in Python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945331" y="4620280"/>
            <a:ext cx="23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 Ayub Quadri</a:t>
            </a:r>
          </a:p>
          <a:p>
            <a:r>
              <a:rPr lang="en-US" dirty="0" smtClean="0">
                <a:hlinkClick r:id="rId3"/>
              </a:rPr>
              <a:t>aquadri@digital-lync.com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OOPs in Python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Attributes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Introduction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Accessing Attributes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Built in Functions in Attributes</a:t>
            </a: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 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Introduction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Class attributes are attributes which are owned by the class itself.</a:t>
            </a:r>
          </a:p>
          <a:p>
            <a:r>
              <a:rPr lang="en-IN" dirty="0" smtClean="0"/>
              <a:t> </a:t>
            </a:r>
          </a:p>
          <a:p>
            <a:r>
              <a:rPr lang="en-IN" b="1" dirty="0" smtClean="0"/>
              <a:t>· </a:t>
            </a:r>
            <a:r>
              <a:rPr lang="en-IN" dirty="0" smtClean="0"/>
              <a:t>Attributes will be shared by all the instances of the class. So, they have the same value for every instance.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Class Attribute are placed outside of all methods in class . Usually, placed immediately after class header.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This the basic example of class attribute where ‘a’ is attribute with some data in class A and these class will be assigned to an object ‘x’.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Attributes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Screenshot (3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46" y="3007238"/>
            <a:ext cx="228631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Attributes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3094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Attributes: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After declaring the attribute in class we can use dot operator(.) with the object to access the attribute.</a:t>
            </a:r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Class variable is accessed using class names.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9" name="Picture 8" descr="Screenshot (3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42" y="2040785"/>
            <a:ext cx="5001323" cy="2743583"/>
          </a:xfrm>
          <a:prstGeom prst="rect">
            <a:avLst/>
          </a:prstGeom>
        </p:spPr>
      </p:pic>
      <p:pic>
        <p:nvPicPr>
          <p:cNvPr id="10" name="Picture 9" descr="Screenshot (36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2" y="2385788"/>
            <a:ext cx="364112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Attributes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· </a:t>
            </a:r>
            <a:r>
              <a:rPr lang="en-US" dirty="0" smtClean="0"/>
              <a:t>In the example we accessed the attributes of class Student using the dot operator.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After creating the “std1” object we accessed attribute in it by using std1.name , std1.department.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We can access class variable by using classname</a:t>
            </a:r>
            <a:r>
              <a:rPr lang="en-US" b="1" dirty="0" smtClean="0"/>
              <a:t>.</a:t>
            </a:r>
            <a:r>
              <a:rPr lang="en-US" dirty="0" smtClean="0"/>
              <a:t>variablename (Student.stdCount)</a:t>
            </a:r>
          </a:p>
          <a:p>
            <a:r>
              <a:rPr lang="en-US" dirty="0" smtClean="0"/>
              <a:t>which helps in count the number of students.</a:t>
            </a:r>
          </a:p>
          <a:p>
            <a:r>
              <a:rPr lang="en-US" b="1" dirty="0" smtClean="0"/>
              <a:t>  </a:t>
            </a:r>
          </a:p>
          <a:p>
            <a:r>
              <a:rPr lang="en-US" b="1" dirty="0" smtClean="0"/>
              <a:t>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Attributes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Functions for class attributes:</a:t>
            </a:r>
          </a:p>
          <a:p>
            <a:endParaRPr lang="en-US" b="1" dirty="0" smtClean="0"/>
          </a:p>
          <a:p>
            <a:r>
              <a:rPr lang="en-US" b="1" dirty="0" smtClean="0"/>
              <a:t>· setattr(obj,name,value): </a:t>
            </a:r>
            <a:r>
              <a:rPr lang="en-US" dirty="0" smtClean="0"/>
              <a:t>This function help to set an attribute. If it does not exist it will create a attribute with the name specified.</a:t>
            </a:r>
          </a:p>
          <a:p>
            <a:endParaRPr lang="en-US" dirty="0" smtClean="0"/>
          </a:p>
          <a:p>
            <a:r>
              <a:rPr lang="en-US" b="1" dirty="0" smtClean="0"/>
              <a:t>· getattr(obj,name[,default]): </a:t>
            </a:r>
            <a:r>
              <a:rPr lang="en-US" dirty="0" smtClean="0"/>
              <a:t>This function is used to access a attribute in the object.</a:t>
            </a:r>
          </a:p>
          <a:p>
            <a:endParaRPr lang="en-US" dirty="0" smtClean="0"/>
          </a:p>
          <a:p>
            <a:r>
              <a:rPr lang="en-US" b="1" dirty="0" smtClean="0"/>
              <a:t>· hasattr(obj,name): </a:t>
            </a:r>
            <a:r>
              <a:rPr lang="en-US" dirty="0" smtClean="0"/>
              <a:t>This function check whether the attribute with the specified name exist in object or not.</a:t>
            </a:r>
          </a:p>
          <a:p>
            <a:endParaRPr lang="en-US" b="1" dirty="0" smtClean="0"/>
          </a:p>
          <a:p>
            <a:r>
              <a:rPr lang="en-US" b="1" dirty="0" smtClean="0"/>
              <a:t>· delattr(obj,name): </a:t>
            </a:r>
            <a:r>
              <a:rPr lang="en-US" dirty="0" smtClean="0"/>
              <a:t>This function will delete the attribute from the object.</a:t>
            </a:r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These are some of the function in class attributes.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Attributes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Here it display error at second </a:t>
            </a:r>
            <a:r>
              <a:rPr lang="en-US" b="1" dirty="0" smtClean="0"/>
              <a:t>getattr</a:t>
            </a:r>
            <a:r>
              <a:rPr lang="en-US" dirty="0" smtClean="0"/>
              <a:t> because already ‘department’ attribute has been deleted.</a:t>
            </a:r>
          </a:p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37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7" y="967904"/>
            <a:ext cx="3552681" cy="2829320"/>
          </a:xfrm>
          <a:prstGeom prst="rect">
            <a:avLst/>
          </a:prstGeom>
        </p:spPr>
      </p:pic>
      <p:pic>
        <p:nvPicPr>
          <p:cNvPr id="7" name="Picture 6" descr="Screenshot (37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72" y="984760"/>
            <a:ext cx="485842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Attributes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Built-in functions in Class Attributes:</a:t>
            </a:r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Python has some built in function that are used to get information about the attributes.</a:t>
            </a:r>
          </a:p>
          <a:p>
            <a:endParaRPr lang="en-IN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In this the attribute name is prefixed and suffixed using underscore.</a:t>
            </a:r>
          </a:p>
          <a:p>
            <a:endParaRPr lang="en-IN" b="1" dirty="0" smtClean="0"/>
          </a:p>
          <a:p>
            <a:r>
              <a:rPr lang="en-IN" b="1" dirty="0" smtClean="0"/>
              <a:t>· __dict__: </a:t>
            </a:r>
            <a:r>
              <a:rPr lang="en-IN" dirty="0" smtClean="0"/>
              <a:t>It will display a dictionary containing all attributes along with its values of the class.</a:t>
            </a:r>
          </a:p>
          <a:p>
            <a:endParaRPr lang="en-IN" b="1" dirty="0" smtClean="0"/>
          </a:p>
          <a:p>
            <a:r>
              <a:rPr lang="en-IN" b="1" dirty="0" smtClean="0"/>
              <a:t>. __doc__: </a:t>
            </a:r>
            <a:r>
              <a:rPr lang="en-IN" dirty="0" smtClean="0"/>
              <a:t>It will print the documentation of the class if exist and None if not defined</a:t>
            </a:r>
            <a:r>
              <a:rPr lang="en-IN" b="1" dirty="0" smtClean="0"/>
              <a:t>. </a:t>
            </a:r>
          </a:p>
          <a:p>
            <a:endParaRPr lang="en-IN" b="1" dirty="0" smtClean="0"/>
          </a:p>
          <a:p>
            <a:r>
              <a:rPr lang="en-IN" b="1" dirty="0" smtClean="0"/>
              <a:t>· __name__: </a:t>
            </a:r>
            <a:r>
              <a:rPr lang="en-IN" dirty="0" smtClean="0"/>
              <a:t>It will give the name of the class.</a:t>
            </a:r>
          </a:p>
          <a:p>
            <a:endParaRPr lang="en-IN" dirty="0" smtClean="0"/>
          </a:p>
          <a:p>
            <a:r>
              <a:rPr lang="en-IN" b="1" dirty="0" smtClean="0"/>
              <a:t>· __module__: </a:t>
            </a:r>
            <a:r>
              <a:rPr lang="en-IN" dirty="0" smtClean="0"/>
              <a:t>It will return the module name in which it is defined otherwise it will return “__main__”</a:t>
            </a:r>
            <a:r>
              <a:rPr lang="en-IN" b="1" dirty="0" smtClean="0"/>
              <a:t>.</a:t>
            </a:r>
          </a:p>
          <a:p>
            <a:endParaRPr lang="en-IN" b="1" dirty="0" smtClean="0"/>
          </a:p>
          <a:p>
            <a:r>
              <a:rPr lang="en-IN" b="1" dirty="0" smtClean="0"/>
              <a:t>· __bases__: </a:t>
            </a:r>
            <a:r>
              <a:rPr lang="en-IN" dirty="0" smtClean="0"/>
              <a:t>This is used in inheritance when we use parent and child class. It will check where the class is base class are a child of another class and return the base class name.</a:t>
            </a:r>
          </a:p>
          <a:p>
            <a:endParaRPr lang="en-IN" b="1" dirty="0" smtClean="0"/>
          </a:p>
          <a:p>
            <a:r>
              <a:rPr lang="en-IN" b="1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Attributes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Example: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</p:txBody>
      </p:sp>
      <p:pic>
        <p:nvPicPr>
          <p:cNvPr id="9" name="Picture 8" descr="Screenshot (37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62" y="783637"/>
            <a:ext cx="4087725" cy="2705797"/>
          </a:xfrm>
          <a:prstGeom prst="rect">
            <a:avLst/>
          </a:prstGeom>
        </p:spPr>
      </p:pic>
      <p:pic>
        <p:nvPicPr>
          <p:cNvPr id="10" name="Picture 9" descr="Screenshot (37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0" y="3739632"/>
            <a:ext cx="7819697" cy="11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482</Words>
  <Application>Microsoft Office PowerPoint</Application>
  <PresentationFormat>On-screen Show (16:9)</PresentationFormat>
  <Paragraphs>135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Condensed</vt:lpstr>
      <vt:lpstr>Arvo</vt:lpstr>
      <vt:lpstr>Roboto Condensed Light</vt:lpstr>
      <vt:lpstr>Salerio template</vt:lpstr>
      <vt:lpstr>OOPs in Python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Windows User</cp:lastModifiedBy>
  <cp:revision>184</cp:revision>
  <dcterms:modified xsi:type="dcterms:W3CDTF">2017-10-05T13:40:54Z</dcterms:modified>
</cp:coreProperties>
</file>