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61" r:id="rId2"/>
    <p:sldId id="262" r:id="rId3"/>
    <p:sldId id="281" r:id="rId4"/>
    <p:sldId id="264" r:id="rId5"/>
    <p:sldId id="263" r:id="rId6"/>
    <p:sldId id="265" r:id="rId7"/>
    <p:sldId id="266" r:id="rId8"/>
    <p:sldId id="267" r:id="rId9"/>
    <p:sldId id="273" r:id="rId10"/>
    <p:sldId id="275" r:id="rId11"/>
    <p:sldId id="276" r:id="rId12"/>
    <p:sldId id="277" r:id="rId13"/>
    <p:sldId id="278" r:id="rId14"/>
    <p:sldId id="279" r:id="rId15"/>
    <p:sldId id="280" r:id="rId16"/>
  </p:sldIdLst>
  <p:sldSz cx="9144000" cy="5143500" type="screen16x9"/>
  <p:notesSz cx="6858000" cy="9144000"/>
  <p:embeddedFontLst>
    <p:embeddedFont>
      <p:font typeface="Roboto Condensed" charset="0"/>
      <p:regular r:id="rId18"/>
      <p:bold r:id="rId19"/>
      <p:italic r:id="rId20"/>
      <p:boldItalic r:id="rId21"/>
    </p:embeddedFont>
    <p:embeddedFont>
      <p:font typeface="Arvo" charset="0"/>
      <p:regular r:id="rId22"/>
      <p:bold r:id="rId23"/>
      <p:italic r:id="rId24"/>
      <p:boldItalic r:id="rId25"/>
    </p:embeddedFont>
    <p:embeddedFont>
      <p:font typeface="Roboto Condensed Light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358740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1624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4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9825" y="2994699"/>
            <a:ext cx="2418473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6" name="Shape 2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7" name="Shape 2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9" name="Shape 29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30" name="Shape 30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2" name="Shape 3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3" name="Shape 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4" name="Shape 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5" name="Shape 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6" name="Shape 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7" name="Shape 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5" name="Shape 4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8" name="Shape 48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9" name="Shape 49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3" name="Shape 5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4" name="Shape 5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5" name="Shape 5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367050" y="87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27200" y="82162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71" name="Shape 7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8" name="Shape 78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9" name="Shape 7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80" name="Shape 80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94" name="Shape 9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95" name="Shape 9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01" name="Shape 10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02" name="Shape 10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03" name="Shape 10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06" name="Shape 10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07" name="Shape 10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Shape 112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13" name="Shape 113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4" name="Shape 114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7" name="Shape 117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22" name="Shape 12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23" name="Shape 12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24" name="Shape 12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27" name="Shape 12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32" name="Shape 13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33" name="Shape 13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7" name="Shape 13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 t="19376" r="3316" b="9956"/>
          <a:stretch/>
        </p:blipFill>
        <p:spPr>
          <a:xfrm>
            <a:off x="7452275" y="27975"/>
            <a:ext cx="1653126" cy="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606225" y="1406775"/>
            <a:ext cx="5311200" cy="131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OOP’s in Python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8029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10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Attribute Access: __</a:t>
            </a:r>
            <a:r>
              <a:rPr lang="en-US" b="1" dirty="0" err="1" smtClean="0"/>
              <a:t>getattr</a:t>
            </a:r>
            <a:r>
              <a:rPr lang="en-US" b="1" dirty="0" smtClean="0"/>
              <a:t>__ and __</a:t>
            </a:r>
            <a:r>
              <a:rPr lang="en-US" b="1" dirty="0" err="1" smtClean="0"/>
              <a:t>setattr</a:t>
            </a:r>
            <a:r>
              <a:rPr lang="en-US" b="1" dirty="0" smtClean="0"/>
              <a:t>__:</a:t>
            </a:r>
          </a:p>
          <a:p>
            <a:endParaRPr lang="en-US" b="1" dirty="0" smtClean="0"/>
          </a:p>
          <a:p>
            <a:r>
              <a:rPr lang="en-US" b="1" dirty="0" smtClean="0"/>
              <a:t>__</a:t>
            </a:r>
            <a:r>
              <a:rPr lang="en-US" b="1" dirty="0" err="1" smtClean="0"/>
              <a:t>getattr</a:t>
            </a:r>
            <a:r>
              <a:rPr lang="en-US" b="1" dirty="0" smtClean="0"/>
              <a:t>__: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__</a:t>
            </a:r>
            <a:r>
              <a:rPr lang="en-US" dirty="0" err="1" smtClean="0"/>
              <a:t>getattr</a:t>
            </a:r>
            <a:r>
              <a:rPr lang="en-US" dirty="0" smtClean="0"/>
              <a:t>__ method intercepts attribute references. It’s called with the attribute name as a string.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6146" name="Picture 2" descr="C:\Users\ravikiran\Desktop\Python weeekly report\opovr6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004" y="2313262"/>
            <a:ext cx="2809875" cy="1952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 descr="C:\Users\ravikiran\Desktop\Python weeekly report\opovr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193" y="2231150"/>
            <a:ext cx="5244662" cy="1962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Arrow Connector 12"/>
          <p:cNvCxnSpPr/>
          <p:nvPr/>
        </p:nvCxnSpPr>
        <p:spPr>
          <a:xfrm flipV="1">
            <a:off x="1524000" y="2669628"/>
            <a:ext cx="2228193" cy="8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45021" y="3415862"/>
            <a:ext cx="2154620" cy="357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775451" y="179159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68" y="862331"/>
            <a:ext cx="1188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__</a:t>
            </a:r>
            <a:r>
              <a:rPr lang="en-US" b="1" dirty="0" err="1" smtClean="0"/>
              <a:t>setattr</a:t>
            </a:r>
            <a:r>
              <a:rPr lang="en-US" b="1" dirty="0" smtClean="0"/>
              <a:t>__:</a:t>
            </a:r>
            <a:endParaRPr lang="en-US" dirty="0"/>
          </a:p>
        </p:txBody>
      </p:sp>
      <p:pic>
        <p:nvPicPr>
          <p:cNvPr id="7170" name="Picture 2" descr="C:\Users\ravikiran\Desktop\Python weeekly report\opovr7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911" y="1457215"/>
            <a:ext cx="3420242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1" name="Picture 3" descr="C:\Users\ravikiran\Desktop\Python weeekly report\opovr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4994" y="1476210"/>
            <a:ext cx="4246344" cy="1887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1135117" y="2017986"/>
            <a:ext cx="305851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77159" y="2680138"/>
            <a:ext cx="3058510" cy="557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0277" y="3637062"/>
            <a:ext cx="88237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String Representation: __</a:t>
            </a:r>
            <a:r>
              <a:rPr lang="en-US" b="1" dirty="0" err="1" smtClean="0"/>
              <a:t>repr</a:t>
            </a:r>
            <a:r>
              <a:rPr lang="en-US" b="1" dirty="0" smtClean="0"/>
              <a:t>__ and __</a:t>
            </a:r>
            <a:r>
              <a:rPr lang="en-US" b="1" dirty="0" err="1" smtClean="0"/>
              <a:t>str</a:t>
            </a:r>
            <a:r>
              <a:rPr lang="en-US" b="1" dirty="0" smtClean="0"/>
              <a:t>__: 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499241" y="4004441"/>
            <a:ext cx="81928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If defined, __</a:t>
            </a:r>
            <a:r>
              <a:rPr lang="en-US" dirty="0" err="1" smtClean="0"/>
              <a:t>repr</a:t>
            </a:r>
            <a:r>
              <a:rPr lang="en-US" dirty="0" smtClean="0"/>
              <a:t>__ (or its close relative, __</a:t>
            </a:r>
            <a:r>
              <a:rPr lang="en-US" dirty="0" err="1" smtClean="0"/>
              <a:t>str</a:t>
            </a:r>
            <a:r>
              <a:rPr lang="en-US" dirty="0" smtClean="0"/>
              <a:t>__) is called automatically when class instances are printed or converted to strings. These methods allow you to define a better display format for your objects than the default instance display. Here, __</a:t>
            </a:r>
            <a:r>
              <a:rPr lang="en-US" dirty="0" err="1" smtClean="0"/>
              <a:t>repr</a:t>
            </a:r>
            <a:r>
              <a:rPr lang="en-US" dirty="0" smtClean="0"/>
              <a:t>__ uses basic string formatting to convert the managed </a:t>
            </a:r>
            <a:r>
              <a:rPr lang="en-US" dirty="0" err="1" smtClean="0"/>
              <a:t>self.data</a:t>
            </a:r>
            <a:r>
              <a:rPr lang="en-US" dirty="0" smtClean="0"/>
              <a:t> object to a more </a:t>
            </a:r>
            <a:r>
              <a:rPr lang="en-US" dirty="0" err="1" smtClean="0"/>
              <a:t>humanfriendly</a:t>
            </a:r>
            <a:r>
              <a:rPr lang="en-US" dirty="0" smtClean="0"/>
              <a:t> string for display.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754431" y="179159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494" y="841310"/>
            <a:ext cx="8132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b="1" dirty="0" smtClean="0"/>
              <a:t>__</a:t>
            </a:r>
            <a:r>
              <a:rPr lang="en-US" b="1" dirty="0" err="1" smtClean="0"/>
              <a:t>str</a:t>
            </a:r>
            <a:r>
              <a:rPr lang="en-US" b="1" dirty="0" smtClean="0"/>
              <a:t>__ </a:t>
            </a:r>
            <a:r>
              <a:rPr lang="en-US" dirty="0" smtClean="0"/>
              <a:t>is tried first for the print operation and the </a:t>
            </a:r>
            <a:r>
              <a:rPr lang="en-US" dirty="0" err="1" smtClean="0"/>
              <a:t>str</a:t>
            </a:r>
            <a:r>
              <a:rPr lang="en-US" dirty="0" smtClean="0"/>
              <a:t> built-in function (the internal equivalent of which print runs). It generally should return a user-friendly display.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__</a:t>
            </a:r>
            <a:r>
              <a:rPr lang="en-US" b="1" dirty="0" err="1" smtClean="0"/>
              <a:t>repr</a:t>
            </a:r>
            <a:r>
              <a:rPr lang="en-US" b="1" dirty="0" smtClean="0"/>
              <a:t>__ </a:t>
            </a:r>
            <a:r>
              <a:rPr lang="en-US" dirty="0" smtClean="0"/>
              <a:t>is used in all other contexts: for interactive echoes, the </a:t>
            </a:r>
            <a:r>
              <a:rPr lang="en-US" dirty="0" err="1" smtClean="0"/>
              <a:t>repr</a:t>
            </a:r>
            <a:r>
              <a:rPr lang="en-US" dirty="0" smtClean="0"/>
              <a:t> function, and nested appearances, as well as by print and </a:t>
            </a:r>
            <a:r>
              <a:rPr lang="en-US" dirty="0" err="1" smtClean="0"/>
              <a:t>str</a:t>
            </a:r>
            <a:r>
              <a:rPr lang="en-US" dirty="0" smtClean="0"/>
              <a:t> if no __</a:t>
            </a:r>
            <a:r>
              <a:rPr lang="en-US" dirty="0" err="1" smtClean="0"/>
              <a:t>str</a:t>
            </a:r>
            <a:r>
              <a:rPr lang="en-US" dirty="0" smtClean="0"/>
              <a:t>__ is present. It should generally return an as-code string that could be used to re-create the object, or a detailed display for developers. </a:t>
            </a:r>
            <a:endParaRPr lang="en-US" b="1" dirty="0"/>
          </a:p>
        </p:txBody>
      </p:sp>
      <p:pic>
        <p:nvPicPr>
          <p:cNvPr id="1026" name="Picture 2" descr="C:\Users\ravikiran\Desktop\Python weeekly report\opovr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062" y="2760116"/>
            <a:ext cx="2524125" cy="1457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ravikiran\Desktop\Python weeekly report\opovr8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0482" y="3160822"/>
            <a:ext cx="3562350" cy="1001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2196662" y="3783724"/>
            <a:ext cx="2480441" cy="31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20913" y="872842"/>
            <a:ext cx="87549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__</a:t>
            </a:r>
            <a:r>
              <a:rPr lang="en-US" b="1" dirty="0" err="1" smtClean="0"/>
              <a:t>radd</a:t>
            </a:r>
            <a:r>
              <a:rPr lang="en-US" b="1" dirty="0" smtClean="0"/>
              <a:t>__ and __</a:t>
            </a:r>
            <a:r>
              <a:rPr lang="en-US" b="1" dirty="0" err="1" smtClean="0"/>
              <a:t>iadd</a:t>
            </a:r>
            <a:r>
              <a:rPr lang="en-US" b="1" dirty="0" smtClean="0"/>
              <a:t>__:</a:t>
            </a:r>
          </a:p>
          <a:p>
            <a:endParaRPr lang="en-US" b="1" dirty="0" smtClean="0"/>
          </a:p>
          <a:p>
            <a:r>
              <a:rPr lang="en-US" b="1" dirty="0" smtClean="0"/>
              <a:t>Right-Side Addition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For instance, the __add__ methods coded so far technically do not support the use of instance objects on the right side of the + operator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2050" name="Picture 2" descr="C:\Users\ravikiran\Desktop\Python weeekly report\opovr9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239" y="2549361"/>
            <a:ext cx="2543175" cy="1438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Users\ravikiran\Desktop\Python weeekly report\opovr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648" y="2603828"/>
            <a:ext cx="4940793" cy="13690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1282262" y="2974428"/>
            <a:ext cx="2364828" cy="672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45324" y="3478924"/>
            <a:ext cx="2333297" cy="33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7492" y="137117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20565" y="807161"/>
            <a:ext cx="84976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Python calls __</a:t>
            </a:r>
            <a:r>
              <a:rPr lang="en-US" dirty="0" err="1" smtClean="0"/>
              <a:t>radd</a:t>
            </a:r>
            <a:r>
              <a:rPr lang="en-US" dirty="0" smtClean="0"/>
              <a:t>__ only when the object on the right side of the + is your class instance.</a:t>
            </a:r>
            <a:endParaRPr lang="en-US" dirty="0"/>
          </a:p>
        </p:txBody>
      </p:sp>
      <p:pic>
        <p:nvPicPr>
          <p:cNvPr id="3074" name="Picture 2" descr="C:\Users\ravikiran\Desktop\Python weeekly report\opovr10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79" y="1350470"/>
            <a:ext cx="2828925" cy="232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C:\Users\ravikiran\Desktop\Python weeekly report\opovr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4852" y="2243631"/>
            <a:ext cx="3600450" cy="1287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Arrow Connector 8"/>
          <p:cNvCxnSpPr/>
          <p:nvPr/>
        </p:nvCxnSpPr>
        <p:spPr>
          <a:xfrm flipV="1">
            <a:off x="1460938" y="2764221"/>
            <a:ext cx="3016469" cy="567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92469" y="3268717"/>
            <a:ext cx="3016469" cy="199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49023" y="168648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24751" y="883352"/>
            <a:ext cx="8067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In-Place Addition: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 also implement += in-place augmented addition, code either an __</a:t>
            </a:r>
            <a:r>
              <a:rPr lang="en-US" dirty="0" err="1" smtClean="0"/>
              <a:t>iadd</a:t>
            </a:r>
            <a:r>
              <a:rPr lang="en-US" dirty="0" smtClean="0"/>
              <a:t>__ or an __add__.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4098" name="Picture 2" descr="C:\Users\ravikiran\Desktop\Python weeekly report\opovr11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045" y="1943046"/>
            <a:ext cx="228600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Users\ravikiran\Desktop\Python weeekly report\opovr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2230" y="2406869"/>
            <a:ext cx="3543300" cy="1156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Arrow Connector 6"/>
          <p:cNvCxnSpPr>
            <a:endCxn id="4099" idx="1"/>
          </p:cNvCxnSpPr>
          <p:nvPr/>
        </p:nvCxnSpPr>
        <p:spPr>
          <a:xfrm flipV="1">
            <a:off x="2049518" y="2984938"/>
            <a:ext cx="2032712" cy="588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9024" y="168648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 rot="10800000" flipH="1">
            <a:off x="0" y="3000"/>
            <a:ext cx="3017100" cy="5140500"/>
          </a:xfrm>
          <a:prstGeom prst="rect">
            <a:avLst/>
          </a:prstGeom>
          <a:solidFill>
            <a:srgbClr val="C7D3E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 idx="4294967295"/>
          </p:nvPr>
        </p:nvSpPr>
        <p:spPr>
          <a:xfrm>
            <a:off x="110000" y="125450"/>
            <a:ext cx="28548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3F5378"/>
                </a:solidFill>
              </a:rPr>
              <a:t>Index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4294967295"/>
          </p:nvPr>
        </p:nvSpPr>
        <p:spPr>
          <a:xfrm>
            <a:off x="8850899" y="48279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 dirty="0"/>
          </a:p>
        </p:txBody>
      </p:sp>
      <p:sp>
        <p:nvSpPr>
          <p:cNvPr id="153" name="Shape 153"/>
          <p:cNvSpPr txBox="1"/>
          <p:nvPr/>
        </p:nvSpPr>
        <p:spPr>
          <a:xfrm>
            <a:off x="3666475" y="1438381"/>
            <a:ext cx="5279700" cy="3150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r>
              <a:rPr lang="en" sz="1600" dirty="0" smtClean="0">
                <a:solidFill>
                  <a:srgbClr val="3F5378"/>
                </a:solidFill>
              </a:rPr>
              <a:t>Oop’s in Python  </a:t>
            </a:r>
          </a:p>
          <a:p>
            <a:pPr marL="152400" lvl="0" rtl="0">
              <a:lnSpc>
                <a:spcPct val="115000"/>
              </a:lnSpc>
              <a:spcBef>
                <a:spcPts val="0"/>
              </a:spcBef>
              <a:buClr>
                <a:srgbClr val="3F5378"/>
              </a:buClr>
              <a:buSzPct val="100000"/>
            </a:pPr>
            <a:endParaRPr lang="en" sz="1600" dirty="0" smtClean="0">
              <a:solidFill>
                <a:srgbClr val="3F5378"/>
              </a:solidFill>
            </a:endParaRPr>
          </a:p>
          <a:p>
            <a:pPr marL="152400" lvl="0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•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Constructors and Expressions: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Common Operator Overloading Methods </a:t>
            </a:r>
            <a:endParaRPr lang="en-US" sz="1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Indexing and Slicing</a:t>
            </a: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b="1" dirty="0" smtClean="0">
                <a:solidFill>
                  <a:srgbClr val="3F5378"/>
                </a:solidFill>
              </a:rPr>
              <a:t>Iterable Objects</a:t>
            </a: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•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Attribute Access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r>
              <a:rPr lang="en-US" sz="1600" dirty="0" smtClean="0">
                <a:solidFill>
                  <a:srgbClr val="3F5378"/>
                </a:solidFill>
              </a:rPr>
              <a:t>	</a:t>
            </a:r>
            <a:endParaRPr lang="en-US" sz="1600" b="1" dirty="0" smtClean="0"/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b="1" dirty="0" smtClean="0"/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  <a:p>
            <a:pPr marL="152400" lvl="2">
              <a:lnSpc>
                <a:spcPct val="115000"/>
              </a:lnSpc>
              <a:buClr>
                <a:srgbClr val="3F5378"/>
              </a:buClr>
              <a:buSzPct val="100000"/>
            </a:pPr>
            <a:endParaRPr lang="en-US" sz="1600" dirty="0" smtClean="0">
              <a:solidFill>
                <a:srgbClr val="3F5378"/>
              </a:solidFill>
            </a:endParaRP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87" y="1559961"/>
            <a:ext cx="1689551" cy="1835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3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4070" y="216535"/>
            <a:ext cx="7526655" cy="4256405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Python operators work for built-in classes. But same operator behaves differently with different types. For example, the + operator will, perform arithmetic addition on two numbers, merge two lists and concatenate two strings.</a:t>
            </a:r>
          </a:p>
          <a:p>
            <a:endParaRPr lang="en-US" sz="2000" dirty="0" smtClean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 feature in Python, that allows same operator to have different meaning according to the context is called operator overloading.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50899" y="4820481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4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854" y="754646"/>
            <a:ext cx="810873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Really “operator overloading” simply means intercepting built-in operations in a class’s methods—Python automatically invokes your methods when instances of the class appear in built-in operations, and your method’s return value becomes the result of the corresponding operation.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Here’s a review of the key ideas behind overloading: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 Operator overloading lets classes intercept normal Python operations.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• Classes can overload all Python expression operators.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• Classes can also overload built-in operations such as printing, function calls, attribute access, etc.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• Overloading makes class instances act more like built-in types. 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• Overloading is implemented by providing specially named methods in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9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71447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1800" b="1" dirty="0" smtClean="0"/>
              <a:t> 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825" y="851821"/>
            <a:ext cx="8533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Addition overriding example</a:t>
            </a:r>
            <a:r>
              <a:rPr lang="en-US" b="1" dirty="0" smtClean="0"/>
              <a:t> __add__: </a:t>
            </a:r>
            <a:r>
              <a:rPr lang="en-US" dirty="0" smtClean="0"/>
              <a:t>Here, we override + to return the sum of two co-ordinate points (</a:t>
            </a:r>
            <a:r>
              <a:rPr lang="en-US" dirty="0" err="1" smtClean="0"/>
              <a:t>a,b</a:t>
            </a:r>
            <a:r>
              <a:rPr lang="en-US" dirty="0" smtClean="0"/>
              <a:t>) and (</a:t>
            </a:r>
            <a:r>
              <a:rPr lang="en-US" dirty="0" err="1" smtClean="0"/>
              <a:t>c,d</a:t>
            </a:r>
            <a:r>
              <a:rPr lang="en-US" dirty="0" smtClean="0"/>
              <a:t>)</a:t>
            </a:r>
            <a:endParaRPr lang="en-US" sz="1600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211" t="38148" r="52981" b="19152"/>
          <a:stretch>
            <a:fillRect/>
          </a:stretch>
        </p:blipFill>
        <p:spPr bwMode="auto">
          <a:xfrm>
            <a:off x="725963" y="1317547"/>
            <a:ext cx="5632795" cy="357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675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99528" y="48279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6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99" y="811657"/>
            <a:ext cx="8477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Common Operator Overloading Methods :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32" y="1187670"/>
            <a:ext cx="8119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 smtClean="0"/>
          </a:p>
        </p:txBody>
      </p:sp>
      <p:pic>
        <p:nvPicPr>
          <p:cNvPr id="2050" name="Picture 2" descr="C:\Users\ravikiran\Desktop\Python weeekly report\opov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96" y="1072055"/>
            <a:ext cx="7220607" cy="4071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2063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840625" y="4815181"/>
            <a:ext cx="303375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7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499" y="986319"/>
            <a:ext cx="8625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Indexing and Slicing: __</a:t>
            </a:r>
            <a:r>
              <a:rPr lang="en-US" b="1" dirty="0" err="1" smtClean="0"/>
              <a:t>getitem</a:t>
            </a:r>
            <a:r>
              <a:rPr lang="en-US" b="1" dirty="0" smtClean="0"/>
              <a:t>__ and __</a:t>
            </a:r>
            <a:r>
              <a:rPr lang="en-US" b="1" dirty="0" err="1" smtClean="0"/>
              <a:t>setitem</a:t>
            </a:r>
            <a:r>
              <a:rPr lang="en-US" b="1" dirty="0" smtClean="0"/>
              <a:t>__ 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If defined in a class (or inherited by it), the __</a:t>
            </a:r>
            <a:r>
              <a:rPr lang="en-US" dirty="0" err="1" smtClean="0"/>
              <a:t>getitem</a:t>
            </a:r>
            <a:r>
              <a:rPr lang="en-US" dirty="0" smtClean="0"/>
              <a:t>__ method is called automatically for instance-indexing operations.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an instance X appears in an indexing expression like X[</a:t>
            </a:r>
            <a:r>
              <a:rPr lang="en-US" dirty="0" err="1" smtClean="0"/>
              <a:t>i</a:t>
            </a:r>
            <a:r>
              <a:rPr lang="en-US" dirty="0" smtClean="0"/>
              <a:t>], Python calls the __</a:t>
            </a:r>
            <a:r>
              <a:rPr lang="en-US" dirty="0" err="1" smtClean="0"/>
              <a:t>getitem</a:t>
            </a:r>
            <a:r>
              <a:rPr lang="en-US" dirty="0" smtClean="0"/>
              <a:t>__ method inherited by the instance, passing X to the first argument and the index in brackets to the second argument. 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3074" name="Picture 2" descr="C:\Users\ravikiran\Desktop\Python weeekly report\opovr3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567" y="2830239"/>
            <a:ext cx="2657475" cy="138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C:\Users\ravikiran\Desktop\Python weeekly report\opovr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976" y="2887772"/>
            <a:ext cx="3752850" cy="1305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Elbow Connector 7"/>
          <p:cNvCxnSpPr>
            <a:endCxn id="3075" idx="1"/>
          </p:cNvCxnSpPr>
          <p:nvPr/>
        </p:nvCxnSpPr>
        <p:spPr>
          <a:xfrm flipV="1">
            <a:off x="3415862" y="3540700"/>
            <a:ext cx="941114" cy="1274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3421117" y="3913817"/>
            <a:ext cx="941114" cy="127410"/>
          </a:xfrm>
          <a:prstGeom prst="bentConnector3">
            <a:avLst>
              <a:gd name="adj1" fmla="val 47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06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8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 addition to indexing, __</a:t>
            </a:r>
            <a:r>
              <a:rPr lang="en-US" dirty="0" err="1" smtClean="0"/>
              <a:t>getitem</a:t>
            </a:r>
            <a:r>
              <a:rPr lang="en-US" dirty="0" smtClean="0"/>
              <a:t>__ is also called for slice expressions— always in 3.X, and conditionally in 2.X if you don’t provide more specific slicing methods.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matters in classes with a __</a:t>
            </a:r>
            <a:r>
              <a:rPr lang="en-US" dirty="0" err="1" smtClean="0"/>
              <a:t>getitem</a:t>
            </a:r>
            <a:r>
              <a:rPr lang="en-US" dirty="0" smtClean="0"/>
              <a:t>__ method—in 3.X, the method will be called both for basic indexing (with an index) and for slicing (with a slice object).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8415" y="904372"/>
            <a:ext cx="8227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Intercepting Slices: </a:t>
            </a:r>
            <a:endParaRPr lang="en-US" b="1" dirty="0"/>
          </a:p>
        </p:txBody>
      </p:sp>
      <p:pic>
        <p:nvPicPr>
          <p:cNvPr id="4098" name="Picture 2" descr="C:\Users\ravikiran\Desktop\Python weeekly report\opovr4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6688" y="2723329"/>
            <a:ext cx="3695700" cy="176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C:\Users\ravikiran\Desktop\Python weeekly report\opovr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47" y="2768765"/>
            <a:ext cx="2626712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1" name="Elbow Connector 10"/>
          <p:cNvCxnSpPr/>
          <p:nvPr/>
        </p:nvCxnSpPr>
        <p:spPr>
          <a:xfrm flipV="1">
            <a:off x="3573517" y="3069021"/>
            <a:ext cx="1061545" cy="704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flipV="1">
            <a:off x="3605048" y="3426373"/>
            <a:ext cx="1019504" cy="5150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647090" y="3794234"/>
            <a:ext cx="998482" cy="367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3647090" y="4109545"/>
            <a:ext cx="998482" cy="2207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78980" y="4794300"/>
            <a:ext cx="1487400" cy="315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9</a:t>
            </a:fld>
            <a:endParaRPr lang="en" dirty="0"/>
          </a:p>
        </p:txBody>
      </p:sp>
      <p:sp>
        <p:nvSpPr>
          <p:cNvPr id="4" name="TextBox 3"/>
          <p:cNvSpPr txBox="1"/>
          <p:nvPr/>
        </p:nvSpPr>
        <p:spPr>
          <a:xfrm>
            <a:off x="2928135" y="154113"/>
            <a:ext cx="315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</a:rPr>
              <a:t>Operator Overloading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9089" y="662634"/>
            <a:ext cx="7641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Iterable Objects: __</a:t>
            </a:r>
            <a:r>
              <a:rPr lang="en-US" b="1" dirty="0" err="1" smtClean="0"/>
              <a:t>iter</a:t>
            </a:r>
            <a:r>
              <a:rPr lang="en-US" b="1" dirty="0" smtClean="0"/>
              <a:t>__ and __next__: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Today, all iteration contexts in Python will try the __</a:t>
            </a:r>
            <a:r>
              <a:rPr lang="en-US" dirty="0" err="1" smtClean="0"/>
              <a:t>iter</a:t>
            </a:r>
            <a:r>
              <a:rPr lang="en-US" dirty="0" smtClean="0"/>
              <a:t>__ method first, before trying __</a:t>
            </a:r>
            <a:r>
              <a:rPr lang="en-US" dirty="0" err="1" smtClean="0"/>
              <a:t>getitem</a:t>
            </a:r>
            <a:r>
              <a:rPr lang="en-US" dirty="0" smtClean="0"/>
              <a:t>__.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Technically, iteration contexts work by passing an </a:t>
            </a:r>
            <a:r>
              <a:rPr lang="en-US" dirty="0" err="1" smtClean="0"/>
              <a:t>iterable</a:t>
            </a:r>
            <a:r>
              <a:rPr lang="en-US" dirty="0" smtClean="0"/>
              <a:t> object to the </a:t>
            </a:r>
            <a:r>
              <a:rPr lang="en-US" dirty="0" err="1" smtClean="0"/>
              <a:t>iter</a:t>
            </a:r>
            <a:r>
              <a:rPr lang="en-US" dirty="0" smtClean="0"/>
              <a:t> built-in function to invoke an __</a:t>
            </a:r>
            <a:r>
              <a:rPr lang="en-US" dirty="0" err="1" smtClean="0"/>
              <a:t>iter</a:t>
            </a:r>
            <a:r>
              <a:rPr lang="en-US" dirty="0" smtClean="0"/>
              <a:t>__ method, which is expected to return an </a:t>
            </a:r>
            <a:r>
              <a:rPr lang="en-US" dirty="0" err="1" smtClean="0"/>
              <a:t>iterator</a:t>
            </a:r>
            <a:r>
              <a:rPr lang="en-US" dirty="0" smtClean="0"/>
              <a:t>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it’s provided, Python then repeatedly calls this </a:t>
            </a:r>
            <a:r>
              <a:rPr lang="en-US" dirty="0" err="1" smtClean="0"/>
              <a:t>iterator</a:t>
            </a:r>
            <a:r>
              <a:rPr lang="en-US" dirty="0" smtClean="0"/>
              <a:t> object’s __next__ method to produce items until a </a:t>
            </a:r>
            <a:r>
              <a:rPr lang="en-US" dirty="0" err="1" smtClean="0"/>
              <a:t>StopIteration</a:t>
            </a:r>
            <a:r>
              <a:rPr lang="en-US" dirty="0" smtClean="0"/>
              <a:t> exception is raised.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next built-in function is info available as a convenience for manual iterations—next(I) is the same as </a:t>
            </a:r>
            <a:r>
              <a:rPr lang="en-US" dirty="0" err="1" smtClean="0"/>
              <a:t>I.__next</a:t>
            </a:r>
            <a:r>
              <a:rPr lang="en-US" dirty="0" smtClean="0"/>
              <a:t>__().</a:t>
            </a:r>
            <a:endParaRPr lang="en-IN" b="1" dirty="0" smtClean="0"/>
          </a:p>
        </p:txBody>
      </p:sp>
      <p:pic>
        <p:nvPicPr>
          <p:cNvPr id="5122" name="Picture 2" descr="C:\Users\ravikiran\Desktop\Python weeekly report\opovr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832" y="2953407"/>
            <a:ext cx="4203865" cy="2007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 descr="C:\Users\ravikiran\Desktop\Python weeekly report\opov5.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318" y="3868682"/>
            <a:ext cx="3800475" cy="1008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/>
          <p:cNvCxnSpPr/>
          <p:nvPr/>
        </p:nvCxnSpPr>
        <p:spPr>
          <a:xfrm flipV="1">
            <a:off x="4792717" y="4656083"/>
            <a:ext cx="367862" cy="3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04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812</Words>
  <Application>Microsoft Office PowerPoint</Application>
  <PresentationFormat>On-screen Show (16:9)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 Condensed</vt:lpstr>
      <vt:lpstr>Arvo</vt:lpstr>
      <vt:lpstr>Roboto Condensed Light</vt:lpstr>
      <vt:lpstr>Salerio template</vt:lpstr>
      <vt:lpstr>OOP’s in Python </vt:lpstr>
      <vt:lpstr>Index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sadik sk</dc:creator>
  <cp:lastModifiedBy>hchintada</cp:lastModifiedBy>
  <cp:revision>145</cp:revision>
  <dcterms:modified xsi:type="dcterms:W3CDTF">2017-12-13T13:41:29Z</dcterms:modified>
</cp:coreProperties>
</file>