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61" r:id="rId2"/>
    <p:sldId id="262" r:id="rId3"/>
    <p:sldId id="264" r:id="rId4"/>
    <p:sldId id="265" r:id="rId5"/>
    <p:sldId id="266" r:id="rId6"/>
    <p:sldId id="267" r:id="rId7"/>
    <p:sldId id="279" r:id="rId8"/>
    <p:sldId id="273" r:id="rId9"/>
    <p:sldId id="280" r:id="rId10"/>
    <p:sldId id="281" r:id="rId11"/>
    <p:sldId id="282" r:id="rId12"/>
  </p:sldIdLst>
  <p:sldSz cx="9144000" cy="5143500" type="screen16x9"/>
  <p:notesSz cx="6858000" cy="9144000"/>
  <p:embeddedFontLst>
    <p:embeddedFont>
      <p:font typeface="Roboto Condensed" charset="0"/>
      <p:regular r:id="rId14"/>
      <p:bold r:id="rId15"/>
      <p:italic r:id="rId16"/>
      <p:boldItalic r:id="rId17"/>
    </p:embeddedFont>
    <p:embeddedFont>
      <p:font typeface="Arvo" charset="0"/>
      <p:regular r:id="rId18"/>
      <p:bold r:id="rId19"/>
      <p:italic r:id="rId20"/>
      <p:boldItalic r:id="rId21"/>
    </p:embeddedFont>
    <p:embeddedFont>
      <p:font typeface="Roboto Condensed Light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358740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1624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2948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9825" y="2994699"/>
            <a:ext cx="2418473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30" name="Shape 30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9" name="Shape 4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4" name="Shape 5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5" name="Shape 5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367050" y="87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27200" y="82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71" name="Shape 7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8" name="Shape 78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9" name="Shape 7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80" name="Shape 80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94" name="Shape 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1" name="Shape 10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02" name="Shape 10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13" name="Shape 113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4" name="Shape 114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22" name="Shape 12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23" name="Shape 12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24" name="Shape 12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32" name="Shape 13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33" name="Shape 1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4" name="Shape 1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quadr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606225" y="1406775"/>
            <a:ext cx="5311200" cy="131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OOP-Python 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6945331" y="4620280"/>
            <a:ext cx="233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Shah Ayub Quadri</a:t>
            </a:r>
          </a:p>
          <a:p>
            <a:r>
              <a:rPr lang="en-US" dirty="0" smtClean="0">
                <a:hlinkClick r:id="rId3"/>
              </a:rPr>
              <a:t>aquadri@digital-lync.com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29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4070537" y="147145"/>
            <a:ext cx="9188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3F5378"/>
                </a:solidFill>
              </a:rPr>
              <a:t>Methods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405" y="809780"/>
            <a:ext cx="87999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class that contains simple examples for all three method</a:t>
            </a:r>
            <a:r>
              <a:rPr lang="en-US" dirty="0" smtClean="0"/>
              <a:t> 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For </a:t>
            </a:r>
            <a:r>
              <a:rPr lang="en-US" b="1" dirty="0" smtClean="0"/>
              <a:t>Python 2 </a:t>
            </a:r>
            <a:r>
              <a:rPr lang="en-US" dirty="0" smtClean="0"/>
              <a:t>users: The </a:t>
            </a:r>
            <a:r>
              <a:rPr lang="en-US" b="1" dirty="0" smtClean="0"/>
              <a:t>@</a:t>
            </a:r>
            <a:r>
              <a:rPr lang="en-US" b="1" dirty="0" err="1" smtClean="0"/>
              <a:t>staticmethod</a:t>
            </a:r>
            <a:r>
              <a:rPr lang="en-US" dirty="0" smtClean="0"/>
              <a:t> and </a:t>
            </a:r>
            <a:r>
              <a:rPr lang="en-US" b="1" dirty="0" smtClean="0"/>
              <a:t>@</a:t>
            </a:r>
            <a:r>
              <a:rPr lang="en-US" b="1" dirty="0" err="1" smtClean="0"/>
              <a:t>classmethod</a:t>
            </a:r>
            <a:r>
              <a:rPr lang="en-US" b="1" dirty="0" smtClean="0"/>
              <a:t> decorators </a:t>
            </a:r>
            <a:r>
              <a:rPr lang="en-US" dirty="0" smtClean="0"/>
              <a:t>are available as of </a:t>
            </a:r>
            <a:r>
              <a:rPr lang="en-US" b="1" dirty="0" smtClean="0"/>
              <a:t>Python </a:t>
            </a:r>
            <a:r>
              <a:rPr lang="en-US" b="1" dirty="0" smtClean="0"/>
              <a:t>2.4</a:t>
            </a:r>
            <a:r>
              <a:rPr lang="en-US" dirty="0" smtClean="0"/>
              <a:t>.</a:t>
            </a:r>
            <a:endParaRPr lang="en-US" b="1" dirty="0"/>
          </a:p>
        </p:txBody>
      </p:sp>
      <p:pic>
        <p:nvPicPr>
          <p:cNvPr id="6146" name="Picture 2" descr="C:\Users\ravikiran\Desktop\Python weeekly report\me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5931" y="1319323"/>
            <a:ext cx="6369269" cy="22016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pic>
        <p:nvPicPr>
          <p:cNvPr id="24578" name="Picture 2" descr="C:\Users\ravikiran\Desktop\Python weeekly report\me6.1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3331" y="1268467"/>
            <a:ext cx="5343525" cy="1275036"/>
          </a:xfrm>
          <a:prstGeom prst="rect">
            <a:avLst/>
          </a:prstGeom>
          <a:noFill/>
        </p:spPr>
      </p:pic>
      <p:pic>
        <p:nvPicPr>
          <p:cNvPr id="24579" name="Picture 3" descr="C:\Users\ravikiran\Desktop\Python weeekly report\me6.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214" y="1291788"/>
            <a:ext cx="2835440" cy="127273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51870" y="683655"/>
            <a:ext cx="5115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call an </a:t>
            </a:r>
            <a:r>
              <a:rPr lang="en-US" b="1" dirty="0" smtClean="0"/>
              <a:t>instance </a:t>
            </a:r>
            <a:r>
              <a:rPr lang="en-US" b="1" dirty="0" smtClean="0"/>
              <a:t>method Class method &amp; static method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958" y="2898719"/>
            <a:ext cx="81928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Another way to </a:t>
            </a:r>
            <a:r>
              <a:rPr lang="en-US" dirty="0" smtClean="0"/>
              <a:t>call an </a:t>
            </a:r>
            <a:r>
              <a:rPr lang="en-US" b="1" dirty="0" smtClean="0"/>
              <a:t>instance method Class method &amp; static method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4580" name="Picture 4" descr="C:\Users\ravikiran\Desktop\Python weeekly report\me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174" y="3315357"/>
            <a:ext cx="2552481" cy="1235622"/>
          </a:xfrm>
          <a:prstGeom prst="rect">
            <a:avLst/>
          </a:prstGeom>
          <a:noFill/>
        </p:spPr>
      </p:pic>
      <p:pic>
        <p:nvPicPr>
          <p:cNvPr id="24581" name="Picture 5" descr="C:\Users\ravikiran\Desktop\Python weeekly report\me7.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73214" y="3359697"/>
            <a:ext cx="5213131" cy="1247775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3226675" y="3647090"/>
            <a:ext cx="5044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21420" y="3810001"/>
            <a:ext cx="5044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26675" y="4099035"/>
            <a:ext cx="5044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10800000" flipH="1">
            <a:off x="0" y="3000"/>
            <a:ext cx="3017100" cy="5140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10000" y="125450"/>
            <a:ext cx="2854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3F5378"/>
                </a:solidFill>
              </a:rPr>
              <a:t>Index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4294967295"/>
          </p:nvPr>
        </p:nvSpPr>
        <p:spPr>
          <a:xfrm>
            <a:off x="8850899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 dirty="0"/>
          </a:p>
        </p:txBody>
      </p:sp>
      <p:sp>
        <p:nvSpPr>
          <p:cNvPr id="153" name="Shape 153"/>
          <p:cNvSpPr txBox="1"/>
          <p:nvPr/>
        </p:nvSpPr>
        <p:spPr>
          <a:xfrm>
            <a:off x="3666475" y="1438381"/>
            <a:ext cx="5279700" cy="3150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r>
              <a:rPr lang="en" sz="1600" dirty="0" smtClean="0">
                <a:solidFill>
                  <a:srgbClr val="3F5378"/>
                </a:solidFill>
              </a:rPr>
              <a:t>Python oop</a:t>
            </a:r>
            <a:endParaRPr lang="en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• </a:t>
            </a:r>
            <a:r>
              <a:rPr lang="en-US" sz="1600" dirty="0" smtClean="0">
                <a:solidFill>
                  <a:srgbClr val="3F5378"/>
                </a:solidFill>
              </a:rPr>
              <a:t>Methods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Defining </a:t>
            </a:r>
            <a:r>
              <a:rPr lang="en-US" sz="1600" dirty="0" smtClean="0">
                <a:solidFill>
                  <a:srgbClr val="3F5378"/>
                </a:solidFill>
              </a:rPr>
              <a:t>Methods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</a:t>
            </a:r>
            <a:r>
              <a:rPr lang="en-US" sz="1600" dirty="0" smtClean="0">
                <a:solidFill>
                  <a:srgbClr val="3F5378"/>
                </a:solidFill>
              </a:rPr>
              <a:t>C</a:t>
            </a:r>
            <a:r>
              <a:rPr lang="en" sz="1600" dirty="0" smtClean="0">
                <a:solidFill>
                  <a:srgbClr val="3F5378"/>
                </a:solidFill>
              </a:rPr>
              <a:t>reating Class </a:t>
            </a:r>
            <a:r>
              <a:rPr lang="en" sz="1600" dirty="0" smtClean="0">
                <a:solidFill>
                  <a:srgbClr val="3F5378"/>
                </a:solidFill>
              </a:rPr>
              <a:t>Methods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</a:t>
            </a:r>
            <a:r>
              <a:rPr lang="en-US" sz="1600" dirty="0" smtClean="0">
                <a:solidFill>
                  <a:srgbClr val="3F5378"/>
                </a:solidFill>
              </a:rPr>
              <a:t>Creating Instance Methods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	 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dirty="0" smtClean="0">
              <a:solidFill>
                <a:srgbClr val="3F5378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87" y="1549075"/>
            <a:ext cx="1689551" cy="1835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073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50899" y="4820481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7712" y="792520"/>
            <a:ext cx="85730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Methods</a:t>
            </a:r>
            <a:r>
              <a:rPr lang="en-US" b="1" dirty="0" smtClean="0"/>
              <a:t>: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Methods </a:t>
            </a:r>
            <a:r>
              <a:rPr lang="en-US" dirty="0" smtClean="0"/>
              <a:t>are simply another kind of function that reside in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You </a:t>
            </a:r>
            <a:r>
              <a:rPr lang="en-US" dirty="0" smtClean="0"/>
              <a:t>create and work with methods in Python in precisely the same way that you do functions, except that methods are always associated with a class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You can create two kinds of methods: those associated with the class itself and those associated with an instance of a class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It’s important to differentiate between the two.</a:t>
            </a:r>
            <a:endParaRPr lang="en-US" b="1" dirty="0" smtClean="0"/>
          </a:p>
          <a:p>
            <a:endParaRPr lang="en-IN" dirty="0" smtClean="0"/>
          </a:p>
          <a:p>
            <a:endParaRPr lang="en-IN" b="1" dirty="0" smtClean="0"/>
          </a:p>
          <a:p>
            <a:endParaRPr lang="en-US" b="1" dirty="0" smtClean="0"/>
          </a:p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Methods</a:t>
            </a:r>
            <a:endParaRPr lang="en-IN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9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Methods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599" y="811657"/>
            <a:ext cx="83094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332" y="1187670"/>
            <a:ext cx="8119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15624" y="839434"/>
            <a:ext cx="86977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 smtClean="0"/>
              <a:t>CREATING CLASS </a:t>
            </a:r>
            <a:r>
              <a:rPr lang="en-US" b="1" cap="all" dirty="0" smtClean="0"/>
              <a:t>METHODS:</a:t>
            </a:r>
          </a:p>
          <a:p>
            <a:endParaRPr lang="en-US" b="1" cap="all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</a:t>
            </a:r>
            <a:r>
              <a:rPr lang="en-US" dirty="0" smtClean="0"/>
              <a:t> </a:t>
            </a:r>
            <a:r>
              <a:rPr lang="en-US" i="1" dirty="0" smtClean="0"/>
              <a:t>class method</a:t>
            </a:r>
            <a:r>
              <a:rPr lang="en-US" dirty="0" smtClean="0"/>
              <a:t> is one that you execute directly from the class without creating an instance of the class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Sometimes you need to create methods that execute from the class, such as the functions you used with the </a:t>
            </a:r>
            <a:r>
              <a:rPr lang="en-US" dirty="0" err="1" smtClean="0"/>
              <a:t>str</a:t>
            </a:r>
            <a:r>
              <a:rPr lang="en-US" dirty="0" smtClean="0"/>
              <a:t> class in order to modify strings. </a:t>
            </a:r>
            <a:endParaRPr lang="en-US" b="1" cap="all" dirty="0"/>
          </a:p>
        </p:txBody>
      </p:sp>
      <p:pic>
        <p:nvPicPr>
          <p:cNvPr id="1026" name="Picture 2" descr="C:\Users\ravikiran\Desktop\Python weeekly report\m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8543" y="2437721"/>
            <a:ext cx="3831771" cy="1111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 12"/>
          <p:cNvSpPr/>
          <p:nvPr/>
        </p:nvSpPr>
        <p:spPr>
          <a:xfrm>
            <a:off x="381000" y="3913746"/>
            <a:ext cx="84473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</a:t>
            </a:r>
            <a:r>
              <a:rPr lang="en-US" dirty="0" smtClean="0"/>
              <a:t>example class contains a single defined attribute, </a:t>
            </a:r>
            <a:r>
              <a:rPr lang="en-US" dirty="0" smtClean="0"/>
              <a:t>One().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This </a:t>
            </a:r>
            <a:r>
              <a:rPr lang="en-US" dirty="0" smtClean="0"/>
              <a:t>method doesn’t accept any arguments and doesn’t return any values.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It </a:t>
            </a:r>
            <a:r>
              <a:rPr lang="en-US" dirty="0" smtClean="0"/>
              <a:t>simply prints a message as output. However, the method works just fine for demonstration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63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40625" y="4815181"/>
            <a:ext cx="303375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Methods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99" y="986319"/>
            <a:ext cx="86258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551792" y="2107826"/>
            <a:ext cx="81612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</a:t>
            </a:r>
            <a:r>
              <a:rPr lang="en-US" dirty="0" smtClean="0"/>
              <a:t>example outputs the expected string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Notice </a:t>
            </a:r>
            <a:r>
              <a:rPr lang="en-US" dirty="0" smtClean="0"/>
              <a:t>that you didn’t need to create an instance of the class </a:t>
            </a:r>
            <a:r>
              <a:rPr lang="en-US" dirty="0" smtClean="0"/>
              <a:t> </a:t>
            </a:r>
            <a:r>
              <a:rPr lang="en-US" dirty="0" smtClean="0"/>
              <a:t>the method is available immediately for use.</a:t>
            </a:r>
            <a:endParaRPr lang="en-US" dirty="0"/>
          </a:p>
        </p:txBody>
      </p:sp>
      <p:pic>
        <p:nvPicPr>
          <p:cNvPr id="2051" name="Picture 3" descr="C:\Users\ravikiran\Desktop\Python weeekly report\me1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2786" y="771853"/>
            <a:ext cx="4298731" cy="1104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C:\Users\ravikiran\Desktop\Python weeekly report\me1.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6359" y="3416519"/>
            <a:ext cx="4225158" cy="10188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6206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Methods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1183" y="774120"/>
            <a:ext cx="83782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 smtClean="0"/>
              <a:t>CREATING INSTANCE </a:t>
            </a:r>
            <a:r>
              <a:rPr lang="en-US" b="1" cap="all" dirty="0" smtClean="0"/>
              <a:t>METHODS:</a:t>
            </a:r>
          </a:p>
          <a:p>
            <a:endParaRPr lang="en-US" b="1" cap="all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</a:t>
            </a:r>
            <a:r>
              <a:rPr lang="en-US" dirty="0" smtClean="0"/>
              <a:t> </a:t>
            </a:r>
            <a:r>
              <a:rPr lang="en-US" i="1" dirty="0" smtClean="0"/>
              <a:t>instance method</a:t>
            </a:r>
            <a:r>
              <a:rPr lang="en-US" dirty="0" smtClean="0"/>
              <a:t> is one that is part of the individual instances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You use instance methods to manipulate the data that the class manages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As </a:t>
            </a:r>
            <a:r>
              <a:rPr lang="en-US" dirty="0" smtClean="0"/>
              <a:t>a consequence, you can’t use instance methods until you instantiate an object from the class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b="1" cap="all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All </a:t>
            </a:r>
            <a:r>
              <a:rPr lang="en-US" dirty="0" smtClean="0"/>
              <a:t>instance methods accept a single argument as a minimum, self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The</a:t>
            </a:r>
            <a:r>
              <a:rPr lang="en-US" dirty="0" smtClean="0"/>
              <a:t> self argument points at the particular instance that the application is using to manipulate data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Without the self argument, the method wouldn’t know which instance data to use. However, self isn’t considered an accessible argument — the value for self is supplied by Python, and you can’t change it as part of calling the method.</a:t>
            </a:r>
            <a:endParaRPr lang="en-US" b="1" cap="all" dirty="0"/>
          </a:p>
        </p:txBody>
      </p:sp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Methods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775" y="1870948"/>
            <a:ext cx="76410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example class contains a single defined attribute, One().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This method doesn’t accept any arguments and doesn’t return any values.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It simply prints a message as output. However, the method works just fine for demonstration purposes.</a:t>
            </a:r>
            <a:endParaRPr lang="en-US" dirty="0"/>
          </a:p>
        </p:txBody>
      </p:sp>
      <p:pic>
        <p:nvPicPr>
          <p:cNvPr id="8" name="Picture 2" descr="C:\Users\ravikiran\Desktop\Python weeekly report\m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5743" y="641578"/>
            <a:ext cx="3831771" cy="1111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C:\Users\ravikiran\Desktop\Python weeekly report\m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692" y="3343956"/>
            <a:ext cx="2438400" cy="1628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C:\Users\ravikiran\Desktop\Python weeekly report\me2.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63" y="3357562"/>
            <a:ext cx="5410200" cy="1519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Methods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Solution:</a:t>
            </a:r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US" b="1" dirty="0" smtClean="0"/>
          </a:p>
        </p:txBody>
      </p:sp>
      <p:pic>
        <p:nvPicPr>
          <p:cNvPr id="4098" name="Picture 2" descr="C:\Users\ravikiran\Desktop\Python weeekly report\me3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1346" y="934810"/>
            <a:ext cx="3019425" cy="14709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9" name="Picture 3" descr="C:\Users\ravikiran\Desktop\Python weeekly report\me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368" y="1037318"/>
            <a:ext cx="4136118" cy="1562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8"/>
          <p:cNvSpPr/>
          <p:nvPr/>
        </p:nvSpPr>
        <p:spPr>
          <a:xfrm>
            <a:off x="614927" y="2994805"/>
            <a:ext cx="7723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Using return:</a:t>
            </a:r>
            <a:endParaRPr lang="en-IN" dirty="0" smtClean="0"/>
          </a:p>
        </p:txBody>
      </p:sp>
      <p:pic>
        <p:nvPicPr>
          <p:cNvPr id="4100" name="Picture 4" descr="C:\Users\ravikiran\Desktop\Python weeekly report\me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689" y="3371396"/>
            <a:ext cx="3625397" cy="1485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1" name="Picture 5" descr="C:\Users\ravikiran\Desktop\Python weeekly report\me4.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5771" y="3312433"/>
            <a:ext cx="3286125" cy="1444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75662" y="799269"/>
            <a:ext cx="7917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Static </a:t>
            </a:r>
            <a:r>
              <a:rPr lang="en-US" b="1" dirty="0" smtClean="0"/>
              <a:t>Methods :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The method</a:t>
            </a:r>
            <a:r>
              <a:rPr lang="en-US" dirty="0" smtClean="0"/>
              <a:t> was marked with a </a:t>
            </a:r>
            <a:r>
              <a:rPr lang="en-US" dirty="0" smtClean="0"/>
              <a:t>@</a:t>
            </a:r>
            <a:r>
              <a:rPr lang="en-US" dirty="0" err="1" smtClean="0"/>
              <a:t>staticmethod</a:t>
            </a:r>
            <a:r>
              <a:rPr lang="en-US" dirty="0" smtClean="0"/>
              <a:t> decorator to flag it as a </a:t>
            </a:r>
            <a:r>
              <a:rPr lang="en-US" i="1" dirty="0" smtClean="0"/>
              <a:t>static method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This </a:t>
            </a:r>
            <a:r>
              <a:rPr lang="en-US" dirty="0" smtClean="0"/>
              <a:t>type of method takes neither a self nor a </a:t>
            </a:r>
            <a:r>
              <a:rPr lang="en-US" dirty="0" err="1" smtClean="0"/>
              <a:t>cls</a:t>
            </a:r>
            <a:r>
              <a:rPr lang="en-US" dirty="0" smtClean="0"/>
              <a:t> </a:t>
            </a:r>
            <a:r>
              <a:rPr lang="en-US" dirty="0" smtClean="0"/>
              <a:t>parameter.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Therefore </a:t>
            </a:r>
            <a:r>
              <a:rPr lang="en-US" dirty="0" smtClean="0"/>
              <a:t>a static method can neither modify object state nor class state. Static methods are restricted in what data they can access – and they’re primarily a way to namespace your methods.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291255" y="147627"/>
            <a:ext cx="9188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3F5378"/>
                </a:solidFill>
              </a:rPr>
              <a:t>Methods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5122" name="Picture 2" descr="C:\Users\ravikiran\Desktop\Python weeekly report\me5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301" y="2996105"/>
            <a:ext cx="3633568" cy="1439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3" name="Picture 3" descr="C:\Users\ravikiran\Desktop\Python weeekly report\me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5904" y="3037106"/>
            <a:ext cx="3019425" cy="1303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4097</TotalTime>
  <Words>199</Words>
  <Application>Microsoft Office PowerPoint</Application>
  <PresentationFormat>On-screen Show (16:9)</PresentationFormat>
  <Paragraphs>132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Roboto Condensed</vt:lpstr>
      <vt:lpstr>Arvo</vt:lpstr>
      <vt:lpstr>Roboto Condensed Light</vt:lpstr>
      <vt:lpstr>Salerio template</vt:lpstr>
      <vt:lpstr>OOP-Python </vt:lpstr>
      <vt:lpstr>Index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sadik sk</dc:creator>
  <cp:lastModifiedBy>Windows User</cp:lastModifiedBy>
  <cp:revision>175</cp:revision>
  <dcterms:modified xsi:type="dcterms:W3CDTF">2017-10-04T13:05:25Z</dcterms:modified>
</cp:coreProperties>
</file>