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09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74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444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56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24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78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396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31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8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9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68D31A-40B2-40B5-A807-B668D0B01015}" type="datetimeFigureOut">
              <a:rPr lang="en-IN" smtClean="0"/>
              <a:pPr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C31E98-7A5E-47C7-952B-BA3D338FEC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05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mac-osx/" TargetMode="External"/><Relationship Id="rId2" Type="http://schemas.openxmlformats.org/officeDocument/2006/relationships/hyperlink" Target="https://docs.python.org/3/using/ma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python.org/downloads/sourc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–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580980" cy="1009317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3949"/>
            <a:ext cx="3914276" cy="467825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Facts and versions of python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Libraries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compilation process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IDEs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Python Program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Operations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Program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6552" y="1493949"/>
            <a:ext cx="3914276" cy="4678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 –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– else 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–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else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– else  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Flows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Manipulations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String, Basic Operations &amp; String Slicing  </a:t>
            </a:r>
          </a:p>
        </p:txBody>
      </p:sp>
    </p:spTree>
    <p:extLst>
      <p:ext uri="{BB962C8B-B14F-4D97-AF65-F5344CB8AC3E}">
        <p14:creationId xmlns:p14="http://schemas.microsoft.com/office/powerpoint/2010/main" xmlns="" val="508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3824124" cy="944923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4449" y="1690925"/>
            <a:ext cx="24669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5656" y="1690925"/>
            <a:ext cx="3437000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7390" y="4324816"/>
            <a:ext cx="2060620" cy="2060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5656" y="4825692"/>
            <a:ext cx="3033512" cy="1455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814" y="4721263"/>
            <a:ext cx="2498275" cy="16641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63976" y="3562463"/>
            <a:ext cx="24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 Development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7665" y="3562463"/>
            <a:ext cx="321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Systems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8872" y="6381551"/>
            <a:ext cx="16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8709" y="6390694"/>
            <a:ext cx="16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671" y="6390694"/>
            <a:ext cx="347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or Sentiment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8897" y="1690925"/>
            <a:ext cx="2675120" cy="1852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77889" y="3538775"/>
            <a:ext cx="231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Gamming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4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568101" cy="1022196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- Python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90918"/>
            <a:ext cx="10058400" cy="478128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powerful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high-level, Object-oriented language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Guido Van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Python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 to Learn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&amp; open source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Level, interpreter language.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Extensibility: can be easily extensible with other languages.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libraries with Community support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6739" y="2258568"/>
            <a:ext cx="3251165" cy="23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12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301420" cy="803255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 of python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9848" y="3197277"/>
            <a:ext cx="9452237" cy="3383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848" y="1518018"/>
            <a:ext cx="566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fan of a comedy series from late 1970’s.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"Python" was adopted from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"Monty Python's Flying Circus"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1444" y="1056066"/>
            <a:ext cx="3809162" cy="21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95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8576428" cy="944923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&amp; IDE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9555"/>
            <a:ext cx="10058400" cy="542844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docs.python.org/3/using/mac.html#getting-and-installing-macpython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https://www.python.org/downloads/mac-osx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Linux/Ubuntu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https://www.python.org/downloads/source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https://www.python.org/downloads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(Integrated Development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Environment)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 (Google’s IDE)</a:t>
            </a: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Program Hello World </a:t>
            </a: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1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66" y="484632"/>
            <a:ext cx="8164304" cy="738861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&amp; Variables 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966" y="1481069"/>
            <a:ext cx="6515809" cy="5151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reserved words of python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 cant be used for  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</a:t>
            </a:r>
          </a:p>
          <a:p>
            <a:pPr lvl="2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 or any other identifiers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keywords are case sensitive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33 keywords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keywords are in lower case except (True, False &amp; None) </a:t>
            </a: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place holder for any data type.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Variable names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combination of letters in lowercase (a-z) and upper case (A-Z) or with underscore ( _ )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start with digit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cant be used as identifiers or variables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have special characters (!, @, #, $, %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775" y="2343955"/>
            <a:ext cx="49917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958242" cy="816134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&amp; Indentation </a:t>
            </a:r>
            <a:endParaRPr lang="en-IN" sz="4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9555"/>
            <a:ext cx="10058400" cy="47426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Line:  #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line: ‘‘‘  ’’’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Indentation: C, C++, Java uses {} for a block of code. But python uses indentation a proper space styling method.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block start with indentation and ends without indentations.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0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8267335" cy="1022196"/>
          </a:xfrm>
        </p:spPr>
        <p:txBody>
          <a:bodyPr/>
          <a:lstStyle/>
          <a:p>
            <a:r>
              <a:rPr lang="en-IN" b="1" cap="none" dirty="0" smtClean="0">
                <a:solidFill>
                  <a:srgbClr val="002060"/>
                </a:solidFill>
              </a:rPr>
              <a:t>Assignment – 1 </a:t>
            </a:r>
            <a:endParaRPr lang="en-IN" b="1" cap="none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06828"/>
            <a:ext cx="10058400" cy="466537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high level language and low level language. 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python 2.7 &amp; python 3.6 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at least 5 variables that are valid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at least 5 variable that are not valid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out assigning variable names with keywords and give the results, specify the error if any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out Single line comment &amp; multiple Line comment.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616</TotalTime>
  <Words>450</Words>
  <Application>Microsoft Office PowerPoint</Application>
  <PresentationFormat>Custom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Intro – Python</vt:lpstr>
      <vt:lpstr>Introduction  </vt:lpstr>
      <vt:lpstr>Why Python?</vt:lpstr>
      <vt:lpstr>Intro - Python</vt:lpstr>
      <vt:lpstr>Facts of python</vt:lpstr>
      <vt:lpstr>Installation &amp; IDE</vt:lpstr>
      <vt:lpstr>Keywords &amp; Variables </vt:lpstr>
      <vt:lpstr>Comments &amp; Indentation </vt:lpstr>
      <vt:lpstr>Assignment – 1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hchintada</cp:lastModifiedBy>
  <cp:revision>21</cp:revision>
  <dcterms:created xsi:type="dcterms:W3CDTF">2017-09-12T11:54:30Z</dcterms:created>
  <dcterms:modified xsi:type="dcterms:W3CDTF">2017-11-29T07:21:45Z</dcterms:modified>
</cp:coreProperties>
</file>