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61" r:id="rId3"/>
    <p:sldId id="262" r:id="rId5"/>
    <p:sldId id="260" r:id="rId6"/>
    <p:sldId id="264" r:id="rId7"/>
    <p:sldId id="263" r:id="rId8"/>
    <p:sldId id="265" r:id="rId9"/>
    <p:sldId id="266" r:id="rId10"/>
    <p:sldId id="267" r:id="rId11"/>
    <p:sldId id="271" r:id="rId12"/>
  </p:sldIdLst>
  <p:sldSz cx="9144000" cy="5143500" type="screen16x9"/>
  <p:notesSz cx="6858000" cy="9144000"/>
  <p:embeddedFontLst>
    <p:embeddedFont>
      <p:font typeface="Roboto Condensed" panose="02000000000000000000"/>
      <p:regular r:id="rId16"/>
    </p:embeddedFont>
    <p:embeddedFont>
      <p:font typeface="Roboto Condensed Light" panose="0200000000000000000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6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pic>
        <p:nvPicPr>
          <p:cNvPr id="23" name="Shape 23"/>
          <p:cNvPicPr preferRelativeResize="0"/>
          <p:nvPr/>
        </p:nvPicPr>
        <p:blipFill>
          <a:blip r:embed="rId2"/>
          <a:stretch>
            <a:fillRect/>
          </a:stretch>
        </p:blipFill>
        <p:spPr>
          <a:xfrm>
            <a:off x="6669825" y="2994699"/>
            <a:ext cx="2418473" cy="1083800"/>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4"/>
        <p:cNvGrpSpPr/>
        <p:nvPr/>
      </p:nvGrpSpPr>
      <p:grpSpPr>
        <a:xfrm>
          <a:off x="0" y="0"/>
          <a:ext cx="0" cy="0"/>
          <a:chOff x="0" y="0"/>
          <a:chExt cx="0" cy="0"/>
        </a:xfrm>
      </p:grpSpPr>
      <p:sp>
        <p:nvSpPr>
          <p:cNvPr id="25" name="Shape 25"/>
          <p:cNvSpPr/>
          <p:nvPr/>
        </p:nvSpPr>
        <p:spPr>
          <a:xfrm>
            <a:off x="5697213" y="2635518"/>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nvGrpSpPr>
          <p:cNvPr id="26" name="Shape 26"/>
          <p:cNvGrpSpPr/>
          <p:nvPr/>
        </p:nvGrpSpPr>
        <p:grpSpPr>
          <a:xfrm>
            <a:off x="0" y="-7088"/>
            <a:ext cx="8661398" cy="5150588"/>
            <a:chOff x="0" y="-7088"/>
            <a:chExt cx="8661398" cy="5150588"/>
          </a:xfrm>
        </p:grpSpPr>
        <p:sp>
          <p:nvSpPr>
            <p:cNvPr id="27" name="Shape 27"/>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p>
          </p:txBody>
        </p:sp>
        <p:sp>
          <p:nvSpPr>
            <p:cNvPr id="28" name="Shape 28"/>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29" name="Shape 29"/>
          <p:cNvGrpSpPr/>
          <p:nvPr/>
        </p:nvGrpSpPr>
        <p:grpSpPr>
          <a:xfrm rot="10800000" flipH="1">
            <a:off x="-1" y="2924825"/>
            <a:ext cx="6589086" cy="2027267"/>
            <a:chOff x="-9894851" y="-4493254"/>
            <a:chExt cx="21200407" cy="6522739"/>
          </a:xfrm>
        </p:grpSpPr>
        <p:sp>
          <p:nvSpPr>
            <p:cNvPr id="30" name="Shape 30"/>
            <p:cNvSpPr/>
            <p:nvPr/>
          </p:nvSpPr>
          <p:spPr>
            <a:xfrm>
              <a:off x="-9894851"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31" name="Shape 31"/>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32" name="Shape 32"/>
          <p:cNvGrpSpPr/>
          <p:nvPr/>
        </p:nvGrpSpPr>
        <p:grpSpPr>
          <a:xfrm>
            <a:off x="6946841" y="4472722"/>
            <a:ext cx="2202829" cy="670794"/>
            <a:chOff x="5575241" y="4472722"/>
            <a:chExt cx="2202829" cy="670794"/>
          </a:xfrm>
        </p:grpSpPr>
        <p:sp>
          <p:nvSpPr>
            <p:cNvPr id="33" name="Shape 33"/>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34" name="Shape 34"/>
            <p:cNvGrpSpPr/>
            <p:nvPr/>
          </p:nvGrpSpPr>
          <p:grpSpPr>
            <a:xfrm flipH="1">
              <a:off x="5734850" y="4472722"/>
              <a:ext cx="2040836" cy="670794"/>
              <a:chOff x="1297953" y="330075"/>
              <a:chExt cx="5169293" cy="1699505"/>
            </a:xfrm>
          </p:grpSpPr>
          <p:sp>
            <p:nvSpPr>
              <p:cNvPr id="35" name="Shape 3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36" name="Shape 3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37" name="Shape 37"/>
            <p:cNvGrpSpPr/>
            <p:nvPr/>
          </p:nvGrpSpPr>
          <p:grpSpPr>
            <a:xfrm flipH="1">
              <a:off x="5578208" y="4646737"/>
              <a:ext cx="2199862" cy="304562"/>
              <a:chOff x="-5827152" y="330075"/>
              <a:chExt cx="12276018" cy="1699568"/>
            </a:xfrm>
          </p:grpSpPr>
          <p:sp>
            <p:nvSpPr>
              <p:cNvPr id="38" name="Shape 38"/>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39" name="Shape 39"/>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40" name="Shape 40"/>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41" name="Shape 41"/>
          <p:cNvSpPr txBox="1">
            <a:spLocks noGrp="1"/>
          </p:cNvSpPr>
          <p:nvPr>
            <p:ph type="subTitle" idx="1"/>
          </p:nvPr>
        </p:nvSpPr>
        <p:spPr>
          <a:xfrm>
            <a:off x="463525" y="3975448"/>
            <a:ext cx="4094400" cy="784800"/>
          </a:xfrm>
          <a:prstGeom prst="rect">
            <a:avLst/>
          </a:prstGeom>
        </p:spPr>
        <p:txBody>
          <a:bodyPr wrap="square"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p:txBody>
      </p:sp>
      <p:sp>
        <p:nvSpPr>
          <p:cNvPr id="42" name="Shape 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3"/>
        <p:cNvGrpSpPr/>
        <p:nvPr/>
      </p:nvGrpSpPr>
      <p:grpSpPr>
        <a:xfrm>
          <a:off x="0" y="0"/>
          <a:ext cx="0" cy="0"/>
          <a:chOff x="0" y="0"/>
          <a:chExt cx="0" cy="0"/>
        </a:xfrm>
      </p:grpSpPr>
      <p:sp>
        <p:nvSpPr>
          <p:cNvPr id="44" name="Shape 44"/>
          <p:cNvSpPr/>
          <p:nvPr/>
        </p:nvSpPr>
        <p:spPr>
          <a:xfrm>
            <a:off x="7544482"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nvGrpSpPr>
          <p:cNvPr id="45" name="Shape 45"/>
          <p:cNvGrpSpPr/>
          <p:nvPr/>
        </p:nvGrpSpPr>
        <p:grpSpPr>
          <a:xfrm>
            <a:off x="0" y="-7088"/>
            <a:ext cx="8661398" cy="5150588"/>
            <a:chOff x="0" y="-7088"/>
            <a:chExt cx="8661398" cy="5150588"/>
          </a:xfrm>
        </p:grpSpPr>
        <p:sp>
          <p:nvSpPr>
            <p:cNvPr id="46" name="Shape 4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p>
          </p:txBody>
        </p:sp>
        <p:sp>
          <p:nvSpPr>
            <p:cNvPr id="47" name="Shape 4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48" name="Shape 48"/>
          <p:cNvGrpSpPr/>
          <p:nvPr/>
        </p:nvGrpSpPr>
        <p:grpSpPr>
          <a:xfrm rot="10800000" flipH="1">
            <a:off x="0" y="1090762"/>
            <a:ext cx="8847501" cy="2961974"/>
            <a:chOff x="-8178042" y="-4493254"/>
            <a:chExt cx="19483597" cy="6522736"/>
          </a:xfrm>
        </p:grpSpPr>
        <p:sp>
          <p:nvSpPr>
            <p:cNvPr id="49" name="Shape 49"/>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50" name="Shape 50"/>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sp>
        <p:nvSpPr>
          <p:cNvPr id="51" name="Shape 51"/>
          <p:cNvSpPr txBox="1">
            <a:spLocks noGrp="1"/>
          </p:cNvSpPr>
          <p:nvPr>
            <p:ph type="body" idx="1"/>
          </p:nvPr>
        </p:nvSpPr>
        <p:spPr>
          <a:xfrm>
            <a:off x="829775" y="1202000"/>
            <a:ext cx="5090700" cy="2745000"/>
          </a:xfrm>
          <a:prstGeom prst="rect">
            <a:avLst/>
          </a:prstGeom>
        </p:spPr>
        <p:txBody>
          <a:bodyPr wrap="square" lIns="91425" tIns="91425" rIns="91425" bIns="91425" anchor="t" anchorCtr="0"/>
          <a:lstStyle>
            <a:lvl1pPr lvl="0" rtl="0">
              <a:spcBef>
                <a:spcPts val="0"/>
              </a:spcBef>
              <a:spcAft>
                <a:spcPts val="0"/>
              </a:spcAft>
              <a:buClr>
                <a:srgbClr val="FFFFFF"/>
              </a:buClr>
              <a:buSzPct val="100000"/>
              <a:defRPr sz="3000" i="1">
                <a:solidFill>
                  <a:srgbClr val="FFFFFF"/>
                </a:solidFill>
              </a:defRPr>
            </a:lvl1pPr>
            <a:lvl2pPr lvl="1" rtl="0">
              <a:spcBef>
                <a:spcPts val="0"/>
              </a:spcBef>
              <a:spcAft>
                <a:spcPts val="0"/>
              </a:spcAft>
              <a:buClr>
                <a:srgbClr val="FFFFFF"/>
              </a:buClr>
              <a:buSzPct val="100000"/>
              <a:defRPr sz="3000" i="1">
                <a:solidFill>
                  <a:srgbClr val="FFFFFF"/>
                </a:solidFill>
              </a:defRPr>
            </a:lvl2pPr>
            <a:lvl3pPr lvl="2" rtl="0">
              <a:spcBef>
                <a:spcPts val="0"/>
              </a:spcBef>
              <a:spcAft>
                <a:spcPts val="0"/>
              </a:spcAft>
              <a:buClr>
                <a:srgbClr val="FFFFFF"/>
              </a:buClr>
              <a:buSzPct val="100000"/>
              <a:defRPr sz="3000" i="1">
                <a:solidFill>
                  <a:srgbClr val="FFFFFF"/>
                </a:solidFill>
              </a:defRPr>
            </a:lvl3pPr>
            <a:lvl4pPr lvl="3" rtl="0">
              <a:spcBef>
                <a:spcPts val="0"/>
              </a:spcBef>
              <a:spcAft>
                <a:spcPts val="0"/>
              </a:spcAft>
              <a:buClr>
                <a:srgbClr val="FFFFFF"/>
              </a:buClr>
              <a:buSzPct val="100000"/>
              <a:defRPr sz="3000" i="1">
                <a:solidFill>
                  <a:srgbClr val="FFFFFF"/>
                </a:solidFill>
              </a:defRPr>
            </a:lvl4pPr>
            <a:lvl5pPr lvl="4" rtl="0">
              <a:spcBef>
                <a:spcPts val="0"/>
              </a:spcBef>
              <a:spcAft>
                <a:spcPts val="0"/>
              </a:spcAft>
              <a:buClr>
                <a:srgbClr val="FFFFFF"/>
              </a:buClr>
              <a:buSzPct val="100000"/>
              <a:defRPr sz="3000" i="1">
                <a:solidFill>
                  <a:srgbClr val="FFFFFF"/>
                </a:solidFill>
              </a:defRPr>
            </a:lvl5pPr>
            <a:lvl6pPr lvl="5" rtl="0">
              <a:spcBef>
                <a:spcPts val="0"/>
              </a:spcBef>
              <a:spcAft>
                <a:spcPts val="0"/>
              </a:spcAft>
              <a:buClr>
                <a:srgbClr val="FFFFFF"/>
              </a:buClr>
              <a:buSzPct val="100000"/>
              <a:defRPr sz="3000" i="1">
                <a:solidFill>
                  <a:srgbClr val="FFFFFF"/>
                </a:solidFill>
              </a:defRPr>
            </a:lvl6pPr>
            <a:lvl7pPr lvl="6" rtl="0">
              <a:spcBef>
                <a:spcPts val="0"/>
              </a:spcBef>
              <a:spcAft>
                <a:spcPts val="0"/>
              </a:spcAft>
              <a:buClr>
                <a:srgbClr val="FFFFFF"/>
              </a:buClr>
              <a:buSzPct val="100000"/>
              <a:defRPr sz="3000" i="1">
                <a:solidFill>
                  <a:srgbClr val="FFFFFF"/>
                </a:solidFill>
              </a:defRPr>
            </a:lvl7pPr>
            <a:lvl8pPr lvl="7" rtl="0">
              <a:spcBef>
                <a:spcPts val="0"/>
              </a:spcBef>
              <a:spcAft>
                <a:spcPts val="0"/>
              </a:spcAft>
              <a:buClr>
                <a:srgbClr val="FFFFFF"/>
              </a:buClr>
              <a:buSzPct val="100000"/>
              <a:defRPr sz="3000" i="1">
                <a:solidFill>
                  <a:srgbClr val="FFFFFF"/>
                </a:solidFill>
              </a:defRPr>
            </a:lvl8pPr>
            <a:lvl9pPr lvl="8">
              <a:spcBef>
                <a:spcPts val="0"/>
              </a:spcBef>
              <a:spcAft>
                <a:spcPts val="0"/>
              </a:spcAft>
              <a:buClr>
                <a:srgbClr val="FFFFFF"/>
              </a:buClr>
              <a:buSzPct val="100000"/>
              <a:defRPr sz="3000" i="1">
                <a:solidFill>
                  <a:srgbClr val="FFFFFF"/>
                </a:solidFill>
              </a:defRPr>
            </a:lvl9pPr>
          </a:lstStyle>
          <a:p/>
        </p:txBody>
      </p:sp>
      <p:sp>
        <p:nvSpPr>
          <p:cNvPr id="52" name="Shape 52"/>
          <p:cNvSpPr txBox="1"/>
          <p:nvPr/>
        </p:nvSpPr>
        <p:spPr>
          <a:xfrm>
            <a:off x="286600" y="1014575"/>
            <a:ext cx="676500" cy="653700"/>
          </a:xfrm>
          <a:prstGeom prst="rect">
            <a:avLst/>
          </a:prstGeom>
          <a:noFill/>
          <a:ln>
            <a:noFill/>
          </a:ln>
        </p:spPr>
        <p:txBody>
          <a:bodyPr wrap="square" lIns="91425" tIns="91425" rIns="91425" bIns="91425" anchor="t" anchorCtr="0">
            <a:noAutofit/>
          </a:bodyPr>
          <a:lstStyle/>
          <a:p>
            <a:pPr lvl="0" algn="ctr">
              <a:spcBef>
                <a:spcPts val="0"/>
              </a:spcBef>
              <a:buNone/>
            </a:pPr>
            <a:r>
              <a:rPr lang="en-GB" sz="7200" b="1">
                <a:solidFill>
                  <a:srgbClr val="FF9800"/>
                </a:solidFill>
              </a:rPr>
              <a:t>“</a:t>
            </a:r>
            <a:endParaRPr lang="en-GB" sz="7200" b="1">
              <a:solidFill>
                <a:srgbClr val="FF9800"/>
              </a:solidFill>
            </a:endParaRPr>
          </a:p>
        </p:txBody>
      </p:sp>
      <p:grpSp>
        <p:nvGrpSpPr>
          <p:cNvPr id="53" name="Shape 53"/>
          <p:cNvGrpSpPr/>
          <p:nvPr/>
        </p:nvGrpSpPr>
        <p:grpSpPr>
          <a:xfrm>
            <a:off x="6946841" y="4472722"/>
            <a:ext cx="2202829" cy="670794"/>
            <a:chOff x="5575241" y="4472722"/>
            <a:chExt cx="2202829" cy="670794"/>
          </a:xfrm>
        </p:grpSpPr>
        <p:sp>
          <p:nvSpPr>
            <p:cNvPr id="54" name="Shape 5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55" name="Shape 55"/>
            <p:cNvGrpSpPr/>
            <p:nvPr/>
          </p:nvGrpSpPr>
          <p:grpSpPr>
            <a:xfrm flipH="1">
              <a:off x="5734850" y="4472722"/>
              <a:ext cx="2040836" cy="670794"/>
              <a:chOff x="1297953" y="330075"/>
              <a:chExt cx="5169293" cy="1699505"/>
            </a:xfrm>
          </p:grpSpPr>
          <p:sp>
            <p:nvSpPr>
              <p:cNvPr id="56" name="Shape 5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57" name="Shape 5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58" name="Shape 58"/>
            <p:cNvGrpSpPr/>
            <p:nvPr/>
          </p:nvGrpSpPr>
          <p:grpSpPr>
            <a:xfrm flipH="1">
              <a:off x="5578208" y="4646737"/>
              <a:ext cx="2199862" cy="304562"/>
              <a:chOff x="-5827152" y="330075"/>
              <a:chExt cx="12276018" cy="1699568"/>
            </a:xfrm>
          </p:grpSpPr>
          <p:sp>
            <p:nvSpPr>
              <p:cNvPr id="59" name="Shape 5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60" name="Shape 6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61" name="Shape 6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pic>
        <p:nvPicPr>
          <p:cNvPr id="64" name="Shape 64"/>
          <p:cNvPicPr preferRelativeResize="0"/>
          <p:nvPr/>
        </p:nvPicPr>
        <p:blipFill rotWithShape="1">
          <a:blip r:embed="rId2"/>
          <a:srcRect t="19376" r="3316" b="9956"/>
          <a:stretch>
            <a:fillRect/>
          </a:stretch>
        </p:blipFill>
        <p:spPr>
          <a:xfrm>
            <a:off x="7367050" y="87162"/>
            <a:ext cx="1653126" cy="541425"/>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814275" y="1537987"/>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67" name="Shape 67"/>
          <p:cNvSpPr txBox="1">
            <a:spLocks noGrp="1"/>
          </p:cNvSpPr>
          <p:nvPr>
            <p:ph type="body" idx="2"/>
          </p:nvPr>
        </p:nvSpPr>
        <p:spPr>
          <a:xfrm>
            <a:off x="4396123" y="1537987"/>
            <a:ext cx="3378299"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pic>
        <p:nvPicPr>
          <p:cNvPr id="68" name="Shape 68"/>
          <p:cNvPicPr preferRelativeResize="0"/>
          <p:nvPr/>
        </p:nvPicPr>
        <p:blipFill rotWithShape="1">
          <a:blip r:embed="rId2"/>
          <a:srcRect t="19376" r="3316" b="9956"/>
          <a:stretch>
            <a:fillRect/>
          </a:stretch>
        </p:blipFill>
        <p:spPr>
          <a:xfrm>
            <a:off x="7427200" y="82162"/>
            <a:ext cx="1653126" cy="541425"/>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69"/>
        <p:cNvGrpSpPr/>
        <p:nvPr/>
      </p:nvGrpSpPr>
      <p:grpSpPr>
        <a:xfrm>
          <a:off x="0" y="0"/>
          <a:ext cx="0" cy="0"/>
          <a:chOff x="0" y="0"/>
          <a:chExt cx="0" cy="0"/>
        </a:xfrm>
      </p:grpSpPr>
      <p:grpSp>
        <p:nvGrpSpPr>
          <p:cNvPr id="70" name="Shape 70"/>
          <p:cNvGrpSpPr/>
          <p:nvPr/>
        </p:nvGrpSpPr>
        <p:grpSpPr>
          <a:xfrm>
            <a:off x="-3" y="40"/>
            <a:ext cx="7072430" cy="1327314"/>
            <a:chOff x="-3" y="40"/>
            <a:chExt cx="7072430" cy="1327314"/>
          </a:xfrm>
        </p:grpSpPr>
        <p:sp>
          <p:nvSpPr>
            <p:cNvPr id="71" name="Shape 71"/>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nvGrpSpPr>
            <p:cNvPr id="72" name="Shape 72"/>
            <p:cNvGrpSpPr/>
            <p:nvPr/>
          </p:nvGrpSpPr>
          <p:grpSpPr>
            <a:xfrm rot="10800000" flipH="1">
              <a:off x="2" y="40"/>
              <a:ext cx="6756167" cy="1327314"/>
              <a:chOff x="-2168137" y="330075"/>
              <a:chExt cx="8650662" cy="1699506"/>
            </a:xfrm>
          </p:grpSpPr>
          <p:sp>
            <p:nvSpPr>
              <p:cNvPr id="73" name="Shape 73"/>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74" name="Shape 74"/>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75" name="Shape 75"/>
            <p:cNvGrpSpPr/>
            <p:nvPr/>
          </p:nvGrpSpPr>
          <p:grpSpPr>
            <a:xfrm rot="10800000" flipH="1">
              <a:off x="-3" y="381007"/>
              <a:ext cx="7072430" cy="771743"/>
              <a:chOff x="-9092084" y="330075"/>
              <a:chExt cx="15574609" cy="1699501"/>
            </a:xfrm>
          </p:grpSpPr>
          <p:sp>
            <p:nvSpPr>
              <p:cNvPr id="76" name="Shape 76"/>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77" name="Shape 77"/>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grpSp>
        <p:nvGrpSpPr>
          <p:cNvPr id="78" name="Shape 78"/>
          <p:cNvGrpSpPr/>
          <p:nvPr/>
        </p:nvGrpSpPr>
        <p:grpSpPr>
          <a:xfrm>
            <a:off x="6946841" y="4472722"/>
            <a:ext cx="2202829" cy="670794"/>
            <a:chOff x="5575241" y="4472722"/>
            <a:chExt cx="2202829" cy="670794"/>
          </a:xfrm>
        </p:grpSpPr>
        <p:sp>
          <p:nvSpPr>
            <p:cNvPr id="79" name="Shape 79"/>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80" name="Shape 80"/>
            <p:cNvGrpSpPr/>
            <p:nvPr/>
          </p:nvGrpSpPr>
          <p:grpSpPr>
            <a:xfrm flipH="1">
              <a:off x="5734850" y="4472722"/>
              <a:ext cx="2040836" cy="670794"/>
              <a:chOff x="1297953" y="330075"/>
              <a:chExt cx="5169293" cy="1699505"/>
            </a:xfrm>
          </p:grpSpPr>
          <p:sp>
            <p:nvSpPr>
              <p:cNvPr id="81" name="Shape 81"/>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82" name="Shape 82"/>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83" name="Shape 83"/>
            <p:cNvGrpSpPr/>
            <p:nvPr/>
          </p:nvGrpSpPr>
          <p:grpSpPr>
            <a:xfrm flipH="1">
              <a:off x="5578208" y="4646737"/>
              <a:ext cx="2199862" cy="304562"/>
              <a:chOff x="-5827152" y="330075"/>
              <a:chExt cx="12276018" cy="1699568"/>
            </a:xfrm>
          </p:grpSpPr>
          <p:sp>
            <p:nvSpPr>
              <p:cNvPr id="84" name="Shape 84"/>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85" name="Shape 85"/>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86" name="Shape 86"/>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a:spLocks noGrp="1"/>
          </p:cNvSpPr>
          <p:nvPr>
            <p:ph type="body" idx="1"/>
          </p:nvPr>
        </p:nvSpPr>
        <p:spPr>
          <a:xfrm>
            <a:off x="870450"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88" name="Shape 88"/>
          <p:cNvSpPr txBox="1">
            <a:spLocks noGrp="1"/>
          </p:cNvSpPr>
          <p:nvPr>
            <p:ph type="body" idx="2"/>
          </p:nvPr>
        </p:nvSpPr>
        <p:spPr>
          <a:xfrm>
            <a:off x="3233637"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89" name="Shape 89"/>
          <p:cNvSpPr txBox="1">
            <a:spLocks noGrp="1"/>
          </p:cNvSpPr>
          <p:nvPr>
            <p:ph type="body" idx="3"/>
          </p:nvPr>
        </p:nvSpPr>
        <p:spPr>
          <a:xfrm>
            <a:off x="5540649"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0" name="Shape 9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a:p>
        </p:txBody>
      </p:sp>
      <p:pic>
        <p:nvPicPr>
          <p:cNvPr id="91" name="Shape 91"/>
          <p:cNvPicPr preferRelativeResize="0"/>
          <p:nvPr/>
        </p:nvPicPr>
        <p:blipFill rotWithShape="1">
          <a:blip r:embed="rId2"/>
          <a:srcRect t="19376" r="3316" b="9956"/>
          <a:stretch>
            <a:fillRect/>
          </a:stretch>
        </p:blipFill>
        <p:spPr>
          <a:xfrm>
            <a:off x="7452275" y="27975"/>
            <a:ext cx="1653126" cy="541425"/>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
        <p:cNvGrpSpPr/>
        <p:nvPr/>
      </p:nvGrpSpPr>
      <p:grpSpPr>
        <a:xfrm>
          <a:off x="0" y="0"/>
          <a:ext cx="0" cy="0"/>
          <a:chOff x="0" y="0"/>
          <a:chExt cx="0" cy="0"/>
        </a:xfrm>
      </p:grpSpPr>
      <p:grpSp>
        <p:nvGrpSpPr>
          <p:cNvPr id="93" name="Shape 93"/>
          <p:cNvGrpSpPr/>
          <p:nvPr/>
        </p:nvGrpSpPr>
        <p:grpSpPr>
          <a:xfrm>
            <a:off x="-3" y="40"/>
            <a:ext cx="7072430" cy="1327314"/>
            <a:chOff x="-3" y="40"/>
            <a:chExt cx="7072430" cy="1327314"/>
          </a:xfrm>
        </p:grpSpPr>
        <p:sp>
          <p:nvSpPr>
            <p:cNvPr id="94" name="Shape 9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nvGrpSpPr>
            <p:cNvPr id="95" name="Shape 95"/>
            <p:cNvGrpSpPr/>
            <p:nvPr/>
          </p:nvGrpSpPr>
          <p:grpSpPr>
            <a:xfrm rot="10800000" flipH="1">
              <a:off x="2" y="40"/>
              <a:ext cx="6756167" cy="1327314"/>
              <a:chOff x="-2168137" y="330075"/>
              <a:chExt cx="8650662" cy="1699506"/>
            </a:xfrm>
          </p:grpSpPr>
          <p:sp>
            <p:nvSpPr>
              <p:cNvPr id="96" name="Shape 9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97" name="Shape 9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nvGrpSpPr>
            <p:cNvPr id="98" name="Shape 98"/>
            <p:cNvGrpSpPr/>
            <p:nvPr/>
          </p:nvGrpSpPr>
          <p:grpSpPr>
            <a:xfrm rot="10800000" flipH="1">
              <a:off x="-3" y="381007"/>
              <a:ext cx="7072430" cy="771743"/>
              <a:chOff x="-9092084" y="330075"/>
              <a:chExt cx="15574609" cy="1699501"/>
            </a:xfrm>
          </p:grpSpPr>
          <p:sp>
            <p:nvSpPr>
              <p:cNvPr id="99" name="Shape 9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100" name="Shape 10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grpSp>
      </p:grpSp>
      <p:grpSp>
        <p:nvGrpSpPr>
          <p:cNvPr id="101" name="Shape 101"/>
          <p:cNvGrpSpPr/>
          <p:nvPr/>
        </p:nvGrpSpPr>
        <p:grpSpPr>
          <a:xfrm>
            <a:off x="6946841" y="4472722"/>
            <a:ext cx="2202829" cy="670794"/>
            <a:chOff x="5575241" y="4472722"/>
            <a:chExt cx="2202829" cy="670794"/>
          </a:xfrm>
        </p:grpSpPr>
        <p:sp>
          <p:nvSpPr>
            <p:cNvPr id="102" name="Shape 10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103" name="Shape 103"/>
            <p:cNvGrpSpPr/>
            <p:nvPr/>
          </p:nvGrpSpPr>
          <p:grpSpPr>
            <a:xfrm flipH="1">
              <a:off x="5734850" y="4472722"/>
              <a:ext cx="2040836" cy="670794"/>
              <a:chOff x="1297953" y="330075"/>
              <a:chExt cx="5169293" cy="1699505"/>
            </a:xfrm>
          </p:grpSpPr>
          <p:sp>
            <p:nvSpPr>
              <p:cNvPr id="104" name="Shape 10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105" name="Shape 10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106" name="Shape 106"/>
            <p:cNvGrpSpPr/>
            <p:nvPr/>
          </p:nvGrpSpPr>
          <p:grpSpPr>
            <a:xfrm flipH="1">
              <a:off x="5578208" y="4646737"/>
              <a:ext cx="2199862" cy="304562"/>
              <a:chOff x="-5827152" y="330075"/>
              <a:chExt cx="12276018" cy="1699568"/>
            </a:xfrm>
          </p:grpSpPr>
          <p:sp>
            <p:nvSpPr>
              <p:cNvPr id="107" name="Shape 10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108" name="Shape 10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109" name="Shape 109"/>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11"/>
        <p:cNvGrpSpPr/>
        <p:nvPr/>
      </p:nvGrpSpPr>
      <p:grpSpPr>
        <a:xfrm>
          <a:off x="0" y="0"/>
          <a:ext cx="0" cy="0"/>
          <a:chOff x="0" y="0"/>
          <a:chExt cx="0" cy="0"/>
        </a:xfrm>
      </p:grpSpPr>
      <p:grpSp>
        <p:nvGrpSpPr>
          <p:cNvPr id="112" name="Shape 112"/>
          <p:cNvGrpSpPr/>
          <p:nvPr/>
        </p:nvGrpSpPr>
        <p:grpSpPr>
          <a:xfrm>
            <a:off x="2466137" y="4472722"/>
            <a:ext cx="6686825" cy="670794"/>
            <a:chOff x="5589287" y="4472722"/>
            <a:chExt cx="6686825" cy="670794"/>
          </a:xfrm>
        </p:grpSpPr>
        <p:sp>
          <p:nvSpPr>
            <p:cNvPr id="113" name="Shape 113"/>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p>
          </p:txBody>
        </p:sp>
        <p:grpSp>
          <p:nvGrpSpPr>
            <p:cNvPr id="114" name="Shape 114"/>
            <p:cNvGrpSpPr/>
            <p:nvPr/>
          </p:nvGrpSpPr>
          <p:grpSpPr>
            <a:xfrm flipH="1">
              <a:off x="5748896" y="4472722"/>
              <a:ext cx="6527216" cy="670794"/>
              <a:chOff x="-10101301" y="330075"/>
              <a:chExt cx="16532971" cy="1699505"/>
            </a:xfrm>
          </p:grpSpPr>
          <p:sp>
            <p:nvSpPr>
              <p:cNvPr id="115" name="Shape 115"/>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116" name="Shape 116"/>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117" name="Shape 117"/>
            <p:cNvGrpSpPr/>
            <p:nvPr/>
          </p:nvGrpSpPr>
          <p:grpSpPr>
            <a:xfrm flipH="1">
              <a:off x="5592254" y="4646737"/>
              <a:ext cx="6682918" cy="304562"/>
              <a:chOff x="-30922586" y="330075"/>
              <a:chExt cx="37293070" cy="1699568"/>
            </a:xfrm>
          </p:grpSpPr>
          <p:sp>
            <p:nvSpPr>
              <p:cNvPr id="118" name="Shape 118"/>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p>
            </p:txBody>
          </p:sp>
          <p:sp>
            <p:nvSpPr>
              <p:cNvPr id="119" name="Shape 119"/>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p>
            </p:txBody>
          </p:sp>
        </p:grpSp>
      </p:grpSp>
      <p:sp>
        <p:nvSpPr>
          <p:cNvPr id="120" name="Shape 120"/>
          <p:cNvSpPr txBox="1">
            <a:spLocks noGrp="1"/>
          </p:cNvSpPr>
          <p:nvPr>
            <p:ph type="body" idx="1"/>
          </p:nvPr>
        </p:nvSpPr>
        <p:spPr>
          <a:xfrm>
            <a:off x="2682800" y="4636500"/>
            <a:ext cx="6004200" cy="315600"/>
          </a:xfrm>
          <a:prstGeom prst="rect">
            <a:avLst/>
          </a:prstGeom>
        </p:spPr>
        <p:txBody>
          <a:bodyPr wrap="square" lIns="91425" tIns="91425" rIns="91425" bIns="91425" anchor="ctr" anchorCtr="0"/>
          <a:lstStyle>
            <a:lvl1pPr lvl="0" rtl="0">
              <a:spcBef>
                <a:spcPts val="0"/>
              </a:spcBef>
              <a:spcAft>
                <a:spcPts val="0"/>
              </a:spcAft>
              <a:buSzPct val="100000"/>
              <a:buNone/>
              <a:defRPr sz="1300"/>
            </a:lvl1pPr>
          </a:lstStyle>
          <a:p/>
        </p:txBody>
      </p:sp>
      <p:sp>
        <p:nvSpPr>
          <p:cNvPr id="121" name="Shape 12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GB"/>
            </a:fld>
            <a:endParaRPr lang="en-GB"/>
          </a:p>
        </p:txBody>
      </p:sp>
      <p:grpSp>
        <p:nvGrpSpPr>
          <p:cNvPr id="122" name="Shape 122"/>
          <p:cNvGrpSpPr/>
          <p:nvPr/>
        </p:nvGrpSpPr>
        <p:grpSpPr>
          <a:xfrm rot="10800000">
            <a:off x="-8" y="-2"/>
            <a:ext cx="2202829" cy="670794"/>
            <a:chOff x="5575241" y="4472722"/>
            <a:chExt cx="2202829" cy="670794"/>
          </a:xfrm>
        </p:grpSpPr>
        <p:sp>
          <p:nvSpPr>
            <p:cNvPr id="123" name="Shape 12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p>
          </p:txBody>
        </p:sp>
        <p:grpSp>
          <p:nvGrpSpPr>
            <p:cNvPr id="124" name="Shape 124"/>
            <p:cNvGrpSpPr/>
            <p:nvPr/>
          </p:nvGrpSpPr>
          <p:grpSpPr>
            <a:xfrm flipH="1">
              <a:off x="5734850" y="4472722"/>
              <a:ext cx="2040836" cy="670794"/>
              <a:chOff x="1297953" y="330075"/>
              <a:chExt cx="5169293" cy="1699505"/>
            </a:xfrm>
          </p:grpSpPr>
          <p:sp>
            <p:nvSpPr>
              <p:cNvPr id="125" name="Shape 12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126" name="Shape 12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127" name="Shape 127"/>
            <p:cNvGrpSpPr/>
            <p:nvPr/>
          </p:nvGrpSpPr>
          <p:grpSpPr>
            <a:xfrm flipH="1">
              <a:off x="5578208" y="4646737"/>
              <a:ext cx="2199862" cy="304562"/>
              <a:chOff x="-5827152" y="330075"/>
              <a:chExt cx="12276018" cy="1699568"/>
            </a:xfrm>
          </p:grpSpPr>
          <p:sp>
            <p:nvSpPr>
              <p:cNvPr id="128" name="Shape 12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p>
            </p:txBody>
          </p:sp>
          <p:sp>
            <p:nvSpPr>
              <p:cNvPr id="129" name="Shape 12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p>
            </p:txBody>
          </p:sp>
        </p:grpSp>
      </p:gr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0"/>
        <p:cNvGrpSpPr/>
        <p:nvPr/>
      </p:nvGrpSpPr>
      <p:grpSpPr>
        <a:xfrm>
          <a:off x="0" y="0"/>
          <a:ext cx="0" cy="0"/>
          <a:chOff x="0" y="0"/>
          <a:chExt cx="0" cy="0"/>
        </a:xfrm>
      </p:grpSpPr>
      <p:sp>
        <p:nvSpPr>
          <p:cNvPr id="131" name="Shape 13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a:p>
        </p:txBody>
      </p:sp>
      <p:grpSp>
        <p:nvGrpSpPr>
          <p:cNvPr id="132" name="Shape 132"/>
          <p:cNvGrpSpPr/>
          <p:nvPr/>
        </p:nvGrpSpPr>
        <p:grpSpPr>
          <a:xfrm rot="10800000">
            <a:off x="-8" y="-2"/>
            <a:ext cx="2202829" cy="670794"/>
            <a:chOff x="5575241" y="4472722"/>
            <a:chExt cx="2202829" cy="670794"/>
          </a:xfrm>
        </p:grpSpPr>
        <p:sp>
          <p:nvSpPr>
            <p:cNvPr id="133" name="Shape 13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p>
          </p:txBody>
        </p:sp>
        <p:grpSp>
          <p:nvGrpSpPr>
            <p:cNvPr id="134" name="Shape 134"/>
            <p:cNvGrpSpPr/>
            <p:nvPr/>
          </p:nvGrpSpPr>
          <p:grpSpPr>
            <a:xfrm flipH="1">
              <a:off x="5734850" y="4472722"/>
              <a:ext cx="2040836" cy="670794"/>
              <a:chOff x="1297953" y="330075"/>
              <a:chExt cx="5169293" cy="1699505"/>
            </a:xfrm>
          </p:grpSpPr>
          <p:sp>
            <p:nvSpPr>
              <p:cNvPr id="135" name="Shape 13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p>
            </p:txBody>
          </p:sp>
          <p:sp>
            <p:nvSpPr>
              <p:cNvPr id="136" name="Shape 13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p>
            </p:txBody>
          </p:sp>
        </p:grpSp>
        <p:grpSp>
          <p:nvGrpSpPr>
            <p:cNvPr id="137" name="Shape 137"/>
            <p:cNvGrpSpPr/>
            <p:nvPr/>
          </p:nvGrpSpPr>
          <p:grpSpPr>
            <a:xfrm flipH="1">
              <a:off x="5578208" y="4646737"/>
              <a:ext cx="2199862" cy="304562"/>
              <a:chOff x="-5827152" y="330075"/>
              <a:chExt cx="12276018" cy="1699568"/>
            </a:xfrm>
          </p:grpSpPr>
          <p:sp>
            <p:nvSpPr>
              <p:cNvPr id="138" name="Shape 13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p>
            </p:txBody>
          </p:sp>
          <p:sp>
            <p:nvSpPr>
              <p:cNvPr id="139" name="Shape 13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p>
            </p:txBody>
          </p:sp>
        </p:grpSp>
      </p:grpSp>
      <p:pic>
        <p:nvPicPr>
          <p:cNvPr id="140" name="Shape 140"/>
          <p:cNvPicPr preferRelativeResize="0"/>
          <p:nvPr/>
        </p:nvPicPr>
        <p:blipFill rotWithShape="1">
          <a:blip r:embed="rId2"/>
          <a:srcRect t="19376" r="3316" b="9956"/>
          <a:stretch>
            <a:fillRect/>
          </a:stretch>
        </p:blipFill>
        <p:spPr>
          <a:xfrm>
            <a:off x="7452275" y="27975"/>
            <a:ext cx="1653126" cy="541425"/>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buClr>
                <a:srgbClr val="FFFFFF"/>
              </a:buClr>
              <a:buSzPct val="100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lvl="1">
              <a:spcBef>
                <a:spcPts val="48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lvl="2">
              <a:spcBef>
                <a:spcPts val="48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lvl="3">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lvl="4">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lvl="5">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lvl="6">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lvl="7">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lvl="8">
              <a:spcBef>
                <a:spcPts val="360"/>
              </a:spcBef>
              <a:spcAft>
                <a:spcPts val="1000"/>
              </a:spcAft>
              <a:buClr>
                <a:srgbClr val="C7D3E6"/>
              </a:buClr>
              <a:buSzPct val="1000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rPr>
            </a:fld>
            <a:endParaRPr lang="en-GB" sz="1200" b="1">
              <a:solidFill>
                <a:srgbClr val="FFFFFF"/>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606225" y="1406775"/>
            <a:ext cx="5311200" cy="1316100"/>
          </a:xfrm>
          <a:prstGeom prst="rect">
            <a:avLst/>
          </a:prstGeom>
        </p:spPr>
        <p:txBody>
          <a:bodyPr wrap="square" lIns="91425" tIns="91425" rIns="91425" bIns="91425" anchor="ctr" anchorCtr="0">
            <a:noAutofit/>
          </a:bodyPr>
          <a:lstStyle/>
          <a:p>
            <a:pPr lvl="0">
              <a:spcBef>
                <a:spcPts val="0"/>
              </a:spcBef>
              <a:buNone/>
            </a:pPr>
            <a:r>
              <a:rPr lang="en-GB" dirty="0" smtClean="0"/>
              <a:t>Python – Basics </a:t>
            </a:r>
            <a:endParaRPr lang="en-GB"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rot="10800000" flipH="1">
            <a:off x="0" y="3000"/>
            <a:ext cx="3017100" cy="5140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panose="02000000000000000000"/>
              <a:ea typeface="Arvo" panose="02000000000000000000"/>
              <a:cs typeface="Arvo" panose="02000000000000000000"/>
              <a:sym typeface="Arvo" panose="02000000000000000000"/>
            </a:endParaRPr>
          </a:p>
        </p:txBody>
      </p:sp>
      <p:sp>
        <p:nvSpPr>
          <p:cNvPr id="151" name="Shape 151"/>
          <p:cNvSpPr txBox="1">
            <a:spLocks noGrp="1"/>
          </p:cNvSpPr>
          <p:nvPr>
            <p:ph type="title" idx="4294967295"/>
          </p:nvPr>
        </p:nvSpPr>
        <p:spPr>
          <a:xfrm>
            <a:off x="110000" y="125450"/>
            <a:ext cx="2854800" cy="766200"/>
          </a:xfrm>
          <a:prstGeom prst="rect">
            <a:avLst/>
          </a:prstGeom>
        </p:spPr>
        <p:txBody>
          <a:bodyPr wrap="square" lIns="91425" tIns="91425" rIns="91425" bIns="91425" anchor="ctr" anchorCtr="0">
            <a:noAutofit/>
          </a:bodyPr>
          <a:lstStyle/>
          <a:p>
            <a:pPr lvl="0" algn="ctr">
              <a:spcBef>
                <a:spcPts val="0"/>
              </a:spcBef>
              <a:buNone/>
            </a:pPr>
            <a:r>
              <a:rPr lang="en-GB" sz="2400">
                <a:solidFill>
                  <a:srgbClr val="3F5378"/>
                </a:solidFill>
              </a:rPr>
              <a:t>Index</a:t>
            </a:r>
            <a:endParaRPr lang="en-GB" sz="2400">
              <a:solidFill>
                <a:srgbClr val="3F5378"/>
              </a:solidFill>
            </a:endParaRPr>
          </a:p>
        </p:txBody>
      </p:sp>
      <p:sp>
        <p:nvSpPr>
          <p:cNvPr id="152" name="Shape 152"/>
          <p:cNvSpPr txBox="1">
            <a:spLocks noGrp="1"/>
          </p:cNvSpPr>
          <p:nvPr>
            <p:ph type="sldNum" idx="4294967295"/>
          </p:nvPr>
        </p:nvSpPr>
        <p:spPr>
          <a:xfrm>
            <a:off x="8850899" y="48279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dirty="0"/>
          </a:p>
        </p:txBody>
      </p:sp>
      <p:sp>
        <p:nvSpPr>
          <p:cNvPr id="153" name="Shape 153"/>
          <p:cNvSpPr txBox="1"/>
          <p:nvPr/>
        </p:nvSpPr>
        <p:spPr>
          <a:xfrm>
            <a:off x="3666475" y="1438381"/>
            <a:ext cx="5279700" cy="3150871"/>
          </a:xfrm>
          <a:prstGeom prst="rect">
            <a:avLst/>
          </a:prstGeom>
          <a:noFill/>
          <a:ln>
            <a:noFill/>
          </a:ln>
        </p:spPr>
        <p:txBody>
          <a:bodyPr wrap="square" lIns="91425" tIns="91425" rIns="91425" bIns="91425" anchor="t" anchorCtr="0">
            <a:noAutofit/>
          </a:bodyPr>
          <a:lstStyle/>
          <a:p>
            <a:pPr marL="152400" lvl="0" rtl="0">
              <a:lnSpc>
                <a:spcPct val="115000"/>
              </a:lnSpc>
              <a:spcBef>
                <a:spcPts val="0"/>
              </a:spcBef>
              <a:buClr>
                <a:srgbClr val="3F5378"/>
              </a:buClr>
              <a:buSzPct val="100000"/>
            </a:pPr>
            <a:r>
              <a:rPr lang="en-GB" sz="1600" dirty="0" smtClean="0">
                <a:solidFill>
                  <a:srgbClr val="3F5378"/>
                </a:solidFill>
              </a:rPr>
              <a:t>Python Basics </a:t>
            </a:r>
            <a:endParaRPr lang="en-GB" sz="1600" dirty="0" smtClean="0">
              <a:solidFill>
                <a:srgbClr val="3F5378"/>
              </a:solidFill>
            </a:endParaRPr>
          </a:p>
          <a:p>
            <a:pPr marL="152400" lvl="0" rtl="0">
              <a:lnSpc>
                <a:spcPct val="115000"/>
              </a:lnSpc>
              <a:spcBef>
                <a:spcPts val="0"/>
              </a:spcBef>
              <a:buClr>
                <a:srgbClr val="3F5378"/>
              </a:buClr>
              <a:buSzPct val="100000"/>
            </a:pPr>
            <a:endParaRPr lang="en-GB" sz="1600" dirty="0" smtClean="0">
              <a:solidFill>
                <a:srgbClr val="3F5378"/>
              </a:solidFill>
            </a:endParaRPr>
          </a:p>
          <a:p>
            <a:pPr marL="152400" lvl="0">
              <a:lnSpc>
                <a:spcPct val="115000"/>
              </a:lnSpc>
              <a:buClr>
                <a:srgbClr val="3F5378"/>
              </a:buClr>
              <a:buSzPct val="100000"/>
            </a:pPr>
            <a:r>
              <a:rPr lang="en-US" sz="1600" dirty="0" smtClean="0">
                <a:solidFill>
                  <a:srgbClr val="3F5378"/>
                </a:solidFill>
              </a:rPr>
              <a:t>•Sets</a:t>
            </a:r>
            <a:endParaRPr lang="en-US" sz="1600" dirty="0" smtClean="0">
              <a:solidFill>
                <a:srgbClr val="3F5378"/>
              </a:solidFill>
            </a:endParaRPr>
          </a:p>
          <a:p>
            <a:pPr marL="152400" lvl="2">
              <a:lnSpc>
                <a:spcPct val="115000"/>
              </a:lnSpc>
              <a:buClr>
                <a:srgbClr val="3F5378"/>
              </a:buClr>
              <a:buSzPct val="100000"/>
            </a:pPr>
            <a:r>
              <a:rPr lang="en-US" sz="1600" dirty="0" smtClean="0">
                <a:solidFill>
                  <a:srgbClr val="3F5378"/>
                </a:solidFill>
              </a:rPr>
              <a:t>	• Introduction</a:t>
            </a:r>
            <a:endParaRPr lang="en-US" sz="1600" dirty="0" smtClean="0">
              <a:solidFill>
                <a:srgbClr val="3F5378"/>
              </a:solidFill>
            </a:endParaRPr>
          </a:p>
          <a:p>
            <a:pPr marL="152400" lvl="2">
              <a:lnSpc>
                <a:spcPct val="115000"/>
              </a:lnSpc>
              <a:buClr>
                <a:srgbClr val="3F5378"/>
              </a:buClr>
              <a:buSzPct val="100000"/>
            </a:pPr>
            <a:r>
              <a:rPr lang="en-US" sz="1600" dirty="0" smtClean="0">
                <a:solidFill>
                  <a:srgbClr val="3F5378"/>
                </a:solidFill>
              </a:rPr>
              <a:t>	• Accessing Sets</a:t>
            </a:r>
            <a:endParaRPr lang="en-US" sz="1600" dirty="0" smtClean="0">
              <a:solidFill>
                <a:srgbClr val="3F5378"/>
              </a:solidFill>
            </a:endParaRPr>
          </a:p>
          <a:p>
            <a:pPr marL="152400" lvl="2">
              <a:lnSpc>
                <a:spcPct val="115000"/>
              </a:lnSpc>
              <a:buClr>
                <a:srgbClr val="3F5378"/>
              </a:buClr>
              <a:buSzPct val="100000"/>
            </a:pPr>
            <a:r>
              <a:rPr lang="en-US" sz="1600" dirty="0" smtClean="0">
                <a:solidFill>
                  <a:srgbClr val="3F5378"/>
                </a:solidFill>
              </a:rPr>
              <a:t>	• Operations</a:t>
            </a:r>
            <a:endParaRPr lang="en-US" sz="1600" dirty="0" smtClean="0">
              <a:solidFill>
                <a:srgbClr val="3F5378"/>
              </a:solidFill>
            </a:endParaRPr>
          </a:p>
          <a:p>
            <a:pPr marL="152400" lvl="2">
              <a:lnSpc>
                <a:spcPct val="115000"/>
              </a:lnSpc>
              <a:buClr>
                <a:srgbClr val="3F5378"/>
              </a:buClr>
              <a:buSzPct val="100000"/>
            </a:pPr>
            <a:r>
              <a:rPr lang="en-US" sz="1600" dirty="0" smtClean="0">
                <a:solidFill>
                  <a:srgbClr val="3F5378"/>
                </a:solidFill>
              </a:rPr>
              <a:t>	• Methods</a:t>
            </a:r>
            <a:endParaRPr lang="en-GB" sz="1600" dirty="0" smtClean="0">
              <a:solidFill>
                <a:srgbClr val="3F5378"/>
              </a:solidFill>
            </a:endParaRPr>
          </a:p>
        </p:txBody>
      </p:sp>
      <p:pic>
        <p:nvPicPr>
          <p:cNvPr id="154" name="Shape 154"/>
          <p:cNvPicPr preferRelativeResize="0"/>
          <p:nvPr/>
        </p:nvPicPr>
        <p:blipFill>
          <a:blip r:embed="rId1"/>
          <a:stretch>
            <a:fillRect/>
          </a:stretch>
        </p:blipFill>
        <p:spPr>
          <a:xfrm>
            <a:off x="788487" y="1549075"/>
            <a:ext cx="1689551" cy="1835099"/>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sldNum" idx="12"/>
          </p:nvPr>
        </p:nvSpPr>
        <p:spPr>
          <a:xfrm>
            <a:off x="8768705" y="48279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fld>
            <a:endParaRPr lang="en-GB"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US" sz="1800" dirty="0" smtClean="0">
                <a:solidFill>
                  <a:srgbClr val="3F5378"/>
                </a:solidFill>
              </a:rPr>
              <a:t>Sets</a:t>
            </a:r>
            <a:endParaRPr lang="en-IN" sz="1800" b="1" dirty="0">
              <a:solidFill>
                <a:srgbClr val="002060"/>
              </a:solidFill>
            </a:endParaRPr>
          </a:p>
        </p:txBody>
      </p:sp>
      <p:sp>
        <p:nvSpPr>
          <p:cNvPr id="5" name="TextBox 4"/>
          <p:cNvSpPr txBox="1"/>
          <p:nvPr/>
        </p:nvSpPr>
        <p:spPr>
          <a:xfrm>
            <a:off x="318977" y="1255956"/>
            <a:ext cx="8677877" cy="3754874"/>
          </a:xfrm>
          <a:prstGeom prst="rect">
            <a:avLst/>
          </a:prstGeom>
          <a:noFill/>
        </p:spPr>
        <p:txBody>
          <a:bodyPr wrap="square" rtlCol="0">
            <a:spAutoFit/>
          </a:bodyPr>
          <a:lstStyle/>
          <a:p>
            <a:pPr>
              <a:buFont typeface="Arial" panose="020B0604020202020204" pitchFamily="34" charset="0"/>
              <a:buChar char="•"/>
            </a:pPr>
            <a:r>
              <a:rPr lang="en-US" dirty="0" smtClean="0"/>
              <a:t>  </a:t>
            </a:r>
            <a:r>
              <a:rPr lang="en-IN" dirty="0" smtClean="0"/>
              <a:t>A set is an unordered collection of items where every element is unique</a:t>
            </a:r>
            <a:r>
              <a:rPr lang="en-US" dirty="0" smtClean="0"/>
              <a:t>.</a:t>
            </a:r>
            <a:endParaRPr lang="en-US" dirty="0" smtClean="0"/>
          </a:p>
          <a:p>
            <a:pPr>
              <a:buFont typeface="Arial" panose="020B0604020202020204" pitchFamily="34" charset="0"/>
              <a:buChar char="•"/>
            </a:pPr>
            <a:r>
              <a:rPr lang="en-US" dirty="0" smtClean="0"/>
              <a:t>  </a:t>
            </a:r>
            <a:r>
              <a:rPr lang="en-IN" dirty="0" smtClean="0"/>
              <a:t>A set is created by placing all the items inside curly braces {}, separated by comma or by using the built-in function set()</a:t>
            </a:r>
            <a:r>
              <a:rPr lang="en-US" dirty="0" smtClean="0"/>
              <a:t>.</a:t>
            </a:r>
            <a:endParaRPr lang="en-US" dirty="0" smtClean="0"/>
          </a:p>
          <a:p>
            <a:pPr>
              <a:buFont typeface="Arial" panose="020B0604020202020204" pitchFamily="34" charset="0"/>
              <a:buChar char="•"/>
            </a:pPr>
            <a:r>
              <a:rPr lang="en-US" dirty="0" smtClean="0"/>
              <a:t> </a:t>
            </a:r>
            <a:r>
              <a:rPr lang="en-IN" dirty="0" smtClean="0"/>
              <a:t>Empty curly braces {} will make an empty dictionary in Python. To make a set without any elements we use the set() function without any argument.</a:t>
            </a:r>
            <a:endParaRPr lang="en-IN" dirty="0" smtClean="0"/>
          </a:p>
          <a:p>
            <a:pPr>
              <a:buFont typeface="Arial" panose="020B0604020202020204" pitchFamily="34" charset="0"/>
              <a:buChar char="•"/>
            </a:pPr>
            <a:endParaRPr lang="en-IN" dirty="0" smtClean="0"/>
          </a:p>
          <a:p>
            <a:r>
              <a:rPr lang="en-US" b="1" dirty="0" smtClean="0"/>
              <a:t>Examples of sets :</a:t>
            </a:r>
            <a:endParaRPr lang="en-US" dirty="0" smtClean="0"/>
          </a:p>
          <a:p>
            <a:pPr>
              <a:buFont typeface="Arial" panose="020B0604020202020204" pitchFamily="34" charset="0"/>
              <a:buChar char="•"/>
            </a:pPr>
            <a:r>
              <a:rPr lang="en-US" dirty="0" smtClean="0"/>
              <a:t>  </a:t>
            </a:r>
            <a:r>
              <a:rPr lang="en-IN" dirty="0" smtClean="0"/>
              <a:t>items = {10,20,30,40,50}</a:t>
            </a:r>
            <a:endParaRPr lang="en-US" dirty="0" smtClean="0"/>
          </a:p>
          <a:p>
            <a:pPr>
              <a:buFont typeface="Arial" panose="020B0604020202020204" pitchFamily="34" charset="0"/>
              <a:buChar char="•"/>
            </a:pPr>
            <a:r>
              <a:rPr lang="en-US" dirty="0" smtClean="0"/>
              <a:t>  </a:t>
            </a:r>
            <a:r>
              <a:rPr lang="en-IN" dirty="0" smtClean="0"/>
              <a:t>names = {"arrow", "spear", "arrow", "arrow", "rock"}</a:t>
            </a:r>
            <a:endParaRPr lang="en-US" dirty="0" smtClean="0"/>
          </a:p>
          <a:p>
            <a:pPr>
              <a:buFont typeface="Arial" panose="020B0604020202020204" pitchFamily="34" charset="0"/>
              <a:buChar char="•"/>
            </a:pPr>
            <a:r>
              <a:rPr lang="en-US" dirty="0" smtClean="0"/>
              <a:t>  student = </a:t>
            </a:r>
            <a:r>
              <a:rPr lang="en-IN" dirty="0" smtClean="0"/>
              <a:t>{"arrow", 99, "arrow", 50, "rock"}</a:t>
            </a:r>
            <a:endParaRPr lang="en-IN" dirty="0" smtClean="0"/>
          </a:p>
          <a:p>
            <a:pPr>
              <a:buFont typeface="Arial" panose="020B0604020202020204" pitchFamily="34" charset="0"/>
              <a:buChar char="•"/>
            </a:pPr>
            <a:r>
              <a:rPr lang="en-IN" dirty="0" smtClean="0"/>
              <a:t>  program =set(“</a:t>
            </a:r>
            <a:r>
              <a:rPr lang="en-IN" dirty="0" err="1" smtClean="0"/>
              <a:t>pythonprogramming</a:t>
            </a:r>
            <a:r>
              <a:rPr lang="en-IN" dirty="0" smtClean="0"/>
              <a:t>”) </a:t>
            </a:r>
            <a:endParaRPr lang="en-US" dirty="0" smtClean="0"/>
          </a:p>
          <a:p>
            <a:endParaRPr lang="en-US" dirty="0" smtClean="0"/>
          </a:p>
          <a:p>
            <a:pPr>
              <a:buFont typeface="Arial" panose="020B0604020202020204" pitchFamily="34" charset="0"/>
              <a:buChar char="•"/>
            </a:pPr>
            <a:r>
              <a:rPr lang="en-US" dirty="0" smtClean="0"/>
              <a:t> colors = </a:t>
            </a:r>
            <a:r>
              <a:rPr lang="en-IN" dirty="0" smtClean="0"/>
              <a:t>{"arrow", 99, "arrow", 50, "rock"}</a:t>
            </a:r>
            <a:endParaRPr lang="en-US" dirty="0" smtClean="0"/>
          </a:p>
          <a:p>
            <a:pPr>
              <a:buFont typeface="Arial" panose="020B0604020202020204" pitchFamily="34" charset="0"/>
              <a:buChar char="•"/>
            </a:pPr>
            <a:r>
              <a:rPr lang="en-US" dirty="0" smtClean="0"/>
              <a:t> print (len(colors))  ## 5</a:t>
            </a:r>
            <a:endParaRPr lang="en-US" dirty="0" smtClean="0"/>
          </a:p>
          <a:p>
            <a:pPr>
              <a:buFont typeface="Arial" panose="020B0604020202020204" pitchFamily="34" charset="0"/>
              <a:buChar char="•"/>
            </a:pPr>
            <a:r>
              <a:rPr lang="en-US" dirty="0" smtClean="0"/>
              <a:t> print (program)   ## {'r', 'h', 'a', 'i', 'p', 'g', 'o', 't', 'n', 'm', 'y'} </a:t>
            </a:r>
            <a:endParaRPr lang="en-US" dirty="0" smtClean="0"/>
          </a:p>
          <a:p>
            <a:br>
              <a:rPr lang="en-US" dirty="0" smtClean="0"/>
            </a:br>
            <a:endParaRPr lang="en-IN"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50899" y="4820481"/>
            <a:ext cx="1487400" cy="315600"/>
          </a:xfrm>
        </p:spPr>
        <p:txBody>
          <a:bodyPr/>
          <a:lstStyle/>
          <a:p>
            <a:pPr lvl="0">
              <a:spcBef>
                <a:spcPts val="0"/>
              </a:spcBef>
              <a:buNone/>
            </a:pPr>
            <a:fld id="{00000000-1234-1234-1234-123412341234}" type="slidenum">
              <a:rPr lang="en-GB" smtClean="0"/>
            </a:fld>
            <a:endParaRPr lang="en-GB" dirty="0"/>
          </a:p>
        </p:txBody>
      </p:sp>
      <p:sp>
        <p:nvSpPr>
          <p:cNvPr id="4" name="TextBox 3"/>
          <p:cNvSpPr txBox="1"/>
          <p:nvPr/>
        </p:nvSpPr>
        <p:spPr>
          <a:xfrm>
            <a:off x="297712" y="792520"/>
            <a:ext cx="8573019" cy="2462213"/>
          </a:xfrm>
          <a:prstGeom prst="rect">
            <a:avLst/>
          </a:prstGeom>
          <a:noFill/>
        </p:spPr>
        <p:txBody>
          <a:bodyPr wrap="square" rtlCol="0">
            <a:spAutoFit/>
          </a:bodyPr>
          <a:lstStyle/>
          <a:p>
            <a:r>
              <a:rPr lang="en-US" b="1" dirty="0" smtClean="0"/>
              <a:t>Updating Sets:</a:t>
            </a:r>
            <a:endParaRPr lang="en-US" b="1" dirty="0" smtClean="0"/>
          </a:p>
          <a:p>
            <a:endParaRPr lang="en-US" b="1" dirty="0" smtClean="0"/>
          </a:p>
          <a:p>
            <a:pPr>
              <a:buFont typeface="Arial" panose="020B0604020202020204" pitchFamily="34" charset="0"/>
              <a:buChar char="•"/>
            </a:pPr>
            <a:r>
              <a:rPr lang="en-US" dirty="0" smtClean="0"/>
              <a:t> </a:t>
            </a:r>
            <a:r>
              <a:rPr lang="en-IN" dirty="0" smtClean="0"/>
              <a:t>We can add single element using the add() method and multiple elements using the update() method. The update() method can take tuples, lists, strings or other sets as its argument.</a:t>
            </a:r>
            <a:endParaRPr lang="en-US" dirty="0" smtClean="0"/>
          </a:p>
          <a:p>
            <a:endParaRPr lang="en-US" dirty="0" smtClean="0"/>
          </a:p>
          <a:p>
            <a:pPr>
              <a:buFont typeface="Arial" panose="020B0604020202020204" pitchFamily="34" charset="0"/>
              <a:buChar char="•"/>
            </a:pPr>
            <a:r>
              <a:rPr lang="en-US" dirty="0" smtClean="0"/>
              <a:t>  </a:t>
            </a:r>
            <a:r>
              <a:rPr lang="en-US" b="1" dirty="0" smtClean="0"/>
              <a:t>For example:</a:t>
            </a:r>
            <a:endParaRPr lang="en-US" b="1" dirty="0" smtClean="0"/>
          </a:p>
          <a:p>
            <a:pPr>
              <a:buFont typeface="Arial" panose="020B0604020202020204" pitchFamily="34" charset="0"/>
              <a:buChar char="•"/>
            </a:pPr>
            <a:endParaRPr lang="en-US" b="1" dirty="0" smtClean="0"/>
          </a:p>
          <a:p>
            <a:br>
              <a:rPr lang="en-US" dirty="0" smtClean="0"/>
            </a:br>
            <a:endParaRPr lang="en-US" b="1" dirty="0" smtClean="0"/>
          </a:p>
          <a:p>
            <a:br>
              <a:rPr lang="en-US" dirty="0" smtClean="0"/>
            </a:br>
            <a:endParaRPr lang="en-IN" dirty="0" smtClean="0"/>
          </a:p>
        </p:txBody>
      </p:sp>
      <p:sp>
        <p:nvSpPr>
          <p:cNvPr id="5" name="TextBox 4"/>
          <p:cNvSpPr txBox="1"/>
          <p:nvPr/>
        </p:nvSpPr>
        <p:spPr>
          <a:xfrm>
            <a:off x="2928135" y="154113"/>
            <a:ext cx="3154168" cy="369332"/>
          </a:xfrm>
          <a:prstGeom prst="rect">
            <a:avLst/>
          </a:prstGeom>
          <a:noFill/>
        </p:spPr>
        <p:txBody>
          <a:bodyPr wrap="square" rtlCol="0">
            <a:spAutoFit/>
          </a:bodyPr>
          <a:lstStyle/>
          <a:p>
            <a:pPr algn="ctr"/>
            <a:r>
              <a:rPr lang="en-US" sz="1800" dirty="0" smtClean="0">
                <a:solidFill>
                  <a:srgbClr val="3F5378"/>
                </a:solidFill>
              </a:rPr>
              <a:t>Sets</a:t>
            </a:r>
            <a:endParaRPr lang="en-IN" sz="1800" b="1" dirty="0">
              <a:solidFill>
                <a:srgbClr val="002060"/>
              </a:solidFill>
            </a:endParaRPr>
          </a:p>
        </p:txBody>
      </p:sp>
      <p:pic>
        <p:nvPicPr>
          <p:cNvPr id="9" name="Picture 8" descr="Screenshot (163).png"/>
          <p:cNvPicPr>
            <a:picLocks noChangeAspect="1"/>
          </p:cNvPicPr>
          <p:nvPr/>
        </p:nvPicPr>
        <p:blipFill>
          <a:blip r:embed="rId1"/>
          <a:stretch>
            <a:fillRect/>
          </a:stretch>
        </p:blipFill>
        <p:spPr>
          <a:xfrm>
            <a:off x="772631" y="2457820"/>
            <a:ext cx="3399975" cy="1762371"/>
          </a:xfrm>
          <a:prstGeom prst="rect">
            <a:avLst/>
          </a:prstGeom>
        </p:spPr>
      </p:pic>
      <p:pic>
        <p:nvPicPr>
          <p:cNvPr id="11" name="Picture 10" descr="Screenshot (164).png"/>
          <p:cNvPicPr>
            <a:picLocks noChangeAspect="1"/>
          </p:cNvPicPr>
          <p:nvPr/>
        </p:nvPicPr>
        <p:blipFill>
          <a:blip r:embed="rId2"/>
          <a:stretch>
            <a:fillRect/>
          </a:stretch>
        </p:blipFill>
        <p:spPr>
          <a:xfrm>
            <a:off x="4644804" y="2469931"/>
            <a:ext cx="3953427" cy="1755227"/>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71447" y="4827900"/>
            <a:ext cx="1487400" cy="315600"/>
          </a:xfrm>
        </p:spPr>
        <p:txBody>
          <a:bodyPr/>
          <a:lstStyle/>
          <a:p>
            <a:pPr lvl="0">
              <a:spcBef>
                <a:spcPts val="0"/>
              </a:spcBef>
              <a:buNone/>
            </a:pPr>
            <a:fld id="{00000000-1234-1234-1234-123412341234}" type="slidenum">
              <a:rPr lang="en-GB" smtClean="0"/>
            </a:fld>
            <a:endParaRPr lang="en-GB" dirty="0"/>
          </a:p>
        </p:txBody>
      </p:sp>
      <p:sp>
        <p:nvSpPr>
          <p:cNvPr id="3" name="TextBox 2"/>
          <p:cNvSpPr txBox="1"/>
          <p:nvPr/>
        </p:nvSpPr>
        <p:spPr>
          <a:xfrm>
            <a:off x="2928135" y="154113"/>
            <a:ext cx="3154168" cy="369332"/>
          </a:xfrm>
          <a:prstGeom prst="rect">
            <a:avLst/>
          </a:prstGeom>
          <a:noFill/>
        </p:spPr>
        <p:txBody>
          <a:bodyPr wrap="square" rtlCol="0">
            <a:spAutoFit/>
          </a:bodyPr>
          <a:lstStyle/>
          <a:p>
            <a:pPr algn="ctr"/>
            <a:r>
              <a:rPr lang="en-US" sz="1800" b="1" dirty="0" smtClean="0"/>
              <a:t>Sets </a:t>
            </a:r>
            <a:endParaRPr lang="en-IN" sz="1800" b="1" dirty="0">
              <a:solidFill>
                <a:srgbClr val="002060"/>
              </a:solidFill>
            </a:endParaRPr>
          </a:p>
        </p:txBody>
      </p:sp>
      <p:sp>
        <p:nvSpPr>
          <p:cNvPr id="5" name="TextBox 4"/>
          <p:cNvSpPr txBox="1"/>
          <p:nvPr/>
        </p:nvSpPr>
        <p:spPr>
          <a:xfrm>
            <a:off x="393404" y="1047964"/>
            <a:ext cx="8561409" cy="2031325"/>
          </a:xfrm>
          <a:prstGeom prst="rect">
            <a:avLst/>
          </a:prstGeom>
          <a:noFill/>
        </p:spPr>
        <p:txBody>
          <a:bodyPr wrap="square" rtlCol="0">
            <a:spAutoFit/>
          </a:bodyPr>
          <a:lstStyle/>
          <a:p>
            <a:r>
              <a:rPr lang="en-US" b="1" dirty="0" smtClean="0"/>
              <a:t>Delete Set Elements:</a:t>
            </a:r>
            <a:endParaRPr lang="en-US" b="1" dirty="0" smtClean="0"/>
          </a:p>
          <a:p>
            <a:endParaRPr lang="en-US" b="1" dirty="0" smtClean="0"/>
          </a:p>
          <a:p>
            <a:r>
              <a:rPr lang="en-IN" dirty="0" smtClean="0"/>
              <a:t>A particular item can be removed from set using methods, discard() and remove().</a:t>
            </a:r>
            <a:endParaRPr lang="en-IN" dirty="0" smtClean="0"/>
          </a:p>
          <a:p>
            <a:r>
              <a:rPr lang="en-IN" dirty="0" smtClean="0"/>
              <a:t>The only difference between the two is that, while using discard() if the item does not exist in the set, it remains unchanged. But remove() will raise an error in such condition.</a:t>
            </a:r>
            <a:endParaRPr lang="en-IN" dirty="0" smtClean="0"/>
          </a:p>
          <a:p>
            <a:endParaRPr lang="en-US" b="1" dirty="0" smtClean="0"/>
          </a:p>
          <a:p>
            <a:pPr>
              <a:buFont typeface="Arial" panose="020B0604020202020204" pitchFamily="34" charset="0"/>
              <a:buChar char="•"/>
            </a:pPr>
            <a:r>
              <a:rPr lang="en-US" b="1" dirty="0" smtClean="0"/>
              <a:t>For example :</a:t>
            </a:r>
            <a:endParaRPr lang="en-US" b="1" dirty="0" smtClean="0"/>
          </a:p>
          <a:p>
            <a:endParaRPr lang="en-IN" dirty="0"/>
          </a:p>
          <a:p>
            <a:r>
              <a:rPr lang="en-IN" dirty="0" smtClean="0"/>
              <a:t> </a:t>
            </a:r>
            <a:endParaRPr lang="en-IN" dirty="0"/>
          </a:p>
        </p:txBody>
      </p:sp>
      <p:pic>
        <p:nvPicPr>
          <p:cNvPr id="9" name="Picture 8" descr="Screenshot (167).png"/>
          <p:cNvPicPr>
            <a:picLocks noChangeAspect="1"/>
          </p:cNvPicPr>
          <p:nvPr/>
        </p:nvPicPr>
        <p:blipFill>
          <a:blip r:embed="rId1"/>
          <a:stretch>
            <a:fillRect/>
          </a:stretch>
        </p:blipFill>
        <p:spPr>
          <a:xfrm>
            <a:off x="594385" y="2655035"/>
            <a:ext cx="3877216" cy="2019582"/>
          </a:xfrm>
          <a:prstGeom prst="rect">
            <a:avLst/>
          </a:prstGeom>
        </p:spPr>
      </p:pic>
      <p:pic>
        <p:nvPicPr>
          <p:cNvPr id="10" name="Picture 9" descr="Screenshot (168).png"/>
          <p:cNvPicPr>
            <a:picLocks noChangeAspect="1"/>
          </p:cNvPicPr>
          <p:nvPr/>
        </p:nvPicPr>
        <p:blipFill>
          <a:blip r:embed="rId2"/>
          <a:stretch>
            <a:fillRect/>
          </a:stretch>
        </p:blipFill>
        <p:spPr>
          <a:xfrm>
            <a:off x="4713927" y="2586382"/>
            <a:ext cx="4172533" cy="2114845"/>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799528" y="4827900"/>
            <a:ext cx="1487400" cy="315600"/>
          </a:xfrm>
        </p:spPr>
        <p:txBody>
          <a:bodyPr/>
          <a:lstStyle/>
          <a:p>
            <a:pPr lvl="0">
              <a:spcBef>
                <a:spcPts val="0"/>
              </a:spcBef>
              <a:buNone/>
            </a:pPr>
            <a:fld id="{00000000-1234-1234-1234-123412341234}" type="slidenum">
              <a:rPr lang="en-GB" smtClean="0"/>
            </a:fld>
            <a:endParaRPr lang="en-GB"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IN" sz="1800" b="1" dirty="0" smtClean="0">
                <a:solidFill>
                  <a:srgbClr val="002060"/>
                </a:solidFill>
              </a:rPr>
              <a:t>Sets</a:t>
            </a:r>
            <a:endParaRPr lang="en-IN" sz="1800" b="1" dirty="0">
              <a:solidFill>
                <a:srgbClr val="002060"/>
              </a:solidFill>
            </a:endParaRPr>
          </a:p>
        </p:txBody>
      </p:sp>
      <p:sp>
        <p:nvSpPr>
          <p:cNvPr id="5" name="TextBox 4"/>
          <p:cNvSpPr txBox="1"/>
          <p:nvPr/>
        </p:nvSpPr>
        <p:spPr>
          <a:xfrm>
            <a:off x="340599" y="811658"/>
            <a:ext cx="4710223" cy="738664"/>
          </a:xfrm>
          <a:prstGeom prst="rect">
            <a:avLst/>
          </a:prstGeom>
          <a:noFill/>
        </p:spPr>
        <p:txBody>
          <a:bodyPr wrap="square" rtlCol="0">
            <a:spAutoFit/>
          </a:bodyPr>
          <a:lstStyle/>
          <a:p>
            <a:r>
              <a:rPr lang="en-US" b="1" dirty="0" smtClean="0"/>
              <a:t>Basic Set Operations:</a:t>
            </a:r>
            <a:endParaRPr lang="en-US" b="1" dirty="0" smtClean="0"/>
          </a:p>
          <a:p>
            <a:endParaRPr lang="en-IN" dirty="0"/>
          </a:p>
          <a:p>
            <a:r>
              <a:rPr lang="en-IN" dirty="0" smtClean="0"/>
              <a:t> </a:t>
            </a:r>
            <a:endParaRPr lang="en-IN" dirty="0"/>
          </a:p>
        </p:txBody>
      </p:sp>
      <p:graphicFrame>
        <p:nvGraphicFramePr>
          <p:cNvPr id="6" name="Table 5"/>
          <p:cNvGraphicFramePr>
            <a:graphicFrameLocks noGrp="1"/>
          </p:cNvGraphicFramePr>
          <p:nvPr/>
        </p:nvGraphicFramePr>
        <p:xfrm>
          <a:off x="725213" y="1280290"/>
          <a:ext cx="7315200" cy="3123546"/>
        </p:xfrm>
        <a:graphic>
          <a:graphicData uri="http://schemas.openxmlformats.org/drawingml/2006/table">
            <a:tbl>
              <a:tblPr>
                <a:tableStyleId>{3C2FFA5D-87B4-456A-9821-1D502468CF0F}</a:tableStyleId>
              </a:tblPr>
              <a:tblGrid>
                <a:gridCol w="2438400"/>
                <a:gridCol w="2438400"/>
                <a:gridCol w="2438400"/>
              </a:tblGrid>
              <a:tr h="520591">
                <a:tc>
                  <a:txBody>
                    <a:bodyPr/>
                    <a:lstStyle/>
                    <a:p>
                      <a:pPr marR="25400" algn="just" rtl="0" fontAlgn="t">
                        <a:spcBef>
                          <a:spcPts val="0"/>
                        </a:spcBef>
                        <a:spcAft>
                          <a:spcPts val="1500"/>
                        </a:spcAft>
                      </a:pPr>
                      <a:r>
                        <a:rPr lang="en-US" sz="1200" u="none" strike="noStrike" dirty="0"/>
                        <a:t>Python Expression</a:t>
                      </a:r>
                      <a:endParaRPr lang="en-US" dirty="0"/>
                    </a:p>
                  </a:txBody>
                  <a:tcPr marL="76200" marR="76200" marT="76200" marB="76200"/>
                </a:tc>
                <a:tc>
                  <a:txBody>
                    <a:bodyPr/>
                    <a:lstStyle/>
                    <a:p>
                      <a:pPr marL="25400" marR="25400" algn="just" rtl="0" fontAlgn="t">
                        <a:spcBef>
                          <a:spcPts val="0"/>
                        </a:spcBef>
                        <a:spcAft>
                          <a:spcPts val="1500"/>
                        </a:spcAft>
                      </a:pPr>
                      <a:r>
                        <a:rPr lang="en-US" sz="1200" u="none" strike="noStrike"/>
                        <a:t>Results</a:t>
                      </a:r>
                      <a:endParaRPr lang="en-US"/>
                    </a:p>
                  </a:txBody>
                  <a:tcPr marL="76200" marR="76200" marT="76200" marB="76200"/>
                </a:tc>
                <a:tc>
                  <a:txBody>
                    <a:bodyPr/>
                    <a:lstStyle/>
                    <a:p>
                      <a:pPr marL="25400" marR="25400" algn="just" rtl="0" fontAlgn="t">
                        <a:spcBef>
                          <a:spcPts val="0"/>
                        </a:spcBef>
                        <a:spcAft>
                          <a:spcPts val="1500"/>
                        </a:spcAft>
                      </a:pPr>
                      <a:r>
                        <a:rPr lang="en-US" sz="1200" u="none" strike="noStrike"/>
                        <a:t>Description</a:t>
                      </a:r>
                      <a:endParaRPr lang="en-US"/>
                    </a:p>
                  </a:txBody>
                  <a:tcPr marL="76200" marR="76200" marT="76200" marB="76200"/>
                </a:tc>
              </a:tr>
              <a:tr h="520591">
                <a:tc>
                  <a:txBody>
                    <a:bodyPr/>
                    <a:lstStyle/>
                    <a:p>
                      <a:pPr marL="25400" marR="25400" algn="just" rtl="0" fontAlgn="t">
                        <a:spcBef>
                          <a:spcPts val="0"/>
                        </a:spcBef>
                        <a:spcAft>
                          <a:spcPts val="1500"/>
                        </a:spcAft>
                      </a:pPr>
                      <a:r>
                        <a:rPr lang="en-US" sz="1200" dirty="0" smtClean="0"/>
                        <a:t>len({1,2,'arrow','hyderabad',7}</a:t>
                      </a:r>
                      <a:endParaRPr lang="en-US" sz="1200" dirty="0">
                        <a:latin typeface="Times New Roman" panose="02020603050405020304" pitchFamily="18" charset="0"/>
                        <a:cs typeface="Times New Roman" panose="02020603050405020304" pitchFamily="18" charset="0"/>
                      </a:endParaRPr>
                    </a:p>
                  </a:txBody>
                  <a:tcPr marL="76200" marR="76200" marT="76200" marB="76200"/>
                </a:tc>
                <a:tc>
                  <a:txBody>
                    <a:bodyPr/>
                    <a:lstStyle/>
                    <a:p>
                      <a:pPr marL="25400" marR="25400" algn="just" rtl="0" fontAlgn="t">
                        <a:spcBef>
                          <a:spcPts val="0"/>
                        </a:spcBef>
                        <a:spcAft>
                          <a:spcPts val="1500"/>
                        </a:spcAft>
                      </a:pPr>
                      <a:r>
                        <a:rPr lang="en-US" sz="1200" u="none" strike="noStrike" dirty="0"/>
                        <a:t>5</a:t>
                      </a:r>
                      <a:endParaRPr lang="en-US" dirty="0"/>
                    </a:p>
                  </a:txBody>
                  <a:tcPr marL="76200" marR="76200" marT="76200" marB="76200"/>
                </a:tc>
                <a:tc>
                  <a:txBody>
                    <a:bodyPr/>
                    <a:lstStyle/>
                    <a:p>
                      <a:pPr marL="25400" marR="25400" algn="just" rtl="0" fontAlgn="t">
                        <a:spcBef>
                          <a:spcPts val="0"/>
                        </a:spcBef>
                        <a:spcAft>
                          <a:spcPts val="1500"/>
                        </a:spcAft>
                      </a:pPr>
                      <a:r>
                        <a:rPr lang="en-US" sz="1200" u="none" strike="noStrike"/>
                        <a:t>Length</a:t>
                      </a:r>
                      <a:endParaRPr lang="en-US"/>
                    </a:p>
                  </a:txBody>
                  <a:tcPr marL="76200" marR="76200" marT="76200" marB="76200"/>
                </a:tc>
              </a:tr>
              <a:tr h="520591">
                <a:tc>
                  <a:txBody>
                    <a:bodyPr/>
                    <a:lstStyle/>
                    <a:p>
                      <a:pPr marL="25400" marR="25400" algn="just" rtl="0" fontAlgn="t">
                        <a:spcBef>
                          <a:spcPts val="0"/>
                        </a:spcBef>
                        <a:spcAft>
                          <a:spcPts val="1500"/>
                        </a:spcAft>
                      </a:pPr>
                      <a:r>
                        <a:rPr lang="en-IN" sz="1200" u="none" strike="noStrike" dirty="0" smtClean="0"/>
                        <a:t>{1,2,”arrow”} | {"</a:t>
                      </a:r>
                      <a:r>
                        <a:rPr lang="en-IN" sz="1200" u="none" strike="noStrike" dirty="0" err="1" smtClean="0"/>
                        <a:t>spear","rock</a:t>
                      </a:r>
                      <a:r>
                        <a:rPr lang="en-IN" sz="1200" u="none" strike="noStrike" dirty="0" smtClean="0"/>
                        <a:t>"}</a:t>
                      </a:r>
                      <a:endParaRPr lang="en-US" dirty="0"/>
                    </a:p>
                  </a:txBody>
                  <a:tcPr marL="76200" marR="76200" marT="76200" marB="76200"/>
                </a:tc>
                <a:tc>
                  <a:txBody>
                    <a:bodyPr/>
                    <a:lstStyle/>
                    <a:p>
                      <a:pPr marL="25400" marR="25400" algn="just" rtl="0" fontAlgn="t">
                        <a:spcBef>
                          <a:spcPts val="0"/>
                        </a:spcBef>
                        <a:spcAft>
                          <a:spcPts val="1500"/>
                        </a:spcAft>
                      </a:pPr>
                      <a:r>
                        <a:rPr lang="en-US" sz="1200" dirty="0" smtClean="0"/>
                        <a:t>{1,2,”arrow”,”spear”,”rock”}</a:t>
                      </a:r>
                      <a:endParaRPr lang="en-US" sz="1200" dirty="0">
                        <a:latin typeface="Times New Roman" panose="02020603050405020304" pitchFamily="18" charset="0"/>
                        <a:cs typeface="Times New Roman" panose="02020603050405020304" pitchFamily="18" charset="0"/>
                      </a:endParaRPr>
                    </a:p>
                  </a:txBody>
                  <a:tcPr marL="76200" marR="76200" marT="76200" marB="76200"/>
                </a:tc>
                <a:tc>
                  <a:txBody>
                    <a:bodyPr/>
                    <a:lstStyle/>
                    <a:p>
                      <a:pPr marL="25400" marR="25400" algn="just" rtl="0" fontAlgn="t">
                        <a:spcBef>
                          <a:spcPts val="0"/>
                        </a:spcBef>
                        <a:spcAft>
                          <a:spcPts val="1500"/>
                        </a:spcAft>
                      </a:pPr>
                      <a:r>
                        <a:rPr lang="en-US" sz="1200" u="none" strike="noStrike" dirty="0" smtClean="0"/>
                        <a:t>Union</a:t>
                      </a:r>
                      <a:endParaRPr lang="en-US" dirty="0"/>
                    </a:p>
                  </a:txBody>
                  <a:tcPr marL="76200" marR="76200" marT="76200" marB="76200"/>
                </a:tc>
              </a:tr>
              <a:tr h="520591">
                <a:tc>
                  <a:txBody>
                    <a:bodyPr/>
                    <a:lstStyle/>
                    <a:p>
                      <a:pPr marL="25400" marR="25400" algn="just" rtl="0" fontAlgn="t">
                        <a:spcBef>
                          <a:spcPts val="0"/>
                        </a:spcBef>
                        <a:spcAft>
                          <a:spcPts val="1500"/>
                        </a:spcAft>
                      </a:pPr>
                      <a:r>
                        <a:rPr lang="en-IN" sz="1200" u="none" strike="noStrike" dirty="0" smtClean="0"/>
                        <a:t>{1,2,”arrow”}&amp;{2,”arrow”,"rock”}</a:t>
                      </a:r>
                      <a:endParaRPr lang="en-US" sz="1200" dirty="0"/>
                    </a:p>
                  </a:txBody>
                  <a:tcPr marL="76200" marR="76200" marT="76200" marB="76200"/>
                </a:tc>
                <a:tc>
                  <a:txBody>
                    <a:bodyPr/>
                    <a:lstStyle/>
                    <a:p>
                      <a:pPr marL="25400" marR="25400" algn="just" rtl="0" fontAlgn="t">
                        <a:spcBef>
                          <a:spcPts val="0"/>
                        </a:spcBef>
                        <a:spcAft>
                          <a:spcPts val="1500"/>
                        </a:spcAft>
                      </a:pPr>
                      <a:r>
                        <a:rPr lang="en-US" sz="1200" dirty="0" smtClean="0"/>
                        <a:t>{2,”arrow”}</a:t>
                      </a:r>
                      <a:endParaRPr lang="en-US" sz="1200" dirty="0"/>
                    </a:p>
                  </a:txBody>
                  <a:tcPr marL="76200" marR="76200" marT="76200" marB="76200"/>
                </a:tc>
                <a:tc>
                  <a:txBody>
                    <a:bodyPr/>
                    <a:lstStyle/>
                    <a:p>
                      <a:pPr marL="25400" marR="25400" algn="just" rtl="0" fontAlgn="t">
                        <a:spcBef>
                          <a:spcPts val="0"/>
                        </a:spcBef>
                        <a:spcAft>
                          <a:spcPts val="1500"/>
                        </a:spcAft>
                      </a:pPr>
                      <a:r>
                        <a:rPr lang="en-US" sz="1200" u="none" strike="noStrike" dirty="0" smtClean="0"/>
                        <a:t>Intersection</a:t>
                      </a:r>
                      <a:endParaRPr lang="en-US" dirty="0"/>
                    </a:p>
                  </a:txBody>
                  <a:tcPr marL="76200" marR="76200" marT="76200" marB="76200"/>
                </a:tc>
              </a:tr>
              <a:tr h="520591">
                <a:tc>
                  <a:txBody>
                    <a:bodyPr/>
                    <a:lstStyle/>
                    <a:p>
                      <a:pPr marL="25400" marR="25400" algn="just" rtl="0" fontAlgn="t">
                        <a:spcBef>
                          <a:spcPts val="0"/>
                        </a:spcBef>
                        <a:spcAft>
                          <a:spcPts val="1500"/>
                        </a:spcAft>
                      </a:pPr>
                      <a:r>
                        <a:rPr lang="en-US" sz="1200" dirty="0" smtClean="0"/>
                        <a:t>{1, 2, 3, 4, 5} - {4, 5, 6, 7, 8}</a:t>
                      </a:r>
                      <a:endParaRPr lang="en-US" sz="1200" dirty="0">
                        <a:latin typeface="Times New Roman" panose="02020603050405020304" pitchFamily="18" charset="0"/>
                        <a:cs typeface="Times New Roman" panose="02020603050405020304" pitchFamily="18" charset="0"/>
                      </a:endParaRPr>
                    </a:p>
                  </a:txBody>
                  <a:tcPr marL="76200" marR="76200" marT="76200" marB="76200"/>
                </a:tc>
                <a:tc>
                  <a:txBody>
                    <a:bodyPr/>
                    <a:lstStyle/>
                    <a:p>
                      <a:pPr marL="25400" marR="25400" algn="just" rtl="0" fontAlgn="t">
                        <a:spcBef>
                          <a:spcPts val="0"/>
                        </a:spcBef>
                        <a:spcAft>
                          <a:spcPts val="1500"/>
                        </a:spcAft>
                      </a:pPr>
                      <a:r>
                        <a:rPr lang="en-US" sz="1200" u="none" strike="noStrike" dirty="0" smtClean="0"/>
                        <a:t>{1,2,3}</a:t>
                      </a:r>
                      <a:endParaRPr lang="en-US" dirty="0"/>
                    </a:p>
                  </a:txBody>
                  <a:tcPr marL="76200" marR="76200" marT="76200" marB="76200"/>
                </a:tc>
                <a:tc>
                  <a:txBody>
                    <a:bodyPr/>
                    <a:lstStyle/>
                    <a:p>
                      <a:pPr marL="25400" marR="25400" algn="just" rtl="0" fontAlgn="t">
                        <a:spcBef>
                          <a:spcPts val="0"/>
                        </a:spcBef>
                        <a:spcAft>
                          <a:spcPts val="1500"/>
                        </a:spcAft>
                      </a:pPr>
                      <a:r>
                        <a:rPr lang="en-US" sz="1200" u="none" strike="noStrike" dirty="0" smtClean="0"/>
                        <a:t>Difference</a:t>
                      </a:r>
                      <a:endParaRPr lang="en-US" dirty="0"/>
                    </a:p>
                  </a:txBody>
                  <a:tcPr marL="76200" marR="76200" marT="76200" marB="76200"/>
                </a:tc>
              </a:tr>
              <a:tr h="520591">
                <a:tc>
                  <a:txBody>
                    <a:bodyPr/>
                    <a:lstStyle/>
                    <a:p>
                      <a:pPr marL="25400" marR="25400" algn="just" rtl="0" fontAlgn="t">
                        <a:spcBef>
                          <a:spcPts val="0"/>
                        </a:spcBef>
                        <a:spcAft>
                          <a:spcPts val="1500"/>
                        </a:spcAft>
                      </a:pPr>
                      <a:r>
                        <a:rPr lang="en-US" sz="1200" dirty="0" smtClean="0"/>
                        <a:t>{1, 2, 3, 4, 5} ^ {4, 5, 6, 7, 8}</a:t>
                      </a:r>
                      <a:endParaRPr lang="en-US" sz="1200" dirty="0"/>
                    </a:p>
                  </a:txBody>
                  <a:tcPr marL="76200" marR="76200" marT="76200" marB="76200"/>
                </a:tc>
                <a:tc>
                  <a:txBody>
                    <a:bodyPr/>
                    <a:lstStyle/>
                    <a:p>
                      <a:pPr marL="25400" marR="25400" algn="just" rtl="0" fontAlgn="t">
                        <a:spcBef>
                          <a:spcPts val="0"/>
                        </a:spcBef>
                        <a:spcAft>
                          <a:spcPts val="1500"/>
                        </a:spcAft>
                      </a:pPr>
                      <a:r>
                        <a:rPr lang="en-US" sz="1200" u="none" strike="noStrike" dirty="0" smtClean="0"/>
                        <a:t>{1,2,3,6,7,8}</a:t>
                      </a:r>
                      <a:endParaRPr lang="en-US" dirty="0"/>
                    </a:p>
                  </a:txBody>
                  <a:tcPr marL="76200" marR="76200" marT="76200" marB="76200"/>
                </a:tc>
                <a:tc>
                  <a:txBody>
                    <a:bodyPr/>
                    <a:lstStyle/>
                    <a:p>
                      <a:pPr marL="25400" marR="25400" algn="just" rtl="0" fontAlgn="t">
                        <a:spcBef>
                          <a:spcPts val="0"/>
                        </a:spcBef>
                        <a:spcAft>
                          <a:spcPts val="1500"/>
                        </a:spcAft>
                      </a:pPr>
                      <a:r>
                        <a:rPr lang="en-US" sz="1200" u="none" strike="noStrike" dirty="0" smtClean="0"/>
                        <a:t>Symmetric</a:t>
                      </a:r>
                      <a:r>
                        <a:rPr lang="en-US" sz="1200" u="none" strike="noStrike" baseline="0" dirty="0" smtClean="0"/>
                        <a:t> difference</a:t>
                      </a:r>
                      <a:endParaRPr lang="en-US" dirty="0"/>
                    </a:p>
                  </a:txBody>
                  <a:tcPr marL="76200" marR="76200" marT="76200" marB="76200"/>
                </a:tc>
              </a:tr>
            </a:tbl>
          </a:graphicData>
        </a:graphic>
      </p:graphicFrame>
      <p:sp>
        <p:nvSpPr>
          <p:cNvPr id="7169"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40625" y="4815181"/>
            <a:ext cx="303375" cy="315600"/>
          </a:xfrm>
        </p:spPr>
        <p:txBody>
          <a:bodyPr/>
          <a:lstStyle/>
          <a:p>
            <a:pPr lvl="0">
              <a:spcBef>
                <a:spcPts val="0"/>
              </a:spcBef>
              <a:buNone/>
            </a:pPr>
            <a:fld id="{00000000-1234-1234-1234-123412341234}" type="slidenum">
              <a:rPr lang="en-GB" smtClean="0"/>
            </a:fld>
            <a:endParaRPr lang="en-GB" dirty="0"/>
          </a:p>
        </p:txBody>
      </p:sp>
      <p:sp>
        <p:nvSpPr>
          <p:cNvPr id="3" name="TextBox 2"/>
          <p:cNvSpPr txBox="1"/>
          <p:nvPr/>
        </p:nvSpPr>
        <p:spPr>
          <a:xfrm>
            <a:off x="2928135" y="154113"/>
            <a:ext cx="3154168" cy="369332"/>
          </a:xfrm>
          <a:prstGeom prst="rect">
            <a:avLst/>
          </a:prstGeom>
          <a:noFill/>
        </p:spPr>
        <p:txBody>
          <a:bodyPr wrap="square" rtlCol="0">
            <a:spAutoFit/>
          </a:bodyPr>
          <a:lstStyle/>
          <a:p>
            <a:pPr algn="ctr"/>
            <a:r>
              <a:rPr lang="en-IN" sz="1800" b="1" dirty="0" smtClean="0">
                <a:solidFill>
                  <a:srgbClr val="002060"/>
                </a:solidFill>
              </a:rPr>
              <a:t>Sets</a:t>
            </a:r>
            <a:endParaRPr lang="en-IN" sz="1800" b="1" dirty="0">
              <a:solidFill>
                <a:srgbClr val="002060"/>
              </a:solidFill>
            </a:endParaRPr>
          </a:p>
        </p:txBody>
      </p:sp>
      <p:sp>
        <p:nvSpPr>
          <p:cNvPr id="5" name="TextBox 4"/>
          <p:cNvSpPr txBox="1"/>
          <p:nvPr/>
        </p:nvSpPr>
        <p:spPr>
          <a:xfrm>
            <a:off x="318499" y="986319"/>
            <a:ext cx="8625803" cy="2677656"/>
          </a:xfrm>
          <a:prstGeom prst="rect">
            <a:avLst/>
          </a:prstGeom>
          <a:noFill/>
        </p:spPr>
        <p:txBody>
          <a:bodyPr wrap="square" rtlCol="0">
            <a:spAutoFit/>
          </a:bodyPr>
          <a:lstStyle/>
          <a:p>
            <a:r>
              <a:rPr lang="en-US" b="1" dirty="0" smtClean="0"/>
              <a:t>Set Methods:</a:t>
            </a:r>
            <a:endParaRPr lang="en-US" b="1" dirty="0" smtClean="0"/>
          </a:p>
          <a:p>
            <a:endParaRPr lang="en-US" b="1" dirty="0" smtClean="0"/>
          </a:p>
          <a:p>
            <a:r>
              <a:rPr lang="en-US" dirty="0" smtClean="0"/>
              <a:t>Here are some other common set methods.</a:t>
            </a:r>
            <a:endParaRPr lang="en-US" dirty="0" smtClean="0"/>
          </a:p>
          <a:p>
            <a:endParaRPr lang="en-US" b="1" dirty="0" smtClean="0"/>
          </a:p>
          <a:p>
            <a:pPr fontAlgn="base">
              <a:buFont typeface="Arial" panose="020B0604020202020204" pitchFamily="34" charset="0"/>
              <a:buChar char="•"/>
            </a:pPr>
            <a:r>
              <a:rPr lang="en-US" dirty="0" smtClean="0"/>
              <a:t>  </a:t>
            </a:r>
            <a:r>
              <a:rPr lang="en-IN" b="1" dirty="0" err="1" smtClean="0"/>
              <a:t>set.remove</a:t>
            </a:r>
            <a:r>
              <a:rPr lang="en-IN" b="1" dirty="0" smtClean="0"/>
              <a:t>(element)</a:t>
            </a:r>
            <a:r>
              <a:rPr lang="en-IN" dirty="0" smtClean="0"/>
              <a:t> </a:t>
            </a:r>
            <a:r>
              <a:rPr lang="en-US" b="1" dirty="0" smtClean="0"/>
              <a:t>:  </a:t>
            </a:r>
            <a:r>
              <a:rPr lang="en-US" dirty="0" smtClean="0"/>
              <a:t>remove an specified element. </a:t>
            </a:r>
            <a:endParaRPr lang="en-US" dirty="0" smtClean="0"/>
          </a:p>
          <a:p>
            <a:pPr fontAlgn="base">
              <a:buFont typeface="Arial" panose="020B0604020202020204" pitchFamily="34" charset="0"/>
              <a:buChar char="•"/>
            </a:pPr>
            <a:r>
              <a:rPr lang="en-US" dirty="0" smtClean="0"/>
              <a:t>  </a:t>
            </a:r>
            <a:r>
              <a:rPr lang="en-IN" b="1" dirty="0" err="1" smtClean="0"/>
              <a:t>set.add</a:t>
            </a:r>
            <a:r>
              <a:rPr lang="en-IN" b="1" dirty="0" smtClean="0"/>
              <a:t>(</a:t>
            </a:r>
            <a:r>
              <a:rPr lang="en-IN" b="1" dirty="0" err="1" smtClean="0"/>
              <a:t>elem</a:t>
            </a:r>
            <a:r>
              <a:rPr lang="en-IN" b="1" dirty="0" smtClean="0"/>
              <a:t>)</a:t>
            </a:r>
            <a:r>
              <a:rPr lang="en-IN" dirty="0" smtClean="0"/>
              <a:t> </a:t>
            </a:r>
            <a:r>
              <a:rPr lang="en-US" dirty="0" smtClean="0"/>
              <a:t>:add one (or) multiple elements to the set by using </a:t>
            </a:r>
            <a:r>
              <a:rPr lang="en-US" dirty="0" err="1" smtClean="0"/>
              <a:t>list,tuple</a:t>
            </a:r>
            <a:r>
              <a:rPr lang="en-US" dirty="0" smtClean="0"/>
              <a:t>.</a:t>
            </a:r>
            <a:endParaRPr lang="en-US" dirty="0" smtClean="0"/>
          </a:p>
          <a:p>
            <a:pPr fontAlgn="base">
              <a:buFont typeface="Arial" panose="020B0604020202020204" pitchFamily="34" charset="0"/>
              <a:buChar char="•"/>
            </a:pPr>
            <a:r>
              <a:rPr lang="en-US" b="1" dirty="0" smtClean="0"/>
              <a:t>  </a:t>
            </a:r>
            <a:r>
              <a:rPr lang="en-IN" b="1" dirty="0" err="1" smtClean="0"/>
              <a:t>set.clear</a:t>
            </a:r>
            <a:r>
              <a:rPr lang="en-IN" b="1" dirty="0" smtClean="0"/>
              <a:t>()</a:t>
            </a:r>
            <a:r>
              <a:rPr lang="en-IN" dirty="0" smtClean="0"/>
              <a:t> </a:t>
            </a:r>
            <a:r>
              <a:rPr lang="en-US" b="1" dirty="0" smtClean="0"/>
              <a:t>: </a:t>
            </a:r>
            <a:r>
              <a:rPr lang="en-US" dirty="0" smtClean="0"/>
              <a:t>It completely clear elements in set and display empty set.</a:t>
            </a:r>
            <a:endParaRPr lang="en-US" dirty="0" smtClean="0"/>
          </a:p>
          <a:p>
            <a:pPr fontAlgn="base">
              <a:buFont typeface="Arial" panose="020B0604020202020204" pitchFamily="34" charset="0"/>
              <a:buChar char="•"/>
            </a:pPr>
            <a:r>
              <a:rPr lang="en-US" dirty="0" smtClean="0"/>
              <a:t>  </a:t>
            </a:r>
            <a:r>
              <a:rPr lang="en-IN" b="1" dirty="0" err="1" smtClean="0"/>
              <a:t>set.difference</a:t>
            </a:r>
            <a:r>
              <a:rPr lang="en-IN" b="1" dirty="0" smtClean="0"/>
              <a:t>(set1)</a:t>
            </a:r>
            <a:r>
              <a:rPr lang="en-US" b="1" dirty="0" smtClean="0"/>
              <a:t> : </a:t>
            </a:r>
            <a:r>
              <a:rPr lang="en-US" dirty="0" smtClean="0"/>
              <a:t>remove elements that are common in set with set1 and display set elements. </a:t>
            </a:r>
            <a:endParaRPr lang="en-US" dirty="0" smtClean="0"/>
          </a:p>
          <a:p>
            <a:pPr fontAlgn="base">
              <a:buFont typeface="Arial" panose="020B0604020202020204" pitchFamily="34" charset="0"/>
              <a:buChar char="•"/>
            </a:pPr>
            <a:r>
              <a:rPr lang="en-US" dirty="0" smtClean="0"/>
              <a:t>  </a:t>
            </a:r>
            <a:r>
              <a:rPr lang="en-IN" b="1" dirty="0" err="1" smtClean="0"/>
              <a:t>seta.isdisjoint</a:t>
            </a:r>
            <a:r>
              <a:rPr lang="en-IN" b="1" dirty="0" smtClean="0"/>
              <a:t>(</a:t>
            </a:r>
            <a:r>
              <a:rPr lang="en-IN" b="1" dirty="0" err="1" smtClean="0"/>
              <a:t>setb</a:t>
            </a:r>
            <a:r>
              <a:rPr lang="en-IN" b="1" dirty="0" smtClean="0"/>
              <a:t>)</a:t>
            </a:r>
            <a:r>
              <a:rPr lang="en-US" b="1" dirty="0" smtClean="0"/>
              <a:t> : </a:t>
            </a:r>
            <a:r>
              <a:rPr lang="en-US" dirty="0" smtClean="0"/>
              <a:t>check both set has same elements (or) not and give </a:t>
            </a:r>
            <a:r>
              <a:rPr lang="en-US" dirty="0" err="1" smtClean="0"/>
              <a:t>boolean</a:t>
            </a:r>
            <a:r>
              <a:rPr lang="en-US" dirty="0" smtClean="0"/>
              <a:t> values.</a:t>
            </a:r>
            <a:endParaRPr lang="en-US" dirty="0" smtClean="0"/>
          </a:p>
          <a:p>
            <a:pPr fontAlgn="base">
              <a:buFont typeface="Arial" panose="020B0604020202020204" pitchFamily="34" charset="0"/>
              <a:buChar char="•"/>
            </a:pPr>
            <a:r>
              <a:rPr lang="en-US" dirty="0" smtClean="0"/>
              <a:t>  </a:t>
            </a:r>
            <a:r>
              <a:rPr lang="en-IN" b="1" dirty="0" err="1" smtClean="0"/>
              <a:t>a.issubset</a:t>
            </a:r>
            <a:r>
              <a:rPr lang="en-IN" b="1" dirty="0" smtClean="0"/>
              <a:t>(b)</a:t>
            </a:r>
            <a:r>
              <a:rPr lang="en-US" b="1" dirty="0" smtClean="0"/>
              <a:t> : </a:t>
            </a:r>
            <a:r>
              <a:rPr lang="en-US" dirty="0" smtClean="0"/>
              <a:t>check a is subset of b or not and give </a:t>
            </a:r>
            <a:r>
              <a:rPr lang="en-US" dirty="0" err="1" smtClean="0"/>
              <a:t>boolean</a:t>
            </a:r>
            <a:r>
              <a:rPr lang="en-US" dirty="0" smtClean="0"/>
              <a:t> values.</a:t>
            </a:r>
            <a:endParaRPr lang="en-US" dirty="0" smtClean="0"/>
          </a:p>
          <a:p>
            <a:pPr fontAlgn="base">
              <a:buFont typeface="Arial" panose="020B0604020202020204" pitchFamily="34" charset="0"/>
              <a:buChar char="•"/>
            </a:pPr>
            <a:r>
              <a:rPr lang="en-US" dirty="0" smtClean="0"/>
              <a:t>  </a:t>
            </a:r>
            <a:r>
              <a:rPr lang="en-US" b="1" dirty="0" smtClean="0"/>
              <a:t>set.pop():</a:t>
            </a:r>
            <a:r>
              <a:rPr lang="en-IN" dirty="0" smtClean="0"/>
              <a:t> Remove and return an </a:t>
            </a:r>
            <a:r>
              <a:rPr lang="en-IN" dirty="0" err="1" smtClean="0"/>
              <a:t>arbitary</a:t>
            </a:r>
            <a:r>
              <a:rPr lang="en-IN" dirty="0" smtClean="0"/>
              <a:t> set element. Raise </a:t>
            </a:r>
            <a:r>
              <a:rPr lang="en-IN" dirty="0" err="1" smtClean="0"/>
              <a:t>KeyError</a:t>
            </a:r>
            <a:r>
              <a:rPr lang="en-IN" dirty="0" smtClean="0"/>
              <a:t> if the set is empty</a:t>
            </a:r>
            <a:endParaRPr lang="en-US" dirty="0" smtClean="0"/>
          </a:p>
          <a:p>
            <a:endParaRPr lang="en-IN" b="1"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778980" y="4794300"/>
            <a:ext cx="1487400" cy="315600"/>
          </a:xfrm>
        </p:spPr>
        <p:txBody>
          <a:bodyPr/>
          <a:lstStyle/>
          <a:p>
            <a:pPr lvl="0">
              <a:spcBef>
                <a:spcPts val="0"/>
              </a:spcBef>
              <a:buNone/>
            </a:pPr>
            <a:fld id="{00000000-1234-1234-1234-123412341234}" type="slidenum">
              <a:rPr lang="en-GB" smtClean="0"/>
            </a:fld>
            <a:endParaRPr lang="en-GB"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IN" sz="1800" b="1" dirty="0" smtClean="0">
                <a:solidFill>
                  <a:srgbClr val="002060"/>
                </a:solidFill>
              </a:rPr>
              <a:t>Sets</a:t>
            </a:r>
            <a:endParaRPr lang="en-IN" sz="1800" b="1" dirty="0">
              <a:solidFill>
                <a:srgbClr val="002060"/>
              </a:solidFill>
            </a:endParaRPr>
          </a:p>
        </p:txBody>
      </p:sp>
      <p:sp>
        <p:nvSpPr>
          <p:cNvPr id="6" name="Rectangle 5"/>
          <p:cNvSpPr/>
          <p:nvPr/>
        </p:nvSpPr>
        <p:spPr>
          <a:xfrm>
            <a:off x="599089" y="662634"/>
            <a:ext cx="7641021" cy="954107"/>
          </a:xfrm>
          <a:prstGeom prst="rect">
            <a:avLst/>
          </a:prstGeom>
        </p:spPr>
        <p:txBody>
          <a:bodyPr wrap="square">
            <a:spAutoFit/>
          </a:bodyPr>
          <a:lstStyle/>
          <a:p>
            <a:r>
              <a:rPr lang="en-US" b="1" dirty="0" smtClean="0"/>
              <a:t>Sets Methods:</a:t>
            </a:r>
            <a:endParaRPr lang="en-US" b="1" dirty="0" smtClean="0"/>
          </a:p>
          <a:p>
            <a:r>
              <a:rPr lang="en-US" b="1" dirty="0" smtClean="0"/>
              <a:t>EXAMPLES:</a:t>
            </a:r>
            <a:endParaRPr lang="en-US" b="1" dirty="0" smtClean="0"/>
          </a:p>
          <a:p>
            <a:endParaRPr lang="en-US" b="1" dirty="0" smtClean="0"/>
          </a:p>
          <a:p>
            <a:endParaRPr lang="en-US" b="1" dirty="0" smtClean="0"/>
          </a:p>
        </p:txBody>
      </p:sp>
      <p:pic>
        <p:nvPicPr>
          <p:cNvPr id="7" name="Picture 6" descr="Screenshot (171).png"/>
          <p:cNvPicPr>
            <a:picLocks noChangeAspect="1"/>
          </p:cNvPicPr>
          <p:nvPr/>
        </p:nvPicPr>
        <p:blipFill>
          <a:blip r:embed="rId1"/>
          <a:stretch>
            <a:fillRect/>
          </a:stretch>
        </p:blipFill>
        <p:spPr>
          <a:xfrm>
            <a:off x="903890" y="1385008"/>
            <a:ext cx="3237186" cy="3302605"/>
          </a:xfrm>
          <a:prstGeom prst="rect">
            <a:avLst/>
          </a:prstGeom>
        </p:spPr>
      </p:pic>
      <p:pic>
        <p:nvPicPr>
          <p:cNvPr id="8" name="Picture 7" descr="Screenshot (172).png"/>
          <p:cNvPicPr>
            <a:picLocks noChangeAspect="1"/>
          </p:cNvPicPr>
          <p:nvPr/>
        </p:nvPicPr>
        <p:blipFill>
          <a:blip r:embed="rId2"/>
          <a:stretch>
            <a:fillRect/>
          </a:stretch>
        </p:blipFill>
        <p:spPr>
          <a:xfrm>
            <a:off x="4443652" y="1366346"/>
            <a:ext cx="3620005" cy="3342288"/>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GB" smtClean="0"/>
            </a:fld>
            <a:endParaRPr lang="en-GB"/>
          </a:p>
        </p:txBody>
      </p:sp>
      <p:sp>
        <p:nvSpPr>
          <p:cNvPr id="3" name="TextBox 2"/>
          <p:cNvSpPr txBox="1"/>
          <p:nvPr/>
        </p:nvSpPr>
        <p:spPr>
          <a:xfrm>
            <a:off x="2928135" y="154113"/>
            <a:ext cx="3154168" cy="369332"/>
          </a:xfrm>
          <a:prstGeom prst="rect">
            <a:avLst/>
          </a:prstGeom>
          <a:noFill/>
        </p:spPr>
        <p:txBody>
          <a:bodyPr wrap="square" rtlCol="0">
            <a:spAutoFit/>
          </a:bodyPr>
          <a:lstStyle/>
          <a:p>
            <a:r>
              <a:rPr lang="en-IN" sz="1800" b="1" dirty="0" smtClean="0">
                <a:solidFill>
                  <a:srgbClr val="002060"/>
                </a:solidFill>
              </a:rPr>
              <a:t>Assignment - 5</a:t>
            </a:r>
            <a:endParaRPr lang="en-IN" sz="1800" b="1" dirty="0">
              <a:solidFill>
                <a:srgbClr val="002060"/>
              </a:solidFill>
            </a:endParaRPr>
          </a:p>
        </p:txBody>
      </p:sp>
      <p:sp>
        <p:nvSpPr>
          <p:cNvPr id="4" name="TextBox 3"/>
          <p:cNvSpPr txBox="1"/>
          <p:nvPr/>
        </p:nvSpPr>
        <p:spPr>
          <a:xfrm>
            <a:off x="739738" y="1458930"/>
            <a:ext cx="7715893" cy="2031325"/>
          </a:xfrm>
          <a:prstGeom prst="rect">
            <a:avLst/>
          </a:prstGeom>
          <a:noFill/>
        </p:spPr>
        <p:txBody>
          <a:bodyPr wrap="square" rtlCol="0">
            <a:spAutoFit/>
          </a:bodyPr>
          <a:lstStyle/>
          <a:p>
            <a:pPr marL="342900" indent="-342900">
              <a:buAutoNum type="arabicPeriod"/>
            </a:pPr>
            <a:r>
              <a:rPr lang="en-US" dirty="0" smtClean="0"/>
              <a:t> Write a Python program to create a set.</a:t>
            </a:r>
            <a:endParaRPr lang="en-IN" dirty="0"/>
          </a:p>
          <a:p>
            <a:pPr marL="342900" indent="-342900">
              <a:buAutoNum type="arabicPeriod"/>
            </a:pPr>
            <a:endParaRPr lang="en-IN" dirty="0" smtClean="0"/>
          </a:p>
          <a:p>
            <a:pPr marL="342900" indent="-342900">
              <a:buAutoNum type="arabicPeriod"/>
            </a:pPr>
            <a:r>
              <a:rPr lang="en-US" dirty="0" smtClean="0"/>
              <a:t> Write a Python program to create an intersection of sets.</a:t>
            </a:r>
            <a:endParaRPr lang="en-IN" dirty="0" smtClean="0"/>
          </a:p>
          <a:p>
            <a:pPr marL="342900" indent="-342900">
              <a:buAutoNum type="arabicPeriod"/>
            </a:pPr>
            <a:endParaRPr lang="en-IN" dirty="0" smtClean="0"/>
          </a:p>
          <a:p>
            <a:pPr marL="342900" indent="-342900">
              <a:buAutoNum type="arabicPeriod"/>
            </a:pPr>
            <a:r>
              <a:rPr lang="en-US" dirty="0" smtClean="0"/>
              <a:t> Write a Python program to create a union of sets.</a:t>
            </a:r>
            <a:endParaRPr lang="en-IN" dirty="0"/>
          </a:p>
          <a:p>
            <a:pPr marL="342900" indent="-342900">
              <a:buAutoNum type="arabicPeriod"/>
            </a:pPr>
            <a:endParaRPr lang="en-IN" dirty="0" smtClean="0"/>
          </a:p>
          <a:p>
            <a:pPr marL="342900" indent="-342900">
              <a:buAutoNum type="arabicPeriod"/>
            </a:pPr>
            <a:r>
              <a:rPr lang="en-US" b="1" dirty="0" smtClean="0"/>
              <a:t> </a:t>
            </a:r>
            <a:r>
              <a:rPr lang="en-US" dirty="0" smtClean="0"/>
              <a:t>Write a Python program to create set difference.</a:t>
            </a:r>
            <a:endParaRPr lang="en-US" dirty="0" smtClean="0"/>
          </a:p>
          <a:p>
            <a:pPr marL="342900" indent="-342900">
              <a:buAutoNum type="arabicPeriod"/>
            </a:pPr>
            <a:endParaRPr lang="en-US" dirty="0" smtClean="0"/>
          </a:p>
          <a:p>
            <a:pPr marL="342900" indent="-342900">
              <a:buAutoNum type="arabicPeriod"/>
            </a:pPr>
            <a:r>
              <a:rPr lang="en-US" dirty="0" smtClean="0"/>
              <a:t>Write a Python program to create </a:t>
            </a:r>
            <a:r>
              <a:rPr lang="en-US" smtClean="0"/>
              <a:t>a symmetric</a:t>
            </a:r>
            <a:endParaRPr lang="en-IN"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2529</Words>
  <Application>WPS Presentation</Application>
  <PresentationFormat>On-screen Show (16:9)</PresentationFormat>
  <Paragraphs>146</Paragraphs>
  <Slides>9</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Roboto Condensed</vt:lpstr>
      <vt:lpstr>Roboto Condensed Light</vt:lpstr>
      <vt:lpstr>Arvo</vt:lpstr>
      <vt:lpstr>Times New Roman</vt:lpstr>
      <vt:lpstr>Verdana</vt:lpstr>
      <vt:lpstr>Microsoft YaHei</vt:lpstr>
      <vt:lpstr/>
      <vt:lpstr>Arial Unicode MS</vt:lpstr>
      <vt:lpstr>Salerio template</vt:lpstr>
      <vt:lpstr>Python – Basics </vt:lpstr>
      <vt:lpstr>Index</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sadik sk</dc:creator>
  <cp:lastModifiedBy>virinchi</cp:lastModifiedBy>
  <cp:revision>57</cp:revision>
  <dcterms:created xsi:type="dcterms:W3CDTF">2017-11-15T03:04:00Z</dcterms:created>
  <dcterms:modified xsi:type="dcterms:W3CDTF">2017-12-04T01:53:54Z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