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0" r:id="rId6"/>
    <p:sldId id="272" r:id="rId7"/>
    <p:sldId id="264" r:id="rId8"/>
    <p:sldId id="263" r:id="rId9"/>
    <p:sldId id="265" r:id="rId10"/>
    <p:sldId id="266" r:id="rId11"/>
    <p:sldId id="268" r:id="rId12"/>
    <p:sldId id="269" r:id="rId13"/>
    <p:sldId id="271" r:id="rId14"/>
  </p:sldIdLst>
  <p:sldSz cx="9144000" cy="5143500" type="screen16x9"/>
  <p:notesSz cx="6858000" cy="9144000"/>
  <p:embeddedFontLst>
    <p:embeddedFont>
      <p:font typeface="Roboto Condensed" panose="02000000000000000000"/>
      <p:regular r:id="rId18"/>
    </p:embeddedFont>
    <p:embeddedFont>
      <p:font typeface="Roboto Condensed Light" panose="0200000000000000000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lang="en-GB" sz="7200" b="1">
              <a:solidFill>
                <a:srgbClr val="FF9800"/>
              </a:solidFill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</a:fld>
            <a:endParaRPr lang="en-GB" sz="1200" b="1">
              <a:solidFill>
                <a:srgbClr val="FFFFFF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Python – Basics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302" y="1047964"/>
            <a:ext cx="85190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Convert a list to a </a:t>
            </a:r>
            <a:r>
              <a:rPr lang="en-US" b="1" dirty="0" err="1" smtClean="0"/>
              <a:t>tuple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method </a:t>
            </a:r>
            <a:r>
              <a:rPr lang="en-US" b="1" dirty="0" err="1" smtClean="0"/>
              <a:t>tuple</a:t>
            </a:r>
            <a:r>
              <a:rPr lang="en-US" b="1" dirty="0" smtClean="0"/>
              <a:t>()</a:t>
            </a:r>
            <a:r>
              <a:rPr lang="en-US" dirty="0" smtClean="0"/>
              <a:t> converts a list of items into </a:t>
            </a:r>
            <a:r>
              <a:rPr lang="en-US" dirty="0" err="1" smtClean="0"/>
              <a:t>tuples</a:t>
            </a:r>
            <a:r>
              <a:rPr lang="en-IN" dirty="0" smtClean="0"/>
              <a:t> 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169" name="Picture 1" descr="C:\Users\ravikiran\Desktop\Python weeekly report\tp6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3160" y="2216478"/>
            <a:ext cx="3736592" cy="1336019"/>
          </a:xfrm>
          <a:prstGeom prst="rect">
            <a:avLst/>
          </a:prstGeom>
          <a:noFill/>
        </p:spPr>
      </p:pic>
      <p:pic>
        <p:nvPicPr>
          <p:cNvPr id="7170" name="Picture 2" descr="C:\Users\ravikiran\Desktop\Python weeekly report\tp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5545" y="2207719"/>
            <a:ext cx="3445586" cy="135528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</a:rPr>
              <a:t>Assignment - 7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38" y="1458930"/>
            <a:ext cx="77158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 Write a Python program to create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program to create a </a:t>
            </a:r>
            <a:r>
              <a:rPr lang="en-US" dirty="0" err="1" smtClean="0"/>
              <a:t>tuple</a:t>
            </a:r>
            <a:r>
              <a:rPr lang="en-US" dirty="0" smtClean="0"/>
              <a:t> with different data types..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 </a:t>
            </a:r>
            <a:r>
              <a:rPr lang="en-US" dirty="0" smtClean="0"/>
              <a:t>Write a Python program to convert a list 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 </a:t>
            </a:r>
            <a:r>
              <a:rPr lang="en-US" dirty="0" smtClean="0"/>
              <a:t>Write a Python program to slice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Write a Python program to replace last value of </a:t>
            </a:r>
            <a:r>
              <a:rPr lang="en-US" dirty="0" err="1" smtClean="0"/>
              <a:t>tuples</a:t>
            </a:r>
            <a:r>
              <a:rPr lang="en-US" dirty="0" smtClean="0"/>
              <a:t> in a list. </a:t>
            </a:r>
            <a:br>
              <a:rPr lang="en-US" dirty="0" smtClean="0"/>
            </a:br>
            <a:r>
              <a:rPr lang="en-US" dirty="0" smtClean="0"/>
              <a:t>Sample list: [(10, 20, 40), (40, 50, 60), (70, 80, 90)]</a:t>
            </a:r>
            <a:br>
              <a:rPr lang="en-US" dirty="0" smtClean="0"/>
            </a:br>
            <a:r>
              <a:rPr lang="en-US" dirty="0" smtClean="0"/>
              <a:t>Expected Output: [(10, 20, 100), (40, 50, 100), (70, 80, 100)]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solidFill>
                  <a:srgbClr val="3F5378"/>
                </a:solidFill>
              </a:rPr>
              <a:t>Index</a:t>
            </a:r>
            <a:endParaRPr lang="en-GB" sz="2400">
              <a:solidFill>
                <a:srgbClr val="3F5378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-GB" sz="1600" dirty="0" smtClean="0">
                <a:solidFill>
                  <a:srgbClr val="3F5378"/>
                </a:solidFill>
              </a:rPr>
              <a:t>Python Basics </a:t>
            </a:r>
            <a:endParaRPr lang="en-GB" sz="1600" dirty="0" smtClean="0">
              <a:solidFill>
                <a:srgbClr val="3F5378"/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-GB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err="1" smtClean="0">
                <a:solidFill>
                  <a:srgbClr val="3F5378"/>
                </a:solidFill>
              </a:rPr>
              <a:t>Tuple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Introduction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Accessing </a:t>
            </a:r>
            <a:r>
              <a:rPr lang="en-US" sz="1600" dirty="0" err="1" smtClean="0">
                <a:solidFill>
                  <a:srgbClr val="3F5378"/>
                </a:solidFill>
              </a:rPr>
              <a:t>Tuples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Operations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Working &amp; </a:t>
            </a:r>
            <a:r>
              <a:rPr lang="en-US" sz="1600" dirty="0" err="1" smtClean="0">
                <a:solidFill>
                  <a:srgbClr val="3F5378"/>
                </a:solidFill>
              </a:rPr>
              <a:t>Tuple</a:t>
            </a:r>
            <a:r>
              <a:rPr lang="en-US" sz="1600" dirty="0" smtClean="0">
                <a:solidFill>
                  <a:srgbClr val="3F5378"/>
                </a:solidFill>
              </a:rPr>
              <a:t> Comprehension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Functions and Methods</a:t>
            </a:r>
            <a:endParaRPr lang="en-GB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68705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977" y="1255956"/>
            <a:ext cx="8677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is a sequence of</a:t>
            </a:r>
            <a:r>
              <a:rPr lang="en-US" b="1" dirty="0" smtClean="0"/>
              <a:t> immutable </a:t>
            </a:r>
            <a:r>
              <a:rPr lang="en-US" dirty="0" smtClean="0"/>
              <a:t>Python objects. </a:t>
            </a:r>
            <a:r>
              <a:rPr lang="en-US" dirty="0" err="1" smtClean="0"/>
              <a:t>Tuples</a:t>
            </a:r>
            <a:r>
              <a:rPr lang="en-US" dirty="0" smtClean="0"/>
              <a:t> are sequences, just like lists.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differences between </a:t>
            </a:r>
            <a:r>
              <a:rPr lang="en-US" dirty="0" err="1" smtClean="0"/>
              <a:t>tuples</a:t>
            </a:r>
            <a:r>
              <a:rPr lang="en-US" dirty="0" smtClean="0"/>
              <a:t> and lists are, the </a:t>
            </a:r>
            <a:r>
              <a:rPr lang="en-US" dirty="0" err="1" smtClean="0"/>
              <a:t>tuples</a:t>
            </a:r>
            <a:r>
              <a:rPr lang="en-US" dirty="0" smtClean="0"/>
              <a:t> cannot be changed unlike lists and </a:t>
            </a:r>
            <a:r>
              <a:rPr lang="en-US" b="1" dirty="0" err="1" smtClean="0"/>
              <a:t>tuples</a:t>
            </a:r>
            <a:r>
              <a:rPr lang="en-US" b="1" dirty="0" smtClean="0"/>
              <a:t> use parentheses</a:t>
            </a:r>
            <a:r>
              <a:rPr lang="en-US" dirty="0" smtClean="0"/>
              <a:t>, whereas </a:t>
            </a:r>
            <a:r>
              <a:rPr lang="en-US" b="1" dirty="0" smtClean="0"/>
              <a:t>lists use square brackets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Examples of </a:t>
            </a:r>
            <a:r>
              <a:rPr lang="en-US" b="1" dirty="0" err="1" smtClean="0"/>
              <a:t>Tuple</a:t>
            </a:r>
            <a:r>
              <a:rPr lang="en-US" b="1" dirty="0" smtClean="0"/>
              <a:t> :</a:t>
            </a:r>
            <a:endParaRPr lang="en-US" b="1" dirty="0" smtClean="0"/>
          </a:p>
          <a:p>
            <a:endParaRPr lang="en-US" dirty="0" smtClean="0"/>
          </a:p>
          <a:p>
            <a:br>
              <a:rPr lang="en-US" dirty="0" smtClean="0"/>
            </a:br>
            <a:endParaRPr lang="en-IN" dirty="0"/>
          </a:p>
        </p:txBody>
      </p:sp>
      <p:pic>
        <p:nvPicPr>
          <p:cNvPr id="1026" name="Picture 2" descr="C:\Users\ravikiran\Desktop\Python weeekly report\tp1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5788" y="2612806"/>
            <a:ext cx="3827025" cy="1333500"/>
          </a:xfrm>
          <a:prstGeom prst="rect">
            <a:avLst/>
          </a:prstGeom>
          <a:noFill/>
        </p:spPr>
      </p:pic>
      <p:pic>
        <p:nvPicPr>
          <p:cNvPr id="1027" name="Picture 3" descr="C:\Users\ravikiran\Desktop\Python weeekly report\tp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3930" y="2585163"/>
            <a:ext cx="3550470" cy="127213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34812" y="914882"/>
            <a:ext cx="77947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Accessing Values in </a:t>
            </a:r>
            <a:r>
              <a:rPr lang="en-US" b="1" dirty="0" err="1" smtClean="0"/>
              <a:t>Tuples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access values in </a:t>
            </a:r>
            <a:r>
              <a:rPr lang="en-US" dirty="0" err="1" smtClean="0"/>
              <a:t>tuple</a:t>
            </a:r>
            <a:r>
              <a:rPr lang="en-US" dirty="0" smtClean="0"/>
              <a:t>, use the square brackets for slicing along with the index or indices to obtain value available at that index.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For example:</a:t>
            </a:r>
            <a:endParaRPr lang="en-US" dirty="0"/>
          </a:p>
        </p:txBody>
      </p:sp>
      <p:pic>
        <p:nvPicPr>
          <p:cNvPr id="2050" name="Picture 2" descr="C:\Users\ravikiran\Desktop\Python weeekly report\tp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7012" y="3140842"/>
            <a:ext cx="3429000" cy="1200150"/>
          </a:xfrm>
          <a:prstGeom prst="rect">
            <a:avLst/>
          </a:prstGeom>
          <a:noFill/>
        </p:spPr>
      </p:pic>
      <p:pic>
        <p:nvPicPr>
          <p:cNvPr id="2052" name="Picture 4" descr="C:\Users\ravikiran\Desktop\Python weeekly report\tp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3227" y="3114948"/>
            <a:ext cx="3101537" cy="113122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Updating </a:t>
            </a:r>
            <a:r>
              <a:rPr lang="en-US" b="1" dirty="0" err="1" smtClean="0"/>
              <a:t>Tuple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Tuples</a:t>
            </a:r>
            <a:r>
              <a:rPr lang="en-US" dirty="0" smtClean="0"/>
              <a:t> are immutable which means you cannot update or change the values of </a:t>
            </a:r>
            <a:r>
              <a:rPr lang="en-US" dirty="0" err="1" smtClean="0"/>
              <a:t>tuple</a:t>
            </a:r>
            <a:r>
              <a:rPr lang="en-US" dirty="0" smtClean="0"/>
              <a:t> elements. You are able to take portions of existing </a:t>
            </a:r>
            <a:r>
              <a:rPr lang="en-US" dirty="0" err="1" smtClean="0"/>
              <a:t>tuples</a:t>
            </a:r>
            <a:r>
              <a:rPr lang="en-US" dirty="0" smtClean="0"/>
              <a:t> to create new </a:t>
            </a:r>
            <a:r>
              <a:rPr lang="en-US" dirty="0" err="1" smtClean="0"/>
              <a:t>tuples</a:t>
            </a:r>
            <a:r>
              <a:rPr lang="en-US" dirty="0" smtClean="0"/>
              <a:t> as the following example demonstrate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For example: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br>
              <a:rPr lang="en-US" dirty="0" smtClean="0"/>
            </a:br>
            <a:endParaRPr lang="en-US" b="1" dirty="0" smtClean="0"/>
          </a:p>
          <a:p>
            <a:br>
              <a:rPr lang="en-US" dirty="0" smtClean="0"/>
            </a:b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pic>
        <p:nvPicPr>
          <p:cNvPr id="3074" name="Picture 2" descr="C:\Users\ravikiran\Desktop\Python weeekly report\tp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674" y="2452915"/>
            <a:ext cx="5165623" cy="1209675"/>
          </a:xfrm>
          <a:prstGeom prst="rect">
            <a:avLst/>
          </a:prstGeom>
          <a:noFill/>
        </p:spPr>
      </p:pic>
      <p:pic>
        <p:nvPicPr>
          <p:cNvPr id="3075" name="Picture 3" descr="C:\Users\ravikiran\Desktop\Python weeekly report\tp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6597" y="2439877"/>
            <a:ext cx="3305175" cy="117568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dirty="0" smtClean="0">
              <a:solidFill>
                <a:srgbClr val="3F5378"/>
              </a:solidFill>
            </a:endParaRPr>
          </a:p>
          <a:p>
            <a:pPr algn="ctr"/>
            <a:r>
              <a:rPr lang="en-US" sz="1800" b="1" dirty="0" smtClean="0"/>
              <a:t>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04" y="1047964"/>
            <a:ext cx="8561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</a:t>
            </a:r>
            <a:r>
              <a:rPr lang="en-US" b="1" dirty="0" err="1" smtClean="0"/>
              <a:t>Tuple</a:t>
            </a:r>
            <a:r>
              <a:rPr lang="en-US" b="1" dirty="0" smtClean="0"/>
              <a:t> Elements :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Removing individual </a:t>
            </a:r>
            <a:r>
              <a:rPr lang="en-US" dirty="0" err="1" smtClean="0"/>
              <a:t>tuple</a:t>
            </a:r>
            <a:r>
              <a:rPr lang="en-US" dirty="0" smtClean="0"/>
              <a:t> elements is not possible. There is, of course, nothing wrong with putting together another </a:t>
            </a:r>
            <a:r>
              <a:rPr lang="en-US" dirty="0" err="1" smtClean="0"/>
              <a:t>tuple</a:t>
            </a:r>
            <a:r>
              <a:rPr lang="en-US" dirty="0" smtClean="0"/>
              <a:t> with the undesired elements discarded.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explicitly remove an entire </a:t>
            </a:r>
            <a:r>
              <a:rPr lang="en-US" dirty="0" err="1" smtClean="0"/>
              <a:t>tuple</a:t>
            </a:r>
            <a:r>
              <a:rPr lang="en-US" dirty="0" smtClean="0"/>
              <a:t>, just use the </a:t>
            </a:r>
            <a:r>
              <a:rPr lang="en-US" b="1" dirty="0" smtClean="0"/>
              <a:t>del</a:t>
            </a:r>
            <a:r>
              <a:rPr lang="en-US" dirty="0" smtClean="0"/>
              <a:t> statement.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For example: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098" name="Picture 2" descr="C:\Users\ravikiran\Desktop\Python weeekly report\tp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9645" y="3117577"/>
            <a:ext cx="3409950" cy="1457325"/>
          </a:xfrm>
          <a:prstGeom prst="rect">
            <a:avLst/>
          </a:prstGeom>
          <a:noFill/>
        </p:spPr>
      </p:pic>
      <p:pic>
        <p:nvPicPr>
          <p:cNvPr id="4099" name="Picture 3" descr="C:\Users\ravikiran\Desktop\Python weeekly report\tp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7261" y="3163065"/>
            <a:ext cx="4661939" cy="13774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8"/>
            <a:ext cx="4710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Tuples</a:t>
            </a:r>
            <a:r>
              <a:rPr lang="en-US" b="1" dirty="0" smtClean="0"/>
              <a:t> Operations 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5213" y="1543050"/>
          <a:ext cx="7504386" cy="3092010"/>
        </p:xfrm>
        <a:graphic>
          <a:graphicData uri="http://schemas.openxmlformats.org/drawingml/2006/table">
            <a:tbl>
              <a:tblPr/>
              <a:tblGrid>
                <a:gridCol w="2501462"/>
                <a:gridCol w="2501462"/>
                <a:gridCol w="2501462"/>
              </a:tblGrid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Python Expression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Results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Description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len((1, 2, 3))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Length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(1, 2, 3) + (4, 5, 6)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(1, 2, 3, 4, 5, 6)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Concatenation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('Hi!',) * 4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('Hi!', 'Hi!', 'Hi!', 'Hi!')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Repetition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 in (1, 2, 3)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True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Membership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3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for x in (1, 2, 3): print x,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1 2 3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Iteration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Built-in </a:t>
            </a:r>
            <a:r>
              <a:rPr lang="en-US" b="1" dirty="0" err="1" smtClean="0"/>
              <a:t>Tuple</a:t>
            </a:r>
            <a:r>
              <a:rPr lang="en-US" b="1" dirty="0" smtClean="0"/>
              <a:t> Functions: </a:t>
            </a:r>
            <a:endParaRPr lang="en-US" b="1" dirty="0" smtClean="0"/>
          </a:p>
          <a:p>
            <a:r>
              <a:rPr lang="en-US" dirty="0" smtClean="0"/>
              <a:t>.</a:t>
            </a:r>
            <a:endParaRPr lang="en-US" b="1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cmp</a:t>
            </a:r>
            <a:r>
              <a:rPr lang="en-US" b="1" dirty="0" smtClean="0"/>
              <a:t>(tuple1, tuple2): </a:t>
            </a:r>
            <a:r>
              <a:rPr lang="en-US" dirty="0" smtClean="0"/>
              <a:t>The method </a:t>
            </a:r>
            <a:r>
              <a:rPr lang="en-US" b="1" dirty="0" err="1" smtClean="0"/>
              <a:t>cmp</a:t>
            </a:r>
            <a:r>
              <a:rPr lang="en-US" b="1" dirty="0" smtClean="0"/>
              <a:t>()</a:t>
            </a:r>
            <a:r>
              <a:rPr lang="en-US" dirty="0" smtClean="0"/>
              <a:t> compares elements of two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/>
            <a:r>
              <a:rPr lang="en-US" dirty="0" smtClean="0"/>
              <a:t>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tuple</a:t>
            </a:r>
            <a:r>
              <a:rPr lang="en-US" b="1" dirty="0" smtClean="0"/>
              <a:t>):</a:t>
            </a:r>
            <a:r>
              <a:rPr lang="en-US" dirty="0" smtClean="0"/>
              <a:t> The method </a:t>
            </a:r>
            <a:r>
              <a:rPr lang="en-US" b="1" dirty="0" err="1" smtClean="0"/>
              <a:t>len</a:t>
            </a:r>
            <a:r>
              <a:rPr lang="en-US" b="1" dirty="0" smtClean="0"/>
              <a:t>() </a:t>
            </a:r>
            <a:r>
              <a:rPr lang="en-US" dirty="0" smtClean="0"/>
              <a:t>returns the number of elements in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Max (</a:t>
            </a:r>
            <a:r>
              <a:rPr lang="en-US" b="1" dirty="0" err="1" smtClean="0"/>
              <a:t>tuple</a:t>
            </a:r>
            <a:r>
              <a:rPr lang="en-US" b="1" dirty="0" smtClean="0"/>
              <a:t>) :</a:t>
            </a:r>
            <a:r>
              <a:rPr lang="en-US" dirty="0" smtClean="0"/>
              <a:t> The method </a:t>
            </a:r>
            <a:r>
              <a:rPr lang="en-US" b="1" dirty="0" smtClean="0"/>
              <a:t>max()</a:t>
            </a:r>
            <a:r>
              <a:rPr lang="en-US" dirty="0" smtClean="0"/>
              <a:t>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maximum value.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min(</a:t>
            </a:r>
            <a:r>
              <a:rPr lang="en-US" b="1" dirty="0" err="1" smtClean="0"/>
              <a:t>tuple</a:t>
            </a:r>
            <a:r>
              <a:rPr lang="en-US" b="1" dirty="0" smtClean="0"/>
              <a:t>) :</a:t>
            </a:r>
            <a:r>
              <a:rPr lang="en-US" dirty="0" smtClean="0"/>
              <a:t> The method </a:t>
            </a:r>
            <a:r>
              <a:rPr lang="en-US" b="1" dirty="0" smtClean="0"/>
              <a:t>min()</a:t>
            </a:r>
            <a:r>
              <a:rPr lang="en-US" dirty="0" smtClean="0"/>
              <a:t> returns the elements from the </a:t>
            </a:r>
            <a:r>
              <a:rPr lang="en-US" dirty="0" err="1" smtClean="0"/>
              <a:t>tuple</a:t>
            </a:r>
            <a:r>
              <a:rPr lang="en-US" dirty="0" smtClean="0"/>
              <a:t> with minimum value. </a:t>
            </a:r>
            <a:endParaRPr lang="en-US" dirty="0" smtClean="0"/>
          </a:p>
          <a:p>
            <a:endParaRPr lang="en-IN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 algn="ctr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800" b="1" dirty="0" err="1" smtClean="0">
                <a:solidFill>
                  <a:srgbClr val="3F5378"/>
                </a:solidFill>
              </a:rPr>
              <a:t>Tuple</a:t>
            </a:r>
            <a:endParaRPr lang="en-US" sz="1800" b="1" dirty="0" smtClean="0">
              <a:solidFill>
                <a:srgbClr val="3F537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723" y="1047964"/>
            <a:ext cx="8180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tuple</a:t>
            </a:r>
            <a:r>
              <a:rPr lang="en-US" b="1" dirty="0" smtClean="0"/>
              <a:t> Slices: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Slices work on </a:t>
            </a:r>
            <a:r>
              <a:rPr lang="en-US" dirty="0" err="1" smtClean="0"/>
              <a:t>tuples</a:t>
            </a:r>
            <a:r>
              <a:rPr lang="en-US" dirty="0" smtClean="0"/>
              <a:t> just as with strings, and can also be used to change sub-parts of the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193" name="Picture 1" descr="C:\Users\ravikiran\Desktop\Python weeekly report\tp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5249" y="2266512"/>
            <a:ext cx="3059496" cy="1543050"/>
          </a:xfrm>
          <a:prstGeom prst="rect">
            <a:avLst/>
          </a:prstGeom>
          <a:noFill/>
        </p:spPr>
      </p:pic>
      <p:pic>
        <p:nvPicPr>
          <p:cNvPr id="8195" name="Picture 3" descr="C:\Users\ravikiran\Desktop\Python weeekly report\tp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770" y="2249103"/>
            <a:ext cx="3714258" cy="148206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2325</Words>
  <Application>WPS Presentation</Application>
  <PresentationFormat>On-screen Show (16:9)</PresentationFormat>
  <Paragraphs>168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Times New Roman</vt:lpstr>
      <vt:lpstr>Microsoft YaHei</vt:lpstr>
      <vt:lpstr/>
      <vt:lpstr>Arial Unicode MS</vt:lpstr>
      <vt:lpstr>Segoe Print</vt:lpstr>
      <vt:lpstr>Salerio template</vt:lpstr>
      <vt:lpstr>Python – Basics 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virinchi</cp:lastModifiedBy>
  <cp:revision>50</cp:revision>
  <dcterms:created xsi:type="dcterms:W3CDTF">2017-12-01T01:55:16Z</dcterms:created>
  <dcterms:modified xsi:type="dcterms:W3CDTF">2017-12-01T02:58:52Z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