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61" r:id="rId2"/>
    <p:sldId id="262" r:id="rId3"/>
    <p:sldId id="264" r:id="rId4"/>
    <p:sldId id="265" r:id="rId5"/>
    <p:sldId id="266" r:id="rId6"/>
    <p:sldId id="267" r:id="rId7"/>
    <p:sldId id="281" r:id="rId8"/>
    <p:sldId id="279" r:id="rId9"/>
    <p:sldId id="273" r:id="rId10"/>
  </p:sldIdLst>
  <p:sldSz cx="9144000" cy="5143500" type="screen16x9"/>
  <p:notesSz cx="6858000" cy="9144000"/>
  <p:embeddedFontLst>
    <p:embeddedFont>
      <p:font typeface="Roboto Condensed" charset="0"/>
      <p:regular r:id="rId12"/>
      <p:bold r:id="rId13"/>
      <p:italic r:id="rId14"/>
      <p:boldItalic r:id="rId15"/>
    </p:embeddedFont>
    <p:embeddedFont>
      <p:font typeface="Arvo" charset="0"/>
      <p:regular r:id="rId16"/>
      <p:bold r:id="rId17"/>
      <p:italic r:id="rId18"/>
      <p:boldItalic r:id="rId19"/>
    </p:embeddedFont>
    <p:embeddedFont>
      <p:font typeface="Roboto Condensed Light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358740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1624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2948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9825" y="2994699"/>
            <a:ext cx="2418473" cy="1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Shape 2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30" name="Shape 30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2" name="Shape 3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3" name="Shape 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4" name="Shape 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8" name="Shape 48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9" name="Shape 4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3" name="Shape 5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4" name="Shape 5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5" name="Shape 5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367050" y="87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27200" y="82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71" name="Shape 7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8" name="Shape 78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9" name="Shape 79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80" name="Shape 80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3" name="Shape 83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94" name="Shape 9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1" name="Shape 10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02" name="Shape 10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3" name="Shape 10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13" name="Shape 113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4" name="Shape 114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22" name="Shape 12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23" name="Shape 12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24" name="Shape 12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32" name="Shape 13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33" name="Shape 1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4" name="Shape 1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7" name="Shape 1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606225" y="1406775"/>
            <a:ext cx="5311200" cy="131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OOPs in Python </a:t>
            </a:r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38029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 rot="10800000" flipH="1">
            <a:off x="0" y="3000"/>
            <a:ext cx="3017100" cy="51405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110000" y="125450"/>
            <a:ext cx="28548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3F5378"/>
                </a:solidFill>
              </a:rPr>
              <a:t>Index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4294967295"/>
          </p:nvPr>
        </p:nvSpPr>
        <p:spPr>
          <a:xfrm>
            <a:off x="8850899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</a:t>
            </a:fld>
            <a:endParaRPr lang="en" dirty="0"/>
          </a:p>
        </p:txBody>
      </p:sp>
      <p:sp>
        <p:nvSpPr>
          <p:cNvPr id="153" name="Shape 153"/>
          <p:cNvSpPr txBox="1"/>
          <p:nvPr/>
        </p:nvSpPr>
        <p:spPr>
          <a:xfrm>
            <a:off x="3666475" y="1438381"/>
            <a:ext cx="5279700" cy="3150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r>
              <a:rPr lang="en" sz="1600" dirty="0" smtClean="0">
                <a:solidFill>
                  <a:srgbClr val="3F5378"/>
                </a:solidFill>
              </a:rPr>
              <a:t>OOPs in Python </a:t>
            </a:r>
          </a:p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endParaRPr lang="en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• Encapsulation</a:t>
            </a: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Introduction</a:t>
            </a: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Private Variables</a:t>
            </a: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Private Methods</a:t>
            </a:r>
          </a:p>
          <a:p>
            <a:pPr marL="15240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Protected </a:t>
            </a:r>
          </a:p>
          <a:p>
            <a:pPr marL="15240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Setter and Getter Methods</a:t>
            </a: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</a:t>
            </a: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 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endParaRPr lang="en-US" sz="1600" dirty="0" smtClean="0">
              <a:solidFill>
                <a:srgbClr val="3F5378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87" y="1549075"/>
            <a:ext cx="1689551" cy="1835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073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50899" y="4820481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7712" y="792520"/>
            <a:ext cx="857301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Introduction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IN" b="1" dirty="0" smtClean="0"/>
              <a:t>Encapsulation</a:t>
            </a:r>
            <a:r>
              <a:rPr lang="en-IN" dirty="0" smtClean="0"/>
              <a:t> is the process of restricting access to methods and variables and preventing from the data being modified both accidently and intentionally.</a:t>
            </a:r>
          </a:p>
          <a:p>
            <a:r>
              <a:rPr lang="en-IN" dirty="0" smtClean="0"/>
              <a:t> </a:t>
            </a:r>
          </a:p>
          <a:p>
            <a:r>
              <a:rPr lang="en-IN" b="1" dirty="0" smtClean="0"/>
              <a:t>· </a:t>
            </a:r>
            <a:r>
              <a:rPr lang="en-IN" dirty="0" smtClean="0"/>
              <a:t>Python has different levels of restrictions that control the accessing of data</a:t>
            </a:r>
            <a:r>
              <a:rPr lang="en-IN" b="1" dirty="0" smtClean="0"/>
              <a:t>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Variables and methods can be public , private or protected. These </a:t>
            </a:r>
            <a:r>
              <a:rPr lang="en-US" b="1" dirty="0" smtClean="0"/>
              <a:t> </a:t>
            </a:r>
            <a:r>
              <a:rPr lang="en-US" dirty="0" smtClean="0"/>
              <a:t>are made by using the underscores symbols</a:t>
            </a:r>
            <a:r>
              <a:rPr lang="en-US" b="1" dirty="0" smtClean="0"/>
              <a:t>.	</a:t>
            </a:r>
          </a:p>
          <a:p>
            <a:endParaRPr lang="en-US" b="1" dirty="0" smtClean="0"/>
          </a:p>
          <a:p>
            <a:r>
              <a:rPr lang="en-US" b="1" dirty="0" smtClean="0"/>
              <a:t>Public: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IN" dirty="0" smtClean="0"/>
              <a:t>Public variables and methods can be freely modified and run from anywhere, either inside or outside of the class. To create a public variable or method, don't use any underscores.</a:t>
            </a:r>
            <a:endParaRPr lang="en-US" b="1" dirty="0" smtClean="0"/>
          </a:p>
          <a:p>
            <a:endParaRPr lang="en-US" b="1" dirty="0" smtClean="0"/>
          </a:p>
          <a:p>
            <a:endParaRPr lang="en-IN" dirty="0" smtClean="0"/>
          </a:p>
          <a:p>
            <a:endParaRPr lang="en-IN" b="1" dirty="0" smtClean="0"/>
          </a:p>
          <a:p>
            <a:endParaRPr lang="en-US" b="1" dirty="0" smtClean="0"/>
          </a:p>
          <a:p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Encapsulation</a:t>
            </a:r>
            <a:endParaRPr lang="en-IN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9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99528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Encapsulation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599" y="811657"/>
            <a:ext cx="830941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Private Variables: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IN" dirty="0" smtClean="0"/>
              <a:t>The private variable or method can be accessed from within its own class or object. </a:t>
            </a:r>
          </a:p>
          <a:p>
            <a:endParaRPr lang="en-IN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Private variable value cannot be modified from outside of a class.</a:t>
            </a:r>
          </a:p>
          <a:p>
            <a:endParaRPr lang="en-IN" dirty="0" smtClean="0"/>
          </a:p>
          <a:p>
            <a:r>
              <a:rPr lang="en-IN" b="1" dirty="0" smtClean="0"/>
              <a:t>·</a:t>
            </a:r>
            <a:r>
              <a:rPr lang="en-IN" dirty="0" smtClean="0"/>
              <a:t> Private variables and methods are declared by two underscores.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In the example we declared two private variable __country and __name which can be used inside the class.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 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332" y="1187670"/>
            <a:ext cx="8119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</p:txBody>
      </p:sp>
      <p:pic>
        <p:nvPicPr>
          <p:cNvPr id="13" name="Picture 12" descr="Screenshot (39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552" y="2538437"/>
            <a:ext cx="4248743" cy="1560598"/>
          </a:xfrm>
          <a:prstGeom prst="rect">
            <a:avLst/>
          </a:prstGeom>
        </p:spPr>
      </p:pic>
      <p:pic>
        <p:nvPicPr>
          <p:cNvPr id="14" name="Picture 13" descr="Screenshot (39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219" y="2830687"/>
            <a:ext cx="3047471" cy="6382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63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40625" y="4815181"/>
            <a:ext cx="303375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Encapsulation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499" y="986319"/>
            <a:ext cx="862580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· </a:t>
            </a:r>
            <a:r>
              <a:rPr lang="en-US" dirty="0" smtClean="0"/>
              <a:t>In example even though we changed the value of country to “india” but the country name will not change this is because the variables exist independently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To overcome this drawback we can use </a:t>
            </a:r>
            <a:r>
              <a:rPr lang="en-US" dirty="0" smtClean="0"/>
              <a:t>a </a:t>
            </a:r>
            <a:r>
              <a:rPr lang="en-US" dirty="0" smtClean="0"/>
              <a:t>method called </a:t>
            </a:r>
            <a:r>
              <a:rPr lang="en-US" b="1" i="1" dirty="0" smtClean="0"/>
              <a:t>set </a:t>
            </a:r>
            <a:r>
              <a:rPr lang="en-US" dirty="0" smtClean="0"/>
              <a:t>method which </a:t>
            </a:r>
            <a:r>
              <a:rPr lang="en-US" dirty="0" smtClean="0"/>
              <a:t>sets </a:t>
            </a:r>
            <a:r>
              <a:rPr lang="en-US" dirty="0" smtClean="0"/>
              <a:t>the value to private variable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b="1" dirty="0" smtClean="0"/>
              <a:t>  </a:t>
            </a:r>
          </a:p>
          <a:p>
            <a:r>
              <a:rPr lang="en-US" b="1" dirty="0" smtClean="0"/>
              <a:t>  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· </a:t>
            </a:r>
            <a:r>
              <a:rPr lang="en-IN" dirty="0" smtClean="0"/>
              <a:t>Here we change the value of country to “India” by using a </a:t>
            </a:r>
            <a:r>
              <a:rPr lang="en-IN" dirty="0" err="1" smtClean="0"/>
              <a:t>setcountry</a:t>
            </a:r>
            <a:r>
              <a:rPr lang="en-IN" dirty="0" smtClean="0"/>
              <a:t> </a:t>
            </a:r>
            <a:r>
              <a:rPr lang="en-IN" i="1" dirty="0" smtClean="0"/>
              <a:t>(you can give it any name)</a:t>
            </a:r>
            <a:r>
              <a:rPr lang="en-IN" dirty="0" smtClean="0"/>
              <a:t> </a:t>
            </a:r>
            <a:r>
              <a:rPr lang="en-IN" dirty="0" smtClean="0"/>
              <a:t>method.</a:t>
            </a:r>
            <a:endParaRPr lang="en-IN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9" name="Picture 8" descr="Screenshot (39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028" y="1925528"/>
            <a:ext cx="4220164" cy="2343477"/>
          </a:xfrm>
          <a:prstGeom prst="rect">
            <a:avLst/>
          </a:prstGeom>
        </p:spPr>
      </p:pic>
      <p:pic>
        <p:nvPicPr>
          <p:cNvPr id="10" name="Picture 9" descr="Screenshot (39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81" y="2560213"/>
            <a:ext cx="3539489" cy="5906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206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Encapsulation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Private Methods: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When a class </a:t>
            </a:r>
            <a:r>
              <a:rPr lang="en-US" dirty="0" smtClean="0"/>
              <a:t>is </a:t>
            </a:r>
            <a:r>
              <a:rPr lang="en-US" dirty="0" smtClean="0"/>
              <a:t>created </a:t>
            </a:r>
            <a:r>
              <a:rPr lang="en-US" dirty="0" smtClean="0"/>
              <a:t>with </a:t>
            </a:r>
            <a:r>
              <a:rPr lang="en-US" dirty="0" smtClean="0"/>
              <a:t>a private method.</a:t>
            </a:r>
          </a:p>
          <a:p>
            <a:r>
              <a:rPr lang="en-US" b="1" dirty="0" smtClean="0"/>
              <a:t>· </a:t>
            </a:r>
            <a:r>
              <a:rPr lang="en-US" dirty="0" smtClean="0"/>
              <a:t>Object for the class is created to access methods in the class.</a:t>
            </a:r>
          </a:p>
          <a:p>
            <a:r>
              <a:rPr lang="en-US" b="1" dirty="0" smtClean="0"/>
              <a:t>·</a:t>
            </a:r>
            <a:r>
              <a:rPr lang="en-US" dirty="0" smtClean="0"/>
              <a:t> </a:t>
            </a:r>
            <a:r>
              <a:rPr lang="en-US" dirty="0" smtClean="0"/>
              <a:t>If tried to access private methods it will display an error that the method </a:t>
            </a:r>
            <a:r>
              <a:rPr lang="en-US" dirty="0" smtClean="0"/>
              <a:t>does not </a:t>
            </a:r>
            <a:r>
              <a:rPr lang="en-US" dirty="0" smtClean="0"/>
              <a:t>exist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Correct way to access it is </a:t>
            </a:r>
            <a:r>
              <a:rPr lang="en-US" dirty="0" err="1" smtClean="0"/>
              <a:t>obj._cls.__method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It </a:t>
            </a:r>
            <a:r>
              <a:rPr lang="en-US" dirty="0" smtClean="0"/>
              <a:t>returns an </a:t>
            </a:r>
            <a:r>
              <a:rPr lang="en-US" dirty="0" smtClean="0"/>
              <a:t>error when accessing private method because it cannot be accessed directly from outside the class.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</a:p>
          <a:p>
            <a:endParaRPr lang="en-US" b="1" dirty="0" smtClean="0"/>
          </a:p>
        </p:txBody>
      </p:sp>
      <p:pic>
        <p:nvPicPr>
          <p:cNvPr id="5" name="Picture 4" descr="Screenshot (40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41" y="2831428"/>
            <a:ext cx="2400635" cy="1540875"/>
          </a:xfrm>
          <a:prstGeom prst="rect">
            <a:avLst/>
          </a:prstGeom>
        </p:spPr>
      </p:pic>
      <p:pic>
        <p:nvPicPr>
          <p:cNvPr id="7" name="Picture 6" descr="Screenshot (40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021" y="2827379"/>
            <a:ext cx="4915586" cy="9812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Encapsulation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Python provide a different method that can be used to access private  method from outside the class is</a:t>
            </a:r>
            <a:r>
              <a:rPr lang="en-US" b="1" dirty="0" smtClean="0"/>
              <a:t> </a:t>
            </a:r>
            <a:r>
              <a:rPr lang="en-US" b="1" dirty="0" err="1" smtClean="0"/>
              <a:t>objectname._classname.__methodname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r>
              <a:rPr lang="en-US" b="1" dirty="0" smtClean="0"/>
              <a:t>· calling with </a:t>
            </a:r>
            <a:r>
              <a:rPr lang="en-US" b="1" dirty="0" err="1" smtClean="0"/>
              <a:t>classname</a:t>
            </a:r>
            <a:r>
              <a:rPr lang="en-US" b="1" dirty="0" smtClean="0"/>
              <a:t> will give access to private methods and output will be </a:t>
            </a:r>
          </a:p>
          <a:p>
            <a:r>
              <a:rPr lang="en-US" b="1" dirty="0" smtClean="0"/>
              <a:t>displayed.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Protected :</a:t>
            </a:r>
          </a:p>
          <a:p>
            <a:endParaRPr lang="en-US" b="1" dirty="0" smtClean="0"/>
          </a:p>
          <a:p>
            <a:r>
              <a:rPr lang="en-US" b="1" dirty="0" smtClean="0"/>
              <a:t>·</a:t>
            </a:r>
            <a:r>
              <a:rPr lang="en-IN" dirty="0" smtClean="0"/>
              <a:t> Protected member is accessible </a:t>
            </a:r>
            <a:r>
              <a:rPr lang="en-IN" b="1" dirty="0" smtClean="0"/>
              <a:t>only</a:t>
            </a:r>
            <a:r>
              <a:rPr lang="en-IN" dirty="0" smtClean="0"/>
              <a:t> from within the class and it’s subclasses.</a:t>
            </a:r>
          </a:p>
          <a:p>
            <a:endParaRPr lang="en-US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We can add values to them by using  conventions this done by prefixing the name of variable with underscore as  _</a:t>
            </a:r>
            <a:r>
              <a:rPr lang="en-IN" dirty="0" err="1" smtClean="0"/>
              <a:t>variablename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8" name="Picture 7" descr="Screenshot (41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47" y="2446925"/>
            <a:ext cx="1848108" cy="228632"/>
          </a:xfrm>
          <a:prstGeom prst="rect">
            <a:avLst/>
          </a:prstGeom>
        </p:spPr>
      </p:pic>
      <p:pic>
        <p:nvPicPr>
          <p:cNvPr id="9" name="Picture 8" descr="Screenshot (41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492" y="2427358"/>
            <a:ext cx="4229691" cy="5620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Encapsulation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· </a:t>
            </a:r>
            <a:r>
              <a:rPr lang="en-US" dirty="0" smtClean="0"/>
              <a:t>Accessing protected variables is same as private variables by using</a:t>
            </a:r>
            <a:endParaRPr lang="en-US" b="1" dirty="0" smtClean="0"/>
          </a:p>
          <a:p>
            <a:r>
              <a:rPr lang="en-US" b="1" dirty="0" err="1" smtClean="0"/>
              <a:t>Classname</a:t>
            </a:r>
            <a:r>
              <a:rPr lang="en-US" b="1" dirty="0" smtClean="0"/>
              <a:t> </a:t>
            </a:r>
            <a:r>
              <a:rPr lang="en-US" dirty="0" smtClean="0"/>
              <a:t>along with</a:t>
            </a:r>
            <a:r>
              <a:rPr lang="en-US" b="1" dirty="0" smtClean="0"/>
              <a:t> </a:t>
            </a:r>
            <a:r>
              <a:rPr lang="en-US" b="1" dirty="0" err="1" smtClean="0"/>
              <a:t>objectname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Variable written with single underscore indicates a protected variable.</a:t>
            </a:r>
          </a:p>
          <a:p>
            <a:endParaRPr lang="en-US" dirty="0" smtClean="0"/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</a:p>
          <a:p>
            <a:endParaRPr lang="en-IN" b="1" dirty="0" smtClean="0"/>
          </a:p>
          <a:p>
            <a:r>
              <a:rPr lang="en-IN" b="1" dirty="0" smtClean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Screenshot (41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88" y="2045592"/>
            <a:ext cx="2800741" cy="21243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Encapsulation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Setter and Getter:</a:t>
            </a:r>
          </a:p>
          <a:p>
            <a:endParaRPr lang="en-US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The methods that are used to for interacting with encapsulated variables are by setter and getter.</a:t>
            </a:r>
          </a:p>
          <a:p>
            <a:endParaRPr lang="en-US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Setter method is used to set values to variable and getter is used to retrieve value from the variable.</a:t>
            </a:r>
          </a:p>
          <a:p>
            <a:endParaRPr lang="en-US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These are used because the methods </a:t>
            </a:r>
            <a:r>
              <a:rPr lang="en-IN" dirty="0" smtClean="0"/>
              <a:t>exist </a:t>
            </a:r>
            <a:r>
              <a:rPr lang="en-IN" dirty="0" smtClean="0"/>
              <a:t>within the class with which accessing private variables is easy when compared to outside class.</a:t>
            </a:r>
            <a:r>
              <a:rPr lang="en-IN" b="1" dirty="0" smtClean="0"/>
              <a:t> </a:t>
            </a:r>
          </a:p>
          <a:p>
            <a:r>
              <a:rPr lang="en-US" b="1" dirty="0" smtClean="0"/>
              <a:t>Example:</a:t>
            </a:r>
            <a:endParaRPr lang="en-IN" b="1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US" b="1" dirty="0" smtClean="0"/>
          </a:p>
        </p:txBody>
      </p:sp>
      <p:pic>
        <p:nvPicPr>
          <p:cNvPr id="7" name="Picture 6" descr="Screenshot (41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18" y="3076348"/>
            <a:ext cx="3915322" cy="1895045"/>
          </a:xfrm>
          <a:prstGeom prst="rect">
            <a:avLst/>
          </a:prstGeom>
        </p:spPr>
      </p:pic>
      <p:pic>
        <p:nvPicPr>
          <p:cNvPr id="8" name="Picture 7" descr="Screenshot (41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68" y="3269327"/>
            <a:ext cx="3665613" cy="6858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4828</TotalTime>
  <Words>443</Words>
  <Application>Microsoft Office PowerPoint</Application>
  <PresentationFormat>On-screen Show (16:9)</PresentationFormat>
  <Paragraphs>150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Roboto Condensed</vt:lpstr>
      <vt:lpstr>Arvo</vt:lpstr>
      <vt:lpstr>Roboto Condensed Light</vt:lpstr>
      <vt:lpstr>Salerio template</vt:lpstr>
      <vt:lpstr>OOPs in Python </vt:lpstr>
      <vt:lpstr>Index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sadik sk</dc:creator>
  <cp:lastModifiedBy>hchintada</cp:lastModifiedBy>
  <cp:revision>227</cp:revision>
  <dcterms:modified xsi:type="dcterms:W3CDTF">2017-12-26T13:59:39Z</dcterms:modified>
</cp:coreProperties>
</file>