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64FA5-A395-493A-B626-B807CC879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he-IL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27596B-190F-4F19-8F73-693701D3C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he-I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A9864-39B4-4A5F-A601-D4C273B7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F2F5-028B-4A89-A023-C030FA37FDEA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DC1187-65F5-407E-8240-5EA2B6D1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7E6093-24FC-485A-AEC3-F0A0835F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F60-8A41-4799-A1E5-3E24F0CE9332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055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E2E8E-45CB-4598-ADFD-9707337C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he-IL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F394E0-A859-4E59-A960-FC8F4EA2F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he-I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06549C-B062-4AB4-A872-8101B05B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F2F5-028B-4A89-A023-C030FA37FDEA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5E0F91-8B60-48BF-8C6C-5CBC80B3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970E83-DA20-4298-AF20-4260ED1D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F60-8A41-4799-A1E5-3E24F0CE9332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85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AD24FF-E237-4088-91F1-90C0AC015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he-IL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ACA3AC-9814-4D21-B0EE-74418C8B7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he-I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409A1A-0466-4458-B037-C3B11F0A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F2F5-028B-4A89-A023-C030FA37FDEA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2BD635-83F1-4799-9542-DE9190ED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806C0-A451-445B-8B67-1528A3C8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F60-8A41-4799-A1E5-3E24F0CE9332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89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B3B51-3CDE-4531-B460-8BCA931A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he-IL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FD9B5-185C-4029-B3C3-48B1ABA2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he-I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10C4ED-2D06-4C07-911C-AEEA88B3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F2F5-028B-4A89-A023-C030FA37FDEA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163763-01ED-4EFA-AC7B-A615F313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E40236-D471-4D81-B140-48385B62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F60-8A41-4799-A1E5-3E24F0CE9332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45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094F4-9CB4-418B-B1B8-E3083C49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he-IL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DDE5B-B00D-449C-937B-F7E8C7EB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C3C084-CF91-4297-8A3F-A9170BA9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F2F5-028B-4A89-A023-C030FA37FDEA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068B0-B993-42EF-9E11-45424D63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D00DD8-6556-4915-8D5C-6B0A07F0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F60-8A41-4799-A1E5-3E24F0CE9332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448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54275-FD26-43B6-BF22-697EE8CE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he-IL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5384E-9861-4AA0-9046-EAAFF3B90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he-IL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B7FA1A-F274-449B-95CF-A50D4B135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he-IL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186992-DC03-4883-96D5-FFA8F17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F2F5-028B-4A89-A023-C030FA37FDEA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31B9AD-3596-4F4B-B435-59160489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2CEC1F-4755-4940-BB86-77F98ED4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F60-8A41-4799-A1E5-3E24F0CE9332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453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75CFB-CBDE-48A2-82FC-930C7822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he-IL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E5AD8D-F2D5-4E6D-BA79-7938FB579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A0C4E5-DE41-46C2-9D34-7E459E605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he-IL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CBC6BE-1E16-4958-8048-78D706F97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BF317C-2062-422C-86E2-01085143C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he-IL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CDC566-0BDC-454A-BA82-F47F2622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F2F5-028B-4A89-A023-C030FA37FDEA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4321D0-8DEF-4976-B0B6-CEA8AC57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30A3F5-F325-4FC3-8786-C8D658A2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F60-8A41-4799-A1E5-3E24F0CE9332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80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53380-4873-418A-B618-F98BCCC6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he-IL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4971BB-F102-4451-8CDB-C5C14614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F2F5-028B-4A89-A023-C030FA37FDEA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59025-778F-4F3F-BEE4-EFF01BF6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0ECCDE-4B6C-4509-88C3-29B77FDA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F60-8A41-4799-A1E5-3E24F0CE9332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991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438001-7828-43C7-90A9-27CA04A0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F2F5-028B-4A89-A023-C030FA37FDEA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C7B505-CDFF-4B52-9A32-9ACFF1D1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AB700C-1895-4695-B3B2-F75ADE76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F60-8A41-4799-A1E5-3E24F0CE9332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49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EEAC0-E4A5-4617-99AA-8478BA25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he-IL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FC099-2770-4F23-BF33-A588B6C3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he-IL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53488F-D773-480D-B21D-756A24A44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27C1B2-57D0-4C9B-9BB8-F396FEB8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F2F5-028B-4A89-A023-C030FA37FDEA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20AC9E-E416-47A5-AAA5-7997914F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EEE893-A6DE-4A50-98D6-CF387595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F60-8A41-4799-A1E5-3E24F0CE9332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50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B60565-59E1-410D-ABC9-7676C111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he-IL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EF4FA7-A105-4812-A0DA-2551E5E5D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D9D7B6-4634-4CAA-A295-DAA9976AC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6D2A1F-FF44-479C-8625-AE44C2E7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F2F5-028B-4A89-A023-C030FA37FDEA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5B0E37-7603-4337-BB20-540E254F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9B834A-6841-4F52-8BE6-176A94DC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C1F60-8A41-4799-A1E5-3E24F0CE9332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537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3C67B9-08B3-4075-A8B0-B5AE6A56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he-IL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AF62C5-7E97-445B-9DFC-E6AD25FD5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he-IL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33735B-4C05-43A6-BC0E-C1C9D4C9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F2F5-028B-4A89-A023-C030FA37FDEA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E8B33-E1FB-4D65-8464-AA5E3124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B17B70-F115-4055-B817-E10F96481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1F60-8A41-4799-A1E5-3E24F0CE9332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708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4160BD5B-E4BA-40BD-ADFA-B3A0B47A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3" y="245788"/>
            <a:ext cx="2373935" cy="603405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4333455-83E2-4E54-A1DD-E72D7BFC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rial Rounded MT Bold" panose="020F0704030504030204" pitchFamily="34" charset="0"/>
              </a:rPr>
              <a:t>First application Take &amp; Go the Employer</a:t>
            </a:r>
            <a:endParaRPr lang="he-IL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8E0DA225-891C-4E1B-B6B4-CD2E74923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061264"/>
              </p:ext>
            </p:extLst>
          </p:nvPr>
        </p:nvGraphicFramePr>
        <p:xfrm>
          <a:off x="4387317" y="1690688"/>
          <a:ext cx="7161215" cy="4937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32243">
                  <a:extLst>
                    <a:ext uri="{9D8B030D-6E8A-4147-A177-3AD203B41FA5}">
                      <a16:colId xmlns:a16="http://schemas.microsoft.com/office/drawing/2014/main" val="1122462472"/>
                    </a:ext>
                  </a:extLst>
                </a:gridCol>
                <a:gridCol w="1432243">
                  <a:extLst>
                    <a:ext uri="{9D8B030D-6E8A-4147-A177-3AD203B41FA5}">
                      <a16:colId xmlns:a16="http://schemas.microsoft.com/office/drawing/2014/main" val="491310227"/>
                    </a:ext>
                  </a:extLst>
                </a:gridCol>
                <a:gridCol w="1432243">
                  <a:extLst>
                    <a:ext uri="{9D8B030D-6E8A-4147-A177-3AD203B41FA5}">
                      <a16:colId xmlns:a16="http://schemas.microsoft.com/office/drawing/2014/main" val="4236702493"/>
                    </a:ext>
                  </a:extLst>
                </a:gridCol>
                <a:gridCol w="1432243">
                  <a:extLst>
                    <a:ext uri="{9D8B030D-6E8A-4147-A177-3AD203B41FA5}">
                      <a16:colId xmlns:a16="http://schemas.microsoft.com/office/drawing/2014/main" val="2755751480"/>
                    </a:ext>
                  </a:extLst>
                </a:gridCol>
                <a:gridCol w="1432243">
                  <a:extLst>
                    <a:ext uri="{9D8B030D-6E8A-4147-A177-3AD203B41FA5}">
                      <a16:colId xmlns:a16="http://schemas.microsoft.com/office/drawing/2014/main" val="2757135698"/>
                    </a:ext>
                  </a:extLst>
                </a:gridCol>
              </a:tblGrid>
              <a:tr h="313352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entites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datasource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Constants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Backend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Controllers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96369"/>
                  </a:ext>
                </a:extLst>
              </a:tr>
              <a:tr h="54085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Address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function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Data base client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The content provider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Activity delete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6851"/>
                  </a:ext>
                </a:extLst>
              </a:tr>
              <a:tr h="772649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Branch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My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Car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Content value to 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Affichage</a:t>
                      </a:r>
                      <a:r>
                        <a:rPr lang="en-US" dirty="0"/>
                        <a:t> list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50369"/>
                  </a:ext>
                </a:extLst>
              </a:tr>
              <a:tr h="54085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Car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Branch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Interface </a:t>
                      </a:r>
                      <a:r>
                        <a:rPr lang="en-US" dirty="0" err="1"/>
                        <a:t>Db_manager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branch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5278"/>
                  </a:ext>
                </a:extLst>
              </a:tr>
              <a:tr h="772649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Client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model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Factory </a:t>
                      </a:r>
                      <a:r>
                        <a:rPr lang="en-US" dirty="0" err="1"/>
                        <a:t>toinstance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db_manager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client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28070"/>
                  </a:ext>
                </a:extLst>
              </a:tr>
              <a:tr h="31335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Gearbox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car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49252"/>
                  </a:ext>
                </a:extLst>
              </a:tr>
              <a:tr h="31335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Model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model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04838"/>
                  </a:ext>
                </a:extLst>
              </a:tr>
              <a:tr h="313352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Reservation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Main activity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944830"/>
                  </a:ext>
                </a:extLst>
              </a:tr>
              <a:tr h="313352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url</a:t>
                      </a:r>
                      <a:r>
                        <a:rPr lang="en-US" dirty="0"/>
                        <a:t> image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Splash </a:t>
                      </a:r>
                      <a:r>
                        <a:rPr lang="en-US" dirty="0" err="1"/>
                        <a:t>scress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1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35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1D51C1C9-FB41-4295-A183-9EA007888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6090612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6" name="Espace réservé du contenu 4">
            <a:extLst>
              <a:ext uri="{FF2B5EF4-FFF2-40B4-BE49-F238E27FC236}">
                <a16:creationId xmlns:a16="http://schemas.microsoft.com/office/drawing/2014/main" id="{D31F5123-A98C-4781-87FA-56F1DE4D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8" r="-2" b="5260"/>
          <a:stretch/>
        </p:blipFill>
        <p:spPr>
          <a:xfrm>
            <a:off x="6721233" y="640082"/>
            <a:ext cx="4831104" cy="5577837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61ACD73-7403-4EA0-94AA-7DF3EFC9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service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5121642" cy="378541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All 10 second  I verify if I have any </a:t>
            </a:r>
            <a:r>
              <a:rPr lang="en-US" sz="2000" dirty="0" err="1">
                <a:solidFill>
                  <a:schemeClr val="bg1"/>
                </a:solidFill>
              </a:rPr>
              <a:t>changment</a:t>
            </a:r>
            <a:r>
              <a:rPr lang="en-US" sz="2000" dirty="0">
                <a:solidFill>
                  <a:schemeClr val="bg1"/>
                </a:solidFill>
              </a:rPr>
              <a:t> in my table if true I </a:t>
            </a:r>
            <a:r>
              <a:rPr lang="en-US" sz="2000" dirty="0" err="1">
                <a:solidFill>
                  <a:schemeClr val="bg1"/>
                </a:solidFill>
              </a:rPr>
              <a:t>init_allist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641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51C1C9-FB41-4295-A183-9EA007888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6090612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BA17809F-2774-47CE-9907-35AE85A9A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" r="4" b="16608"/>
          <a:stretch/>
        </p:blipFill>
        <p:spPr>
          <a:xfrm>
            <a:off x="6721233" y="640082"/>
            <a:ext cx="4831104" cy="5577837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15C038D-1D8A-4F5D-8AEC-CB70EED0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DB manager		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5121642" cy="378541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All function if my project I use it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4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B73A1082-EC30-4D3F-962E-5DED6F5FF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" b="4926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03B117-B072-4C08-A03C-C3294161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Activity List</a:t>
            </a:r>
            <a:endParaRPr lang="he-IL" dirty="0"/>
          </a:p>
        </p:txBody>
      </p:sp>
      <p:sp>
        <p:nvSpPr>
          <p:cNvPr id="12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 err="1"/>
              <a:t>L’activite</a:t>
            </a:r>
            <a:r>
              <a:rPr lang="en-US" sz="1800" dirty="0"/>
              <a:t> pour </a:t>
            </a:r>
            <a:r>
              <a:rPr lang="en-US" sz="1800" dirty="0" err="1"/>
              <a:t>afficher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liste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I use a </a:t>
            </a:r>
            <a:r>
              <a:rPr lang="en-US" sz="1800" dirty="0" err="1"/>
              <a:t>ArrayAdapter</a:t>
            </a:r>
            <a:r>
              <a:rPr lang="en-US" sz="1800" dirty="0"/>
              <a:t>&lt;car&gt; and I put in </a:t>
            </a:r>
            <a:r>
              <a:rPr lang="en-US" sz="1800" dirty="0" err="1"/>
              <a:t>adaptater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To my list view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007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97B2199D-AB37-4069-9769-25C0E10F9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04" b="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D37B3CB-FCC3-41E6-B135-DEC59C35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Add Car</a:t>
            </a:r>
            <a:endParaRPr lang="he-IL" dirty="0"/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I add car to my content provider with Uri  </a:t>
            </a:r>
          </a:p>
          <a:p>
            <a:r>
              <a:rPr lang="en-US" sz="1800" dirty="0" err="1"/>
              <a:t>Getcontentrosolver</a:t>
            </a:r>
            <a:r>
              <a:rPr lang="en-US" sz="1800" dirty="0"/>
              <a:t>().inset(</a:t>
            </a:r>
            <a:r>
              <a:rPr lang="en-US" sz="1800" dirty="0" err="1"/>
              <a:t>uri</a:t>
            </a:r>
            <a:r>
              <a:rPr lang="en-US" sz="1800" dirty="0"/>
              <a:t>_,</a:t>
            </a:r>
            <a:r>
              <a:rPr lang="en-US" sz="1800" dirty="0" err="1"/>
              <a:t>contentvales</a:t>
            </a:r>
            <a:r>
              <a:rPr lang="en-US" sz="1800" dirty="0"/>
              <a:t>);</a:t>
            </a:r>
          </a:p>
          <a:p>
            <a:r>
              <a:rPr lang="en-US" sz="1800" dirty="0" err="1"/>
              <a:t>Add_url</a:t>
            </a:r>
            <a:r>
              <a:rPr lang="en-US" sz="1800" dirty="0"/>
              <a:t>() is to add in server the </a:t>
            </a:r>
            <a:r>
              <a:rPr lang="en-US" sz="1800" dirty="0" err="1"/>
              <a:t>url</a:t>
            </a:r>
            <a:r>
              <a:rPr lang="en-US" sz="1800" dirty="0"/>
              <a:t> of the image of car</a:t>
            </a:r>
          </a:p>
          <a:p>
            <a:r>
              <a:rPr lang="en-US" sz="1800" dirty="0"/>
              <a:t>I use </a:t>
            </a:r>
            <a:r>
              <a:rPr lang="en-US" sz="1800" dirty="0" err="1"/>
              <a:t>Async</a:t>
            </a:r>
            <a:r>
              <a:rPr lang="en-US" sz="1800" dirty="0"/>
              <a:t> Task</a:t>
            </a:r>
          </a:p>
        </p:txBody>
      </p:sp>
    </p:spTree>
    <p:extLst>
      <p:ext uri="{BB962C8B-B14F-4D97-AF65-F5344CB8AC3E}">
        <p14:creationId xmlns:p14="http://schemas.microsoft.com/office/powerpoint/2010/main" val="244682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2721DC3D-8CFC-4EF2-92B1-B14010242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4" r="-2" b="25796"/>
          <a:stretch/>
        </p:blipFill>
        <p:spPr>
          <a:xfrm>
            <a:off x="4636008" y="629266"/>
            <a:ext cx="6916329" cy="5426301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B2BAF7F-4EC7-4B95-914F-AF4E8219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The menu</a:t>
            </a:r>
            <a:endParaRPr lang="he-IL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I transfer the intent to other activity if is list</a:t>
            </a:r>
          </a:p>
        </p:txBody>
      </p:sp>
    </p:spTree>
    <p:extLst>
      <p:ext uri="{BB962C8B-B14F-4D97-AF65-F5344CB8AC3E}">
        <p14:creationId xmlns:p14="http://schemas.microsoft.com/office/powerpoint/2010/main" val="104560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8B2FB08C-9FE5-4B1D-9BA5-54E6233436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11" b="2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AE226A0-0449-4E50-9F1D-DCDB296A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Date Base Car in </a:t>
            </a:r>
            <a:r>
              <a:rPr lang="en-US" dirty="0" err="1"/>
              <a:t>Sqlliteopenhelper</a:t>
            </a:r>
            <a:endParaRPr lang="he-IL" dirty="0"/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I made a class to save my object In the phone help in </a:t>
            </a:r>
            <a:r>
              <a:rPr lang="en-US" sz="2400" dirty="0" err="1"/>
              <a:t>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90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042076AF-5D12-4785-9138-D88D6D731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79" y="642988"/>
            <a:ext cx="2313719" cy="55715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306AF8F-561E-46D2-BB93-03BE88EF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Second Application : the Client</a:t>
            </a:r>
            <a:endParaRPr lang="he-I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57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7D7096AD-6C0D-4DD5-BD2C-850C6C208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" b="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505632-CA4C-4199-BA31-41C8EEEC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Splash screen</a:t>
            </a:r>
            <a:endParaRPr lang="he-IL" sz="3600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 ma =</a:t>
            </a:r>
            <a:r>
              <a:rPr lang="en-US" sz="1800" dirty="0" err="1">
                <a:solidFill>
                  <a:schemeClr val="bg1"/>
                </a:solidFill>
              </a:rPr>
              <a:t>ke</a:t>
            </a:r>
            <a:r>
              <a:rPr lang="en-US" sz="1800" dirty="0">
                <a:solidFill>
                  <a:schemeClr val="bg1"/>
                </a:solidFill>
              </a:rPr>
              <a:t> on splash screen </a:t>
            </a:r>
            <a:r>
              <a:rPr lang="en-US" sz="1800" dirty="0" err="1">
                <a:solidFill>
                  <a:schemeClr val="bg1"/>
                </a:solidFill>
              </a:rPr>
              <a:t>befor</a:t>
            </a:r>
            <a:r>
              <a:rPr lang="en-US" sz="1800" dirty="0">
                <a:solidFill>
                  <a:schemeClr val="bg1"/>
                </a:solidFill>
              </a:rPr>
              <a:t> to enter to my app</a:t>
            </a:r>
          </a:p>
          <a:p>
            <a:r>
              <a:rPr lang="en-US" sz="1800" dirty="0">
                <a:solidFill>
                  <a:schemeClr val="bg1"/>
                </a:solidFill>
              </a:rPr>
              <a:t>Because I want to download before the all list of my </a:t>
            </a:r>
            <a:r>
              <a:rPr lang="en-US" sz="1800" dirty="0" err="1">
                <a:solidFill>
                  <a:schemeClr val="bg1"/>
                </a:solidFill>
              </a:rPr>
              <a:t>My</a:t>
            </a:r>
            <a:r>
              <a:rPr lang="en-US" sz="1800" dirty="0">
                <a:solidFill>
                  <a:schemeClr val="bg1"/>
                </a:solidFill>
              </a:rPr>
              <a:t> table in my server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And I make all of my image of cars in memory internal</a:t>
            </a:r>
          </a:p>
        </p:txBody>
      </p:sp>
    </p:spTree>
    <p:extLst>
      <p:ext uri="{BB962C8B-B14F-4D97-AF65-F5344CB8AC3E}">
        <p14:creationId xmlns:p14="http://schemas.microsoft.com/office/powerpoint/2010/main" val="89669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3F5BD84D-5649-41F2-A9B1-0212A5808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810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C1A0F65-B1ED-42D4-BBD5-2DA74D40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Menu Fragment</a:t>
            </a:r>
            <a:endParaRPr lang="he-IL" sz="3600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 have a menu </a:t>
            </a:r>
          </a:p>
          <a:p>
            <a:r>
              <a:rPr lang="en-US" sz="1800" dirty="0">
                <a:solidFill>
                  <a:schemeClr val="bg1"/>
                </a:solidFill>
              </a:rPr>
              <a:t>if I click I load fragment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86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1D51C1C9-FB41-4295-A183-9EA007888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6090612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6" name="Espace réservé du contenu 4">
            <a:extLst>
              <a:ext uri="{FF2B5EF4-FFF2-40B4-BE49-F238E27FC236}">
                <a16:creationId xmlns:a16="http://schemas.microsoft.com/office/drawing/2014/main" id="{73B44BDD-BA0C-400E-80B5-9457BEBC14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845"/>
          <a:stretch/>
        </p:blipFill>
        <p:spPr>
          <a:xfrm>
            <a:off x="6721233" y="640082"/>
            <a:ext cx="4831104" cy="5577837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2CBC256-7934-43BA-A929-EC017CF5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first fragment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5121642" cy="378541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 </a:t>
            </a:r>
            <a:r>
              <a:rPr lang="en-US" sz="2000" dirty="0" err="1">
                <a:solidFill>
                  <a:schemeClr val="bg1"/>
                </a:solidFill>
              </a:rPr>
              <a:t>init</a:t>
            </a:r>
            <a:r>
              <a:rPr lang="en-US" sz="2000" dirty="0">
                <a:solidFill>
                  <a:schemeClr val="bg1"/>
                </a:solidFill>
              </a:rPr>
              <a:t> the spinner and I </a:t>
            </a:r>
            <a:r>
              <a:rPr lang="en-US" sz="2000" dirty="0" err="1">
                <a:solidFill>
                  <a:schemeClr val="bg1"/>
                </a:solidFill>
              </a:rPr>
              <a:t>init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ebutton</a:t>
            </a:r>
            <a:r>
              <a:rPr lang="en-US" sz="2000" dirty="0">
                <a:solidFill>
                  <a:schemeClr val="bg1"/>
                </a:solidFill>
              </a:rPr>
              <a:t> and the </a:t>
            </a:r>
            <a:r>
              <a:rPr lang="en-US" sz="2000" dirty="0" err="1">
                <a:solidFill>
                  <a:schemeClr val="bg1"/>
                </a:solidFill>
              </a:rPr>
              <a:t>textview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 saw the expandable list of car</a:t>
            </a:r>
          </a:p>
        </p:txBody>
      </p:sp>
    </p:spTree>
    <p:extLst>
      <p:ext uri="{BB962C8B-B14F-4D97-AF65-F5344CB8AC3E}">
        <p14:creationId xmlns:p14="http://schemas.microsoft.com/office/powerpoint/2010/main" val="11071324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271</Words>
  <Application>Microsoft Office PowerPoint</Application>
  <PresentationFormat>Grand écran</PresentationFormat>
  <Paragraphs>62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Times New Roman</vt:lpstr>
      <vt:lpstr>Thème Office</vt:lpstr>
      <vt:lpstr>First application Take &amp; Go the Employer</vt:lpstr>
      <vt:lpstr>Activity List</vt:lpstr>
      <vt:lpstr>Add Car</vt:lpstr>
      <vt:lpstr>The menu</vt:lpstr>
      <vt:lpstr>Date Base Car in Sqlliteopenhelper</vt:lpstr>
      <vt:lpstr>Second Application : the Client</vt:lpstr>
      <vt:lpstr>Splash screen</vt:lpstr>
      <vt:lpstr>Menu Fragment</vt:lpstr>
      <vt:lpstr>My first fragment</vt:lpstr>
      <vt:lpstr>My service</vt:lpstr>
      <vt:lpstr>DB manager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application Take &amp; Go the Employer</dc:title>
  <dc:creator>nathan msika</dc:creator>
  <cp:lastModifiedBy>nathan msika</cp:lastModifiedBy>
  <cp:revision>6</cp:revision>
  <dcterms:created xsi:type="dcterms:W3CDTF">2018-01-15T20:05:10Z</dcterms:created>
  <dcterms:modified xsi:type="dcterms:W3CDTF">2018-01-15T20:37:23Z</dcterms:modified>
</cp:coreProperties>
</file>