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67" r:id="rId4"/>
    <p:sldId id="268" r:id="rId5"/>
    <p:sldId id="307" r:id="rId6"/>
    <p:sldId id="308" r:id="rId7"/>
    <p:sldId id="269" r:id="rId8"/>
    <p:sldId id="270" r:id="rId9"/>
    <p:sldId id="272" r:id="rId10"/>
    <p:sldId id="275" r:id="rId11"/>
    <p:sldId id="276" r:id="rId12"/>
    <p:sldId id="277" r:id="rId13"/>
    <p:sldId id="279" r:id="rId14"/>
    <p:sldId id="278" r:id="rId15"/>
    <p:sldId id="280" r:id="rId16"/>
    <p:sldId id="260" r:id="rId17"/>
    <p:sldId id="263" r:id="rId18"/>
    <p:sldId id="264" r:id="rId19"/>
    <p:sldId id="265" r:id="rId20"/>
    <p:sldId id="266" r:id="rId21"/>
    <p:sldId id="281" r:id="rId22"/>
    <p:sldId id="282" r:id="rId23"/>
    <p:sldId id="284" r:id="rId24"/>
    <p:sldId id="287" r:id="rId25"/>
    <p:sldId id="288" r:id="rId26"/>
    <p:sldId id="289" r:id="rId27"/>
    <p:sldId id="291" r:id="rId28"/>
    <p:sldId id="290" r:id="rId29"/>
    <p:sldId id="292" r:id="rId30"/>
    <p:sldId id="309" r:id="rId31"/>
    <p:sldId id="293" r:id="rId32"/>
    <p:sldId id="295" r:id="rId33"/>
    <p:sldId id="298" r:id="rId34"/>
    <p:sldId id="302" r:id="rId35"/>
    <p:sldId id="299" r:id="rId36"/>
    <p:sldId id="305" r:id="rId37"/>
    <p:sldId id="294" r:id="rId38"/>
    <p:sldId id="300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200"/>
    <a:srgbClr val="0000FF"/>
    <a:srgbClr val="00C6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51" autoAdjust="0"/>
    <p:restoredTop sz="77262" autoAdjust="0"/>
  </p:normalViewPr>
  <p:slideViewPr>
    <p:cSldViewPr snapToGrid="0">
      <p:cViewPr varScale="1">
        <p:scale>
          <a:sx n="112" d="100"/>
          <a:sy n="112" d="100"/>
        </p:scale>
        <p:origin x="12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97F31-1B85-4D01-9C8E-85952634249E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9E5B3-2445-4527-8C9F-749491A50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61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9E5B3-2445-4527-8C9F-749491A50A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26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9E5B3-2445-4527-8C9F-749491A50A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6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156A9-8AAC-4065-8FDE-0D43617BEB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57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156A9-8AAC-4065-8FDE-0D43617BEB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54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C23D-9019-46D5-91F0-1A8046FCEB3A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E422-4CEA-4E0C-BA72-407BE16E6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42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C23D-9019-46D5-91F0-1A8046FCEB3A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E422-4CEA-4E0C-BA72-407BE16E6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6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C23D-9019-46D5-91F0-1A8046FCEB3A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E422-4CEA-4E0C-BA72-407BE16E6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1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6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C23D-9019-46D5-91F0-1A8046FCEB3A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E422-4CEA-4E0C-BA72-407BE16E6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63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C23D-9019-46D5-91F0-1A8046FCEB3A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E422-4CEA-4E0C-BA72-407BE16E6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40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C23D-9019-46D5-91F0-1A8046FCEB3A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E422-4CEA-4E0C-BA72-407BE16E6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98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C23D-9019-46D5-91F0-1A8046FCEB3A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E422-4CEA-4E0C-BA72-407BE16E6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3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C23D-9019-46D5-91F0-1A8046FCEB3A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E422-4CEA-4E0C-BA72-407BE16E6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9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C23D-9019-46D5-91F0-1A8046FCEB3A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E422-4CEA-4E0C-BA72-407BE16E6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C23D-9019-46D5-91F0-1A8046FCEB3A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E422-4CEA-4E0C-BA72-407BE16E6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13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C23D-9019-46D5-91F0-1A8046FCEB3A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E422-4CEA-4E0C-BA72-407BE16E6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2067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FC23D-9019-46D5-91F0-1A8046FCEB3A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CE422-4CEA-4E0C-BA72-407BE16E6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4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6931"/>
            <a:ext cx="7772400" cy="2963032"/>
          </a:xfrm>
        </p:spPr>
        <p:txBody>
          <a:bodyPr>
            <a:normAutofit/>
          </a:bodyPr>
          <a:lstStyle/>
          <a:p>
            <a:r>
              <a:rPr lang="en-US" sz="4800" dirty="0" smtClean="0"/>
              <a:t>An Accelerated Procedure for Hypergraph Coarsening on the GPU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 Cheng, Hyunsu Cho, and Peter Yoon</a:t>
            </a:r>
          </a:p>
          <a:p>
            <a:r>
              <a:rPr lang="en-US" dirty="0" smtClean="0"/>
              <a:t>Trinity College</a:t>
            </a:r>
          </a:p>
          <a:p>
            <a:r>
              <a:rPr lang="en-US" dirty="0" smtClean="0"/>
              <a:t>Hartford, CT, USA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58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Mondriaan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446984" cy="4351338"/>
          </a:xfrm>
        </p:spPr>
        <p:txBody>
          <a:bodyPr/>
          <a:lstStyle/>
          <a:p>
            <a:r>
              <a:rPr lang="en-US" dirty="0" smtClean="0"/>
              <a:t>Given a node, find most “similar” neighbor</a:t>
            </a:r>
          </a:p>
          <a:p>
            <a:r>
              <a:rPr lang="en-US" b="1" dirty="0" smtClean="0"/>
              <a:t>Similarity = # </a:t>
            </a:r>
            <a:r>
              <a:rPr lang="en-US" b="1" dirty="0" err="1" smtClean="0"/>
              <a:t>hyperedges</a:t>
            </a:r>
            <a:r>
              <a:rPr lang="en-US" b="1" dirty="0" smtClean="0"/>
              <a:t> containing both</a:t>
            </a:r>
            <a:endParaRPr lang="en-US" b="1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651125" y="3636963"/>
            <a:ext cx="369888" cy="369888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3021013" y="3636963"/>
            <a:ext cx="369888" cy="369888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3390900" y="3636963"/>
            <a:ext cx="369888" cy="369888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760788" y="3636963"/>
            <a:ext cx="369888" cy="369888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4130675" y="3636963"/>
            <a:ext cx="369888" cy="369888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4500563" y="3636963"/>
            <a:ext cx="369888" cy="369888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4870450" y="3636963"/>
            <a:ext cx="369888" cy="369888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5240338" y="3636963"/>
            <a:ext cx="369888" cy="369888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2651125" y="4006850"/>
            <a:ext cx="369888" cy="369888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3021013" y="4006850"/>
            <a:ext cx="369888" cy="369888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3390900" y="4006850"/>
            <a:ext cx="369888" cy="369888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3760788" y="4006850"/>
            <a:ext cx="369888" cy="369888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4130675" y="4006850"/>
            <a:ext cx="369888" cy="369888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4500563" y="4006850"/>
            <a:ext cx="369888" cy="369888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4870450" y="4006850"/>
            <a:ext cx="369888" cy="369888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5240338" y="4006850"/>
            <a:ext cx="369888" cy="369888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2651125" y="4376738"/>
            <a:ext cx="369888" cy="371475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3021013" y="4376738"/>
            <a:ext cx="369888" cy="371475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3760788" y="4376738"/>
            <a:ext cx="369888" cy="371475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4130675" y="4376738"/>
            <a:ext cx="369888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4500563" y="4376738"/>
            <a:ext cx="369888" cy="371475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26"/>
          <p:cNvSpPr>
            <a:spLocks noChangeArrowheads="1"/>
          </p:cNvSpPr>
          <p:nvPr/>
        </p:nvSpPr>
        <p:spPr bwMode="auto">
          <a:xfrm>
            <a:off x="4870450" y="4376738"/>
            <a:ext cx="369888" cy="371475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27"/>
          <p:cNvSpPr>
            <a:spLocks noChangeArrowheads="1"/>
          </p:cNvSpPr>
          <p:nvPr/>
        </p:nvSpPr>
        <p:spPr bwMode="auto">
          <a:xfrm>
            <a:off x="5240338" y="4376738"/>
            <a:ext cx="369888" cy="371475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2651125" y="4748213"/>
            <a:ext cx="369888" cy="369888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29"/>
          <p:cNvSpPr>
            <a:spLocks noChangeArrowheads="1"/>
          </p:cNvSpPr>
          <p:nvPr/>
        </p:nvSpPr>
        <p:spPr bwMode="auto">
          <a:xfrm>
            <a:off x="3021013" y="4748213"/>
            <a:ext cx="369888" cy="369888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30"/>
          <p:cNvSpPr>
            <a:spLocks noChangeArrowheads="1"/>
          </p:cNvSpPr>
          <p:nvPr/>
        </p:nvSpPr>
        <p:spPr bwMode="auto">
          <a:xfrm>
            <a:off x="3390900" y="4748213"/>
            <a:ext cx="369888" cy="369888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31"/>
          <p:cNvSpPr>
            <a:spLocks noChangeArrowheads="1"/>
          </p:cNvSpPr>
          <p:nvPr/>
        </p:nvSpPr>
        <p:spPr bwMode="auto">
          <a:xfrm>
            <a:off x="3760788" y="4748213"/>
            <a:ext cx="369888" cy="369888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32"/>
          <p:cNvSpPr>
            <a:spLocks noChangeArrowheads="1"/>
          </p:cNvSpPr>
          <p:nvPr/>
        </p:nvSpPr>
        <p:spPr bwMode="auto">
          <a:xfrm>
            <a:off x="4130675" y="4748213"/>
            <a:ext cx="369888" cy="369888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tangle 33"/>
          <p:cNvSpPr>
            <a:spLocks noChangeArrowheads="1"/>
          </p:cNvSpPr>
          <p:nvPr/>
        </p:nvSpPr>
        <p:spPr bwMode="auto">
          <a:xfrm>
            <a:off x="4500563" y="4748213"/>
            <a:ext cx="369888" cy="369888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34"/>
          <p:cNvSpPr>
            <a:spLocks noChangeArrowheads="1"/>
          </p:cNvSpPr>
          <p:nvPr/>
        </p:nvSpPr>
        <p:spPr bwMode="auto">
          <a:xfrm>
            <a:off x="4870450" y="4748213"/>
            <a:ext cx="369888" cy="369888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35"/>
          <p:cNvSpPr>
            <a:spLocks noChangeArrowheads="1"/>
          </p:cNvSpPr>
          <p:nvPr/>
        </p:nvSpPr>
        <p:spPr bwMode="auto">
          <a:xfrm>
            <a:off x="5240338" y="4748213"/>
            <a:ext cx="369888" cy="369888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36"/>
          <p:cNvSpPr>
            <a:spLocks noChangeArrowheads="1"/>
          </p:cNvSpPr>
          <p:nvPr/>
        </p:nvSpPr>
        <p:spPr bwMode="auto">
          <a:xfrm>
            <a:off x="2651125" y="5118100"/>
            <a:ext cx="369888" cy="369888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37"/>
          <p:cNvSpPr>
            <a:spLocks noChangeArrowheads="1"/>
          </p:cNvSpPr>
          <p:nvPr/>
        </p:nvSpPr>
        <p:spPr bwMode="auto">
          <a:xfrm>
            <a:off x="3021013" y="5118100"/>
            <a:ext cx="369888" cy="369888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38"/>
          <p:cNvSpPr>
            <a:spLocks noChangeArrowheads="1"/>
          </p:cNvSpPr>
          <p:nvPr/>
        </p:nvSpPr>
        <p:spPr bwMode="auto">
          <a:xfrm>
            <a:off x="3390900" y="5118100"/>
            <a:ext cx="369888" cy="369888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39"/>
          <p:cNvSpPr>
            <a:spLocks noChangeArrowheads="1"/>
          </p:cNvSpPr>
          <p:nvPr/>
        </p:nvSpPr>
        <p:spPr bwMode="auto">
          <a:xfrm>
            <a:off x="3760788" y="5118100"/>
            <a:ext cx="369888" cy="369888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40"/>
          <p:cNvSpPr>
            <a:spLocks noChangeArrowheads="1"/>
          </p:cNvSpPr>
          <p:nvPr/>
        </p:nvSpPr>
        <p:spPr bwMode="auto">
          <a:xfrm>
            <a:off x="4130675" y="5118100"/>
            <a:ext cx="369888" cy="369888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41"/>
          <p:cNvSpPr>
            <a:spLocks noChangeArrowheads="1"/>
          </p:cNvSpPr>
          <p:nvPr/>
        </p:nvSpPr>
        <p:spPr bwMode="auto">
          <a:xfrm>
            <a:off x="4500563" y="5118100"/>
            <a:ext cx="369888" cy="369888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42"/>
          <p:cNvSpPr>
            <a:spLocks noChangeArrowheads="1"/>
          </p:cNvSpPr>
          <p:nvPr/>
        </p:nvSpPr>
        <p:spPr bwMode="auto">
          <a:xfrm>
            <a:off x="4870450" y="5118100"/>
            <a:ext cx="369888" cy="369888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Rectangle 43"/>
          <p:cNvSpPr>
            <a:spLocks noChangeArrowheads="1"/>
          </p:cNvSpPr>
          <p:nvPr/>
        </p:nvSpPr>
        <p:spPr bwMode="auto">
          <a:xfrm>
            <a:off x="5240338" y="5118100"/>
            <a:ext cx="369888" cy="369888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Rectangle 44"/>
          <p:cNvSpPr>
            <a:spLocks noChangeArrowheads="1"/>
          </p:cNvSpPr>
          <p:nvPr/>
        </p:nvSpPr>
        <p:spPr bwMode="auto">
          <a:xfrm>
            <a:off x="2651125" y="5487988"/>
            <a:ext cx="369888" cy="369888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45"/>
          <p:cNvSpPr>
            <a:spLocks noChangeArrowheads="1"/>
          </p:cNvSpPr>
          <p:nvPr/>
        </p:nvSpPr>
        <p:spPr bwMode="auto">
          <a:xfrm>
            <a:off x="3021013" y="5487988"/>
            <a:ext cx="369888" cy="369888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Rectangle 46"/>
          <p:cNvSpPr>
            <a:spLocks noChangeArrowheads="1"/>
          </p:cNvSpPr>
          <p:nvPr/>
        </p:nvSpPr>
        <p:spPr bwMode="auto">
          <a:xfrm>
            <a:off x="3390900" y="5487988"/>
            <a:ext cx="369888" cy="369888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47"/>
          <p:cNvSpPr>
            <a:spLocks noChangeArrowheads="1"/>
          </p:cNvSpPr>
          <p:nvPr/>
        </p:nvSpPr>
        <p:spPr bwMode="auto">
          <a:xfrm>
            <a:off x="3760788" y="5487988"/>
            <a:ext cx="369888" cy="369888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Rectangle 48"/>
          <p:cNvSpPr>
            <a:spLocks noChangeArrowheads="1"/>
          </p:cNvSpPr>
          <p:nvPr/>
        </p:nvSpPr>
        <p:spPr bwMode="auto">
          <a:xfrm>
            <a:off x="4130675" y="5487988"/>
            <a:ext cx="369888" cy="369888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Rectangle 49"/>
          <p:cNvSpPr>
            <a:spLocks noChangeArrowheads="1"/>
          </p:cNvSpPr>
          <p:nvPr/>
        </p:nvSpPr>
        <p:spPr bwMode="auto">
          <a:xfrm>
            <a:off x="4500563" y="5487988"/>
            <a:ext cx="369888" cy="369888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Rectangle 50"/>
          <p:cNvSpPr>
            <a:spLocks noChangeArrowheads="1"/>
          </p:cNvSpPr>
          <p:nvPr/>
        </p:nvSpPr>
        <p:spPr bwMode="auto">
          <a:xfrm>
            <a:off x="4870450" y="5487988"/>
            <a:ext cx="369888" cy="369888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Rectangle 51"/>
          <p:cNvSpPr>
            <a:spLocks noChangeArrowheads="1"/>
          </p:cNvSpPr>
          <p:nvPr/>
        </p:nvSpPr>
        <p:spPr bwMode="auto">
          <a:xfrm>
            <a:off x="5240338" y="5487988"/>
            <a:ext cx="369888" cy="369888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Rectangle 52"/>
          <p:cNvSpPr>
            <a:spLocks noChangeArrowheads="1"/>
          </p:cNvSpPr>
          <p:nvPr/>
        </p:nvSpPr>
        <p:spPr bwMode="auto">
          <a:xfrm>
            <a:off x="2651125" y="5857875"/>
            <a:ext cx="369888" cy="371475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53"/>
          <p:cNvSpPr>
            <a:spLocks noChangeArrowheads="1"/>
          </p:cNvSpPr>
          <p:nvPr/>
        </p:nvSpPr>
        <p:spPr bwMode="auto">
          <a:xfrm>
            <a:off x="3021013" y="5857875"/>
            <a:ext cx="369888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Rectangle 54"/>
          <p:cNvSpPr>
            <a:spLocks noChangeArrowheads="1"/>
          </p:cNvSpPr>
          <p:nvPr/>
        </p:nvSpPr>
        <p:spPr bwMode="auto">
          <a:xfrm>
            <a:off x="3390900" y="5857875"/>
            <a:ext cx="369888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 55"/>
          <p:cNvSpPr>
            <a:spLocks noChangeArrowheads="1"/>
          </p:cNvSpPr>
          <p:nvPr/>
        </p:nvSpPr>
        <p:spPr bwMode="auto">
          <a:xfrm>
            <a:off x="3760788" y="5857875"/>
            <a:ext cx="369888" cy="371475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56"/>
          <p:cNvSpPr>
            <a:spLocks noChangeArrowheads="1"/>
          </p:cNvSpPr>
          <p:nvPr/>
        </p:nvSpPr>
        <p:spPr bwMode="auto">
          <a:xfrm>
            <a:off x="4130675" y="5857875"/>
            <a:ext cx="369888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Rectangle 57"/>
          <p:cNvSpPr>
            <a:spLocks noChangeArrowheads="1"/>
          </p:cNvSpPr>
          <p:nvPr/>
        </p:nvSpPr>
        <p:spPr bwMode="auto">
          <a:xfrm>
            <a:off x="4500563" y="5857875"/>
            <a:ext cx="369888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Rectangle 58"/>
          <p:cNvSpPr>
            <a:spLocks noChangeArrowheads="1"/>
          </p:cNvSpPr>
          <p:nvPr/>
        </p:nvSpPr>
        <p:spPr bwMode="auto">
          <a:xfrm>
            <a:off x="4870450" y="5857875"/>
            <a:ext cx="369888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59"/>
          <p:cNvSpPr>
            <a:spLocks noChangeArrowheads="1"/>
          </p:cNvSpPr>
          <p:nvPr/>
        </p:nvSpPr>
        <p:spPr bwMode="auto">
          <a:xfrm>
            <a:off x="5240338" y="5857875"/>
            <a:ext cx="369888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60"/>
          <p:cNvSpPr>
            <a:spLocks noChangeArrowheads="1"/>
          </p:cNvSpPr>
          <p:nvPr/>
        </p:nvSpPr>
        <p:spPr bwMode="auto">
          <a:xfrm>
            <a:off x="2651125" y="6229350"/>
            <a:ext cx="369888" cy="369888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Rectangle 61"/>
          <p:cNvSpPr>
            <a:spLocks noChangeArrowheads="1"/>
          </p:cNvSpPr>
          <p:nvPr/>
        </p:nvSpPr>
        <p:spPr bwMode="auto">
          <a:xfrm>
            <a:off x="3021013" y="6229350"/>
            <a:ext cx="369888" cy="369888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62"/>
          <p:cNvSpPr>
            <a:spLocks noChangeArrowheads="1"/>
          </p:cNvSpPr>
          <p:nvPr/>
        </p:nvSpPr>
        <p:spPr bwMode="auto">
          <a:xfrm>
            <a:off x="3390900" y="6229350"/>
            <a:ext cx="369888" cy="369888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Rectangle 63"/>
          <p:cNvSpPr>
            <a:spLocks noChangeArrowheads="1"/>
          </p:cNvSpPr>
          <p:nvPr/>
        </p:nvSpPr>
        <p:spPr bwMode="auto">
          <a:xfrm>
            <a:off x="3760788" y="6229350"/>
            <a:ext cx="369888" cy="369888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Rectangle 64"/>
          <p:cNvSpPr>
            <a:spLocks noChangeArrowheads="1"/>
          </p:cNvSpPr>
          <p:nvPr/>
        </p:nvSpPr>
        <p:spPr bwMode="auto">
          <a:xfrm>
            <a:off x="4130675" y="6229350"/>
            <a:ext cx="369888" cy="369888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ectangle 65"/>
          <p:cNvSpPr>
            <a:spLocks noChangeArrowheads="1"/>
          </p:cNvSpPr>
          <p:nvPr/>
        </p:nvSpPr>
        <p:spPr bwMode="auto">
          <a:xfrm>
            <a:off x="4500563" y="6229350"/>
            <a:ext cx="369888" cy="369888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Rectangle 66"/>
          <p:cNvSpPr>
            <a:spLocks noChangeArrowheads="1"/>
          </p:cNvSpPr>
          <p:nvPr/>
        </p:nvSpPr>
        <p:spPr bwMode="auto">
          <a:xfrm>
            <a:off x="4870450" y="6229350"/>
            <a:ext cx="369888" cy="369888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Rectangle 67"/>
          <p:cNvSpPr>
            <a:spLocks noChangeArrowheads="1"/>
          </p:cNvSpPr>
          <p:nvPr/>
        </p:nvSpPr>
        <p:spPr bwMode="auto">
          <a:xfrm>
            <a:off x="5240338" y="6229350"/>
            <a:ext cx="369888" cy="369888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68"/>
          <p:cNvSpPr>
            <a:spLocks noEditPoints="1"/>
          </p:cNvSpPr>
          <p:nvPr/>
        </p:nvSpPr>
        <p:spPr bwMode="auto">
          <a:xfrm>
            <a:off x="2057400" y="3730625"/>
            <a:ext cx="98425" cy="125413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69"/>
          <p:cNvSpPr>
            <a:spLocks noEditPoints="1"/>
          </p:cNvSpPr>
          <p:nvPr/>
        </p:nvSpPr>
        <p:spPr bwMode="auto">
          <a:xfrm>
            <a:off x="2160588" y="3789363"/>
            <a:ext cx="76200" cy="123825"/>
          </a:xfrm>
          <a:custGeom>
            <a:avLst/>
            <a:gdLst>
              <a:gd name="T0" fmla="*/ 109 w 109"/>
              <a:gd name="T1" fmla="*/ 90 h 179"/>
              <a:gd name="T2" fmla="*/ 99 w 109"/>
              <a:gd name="T3" fmla="*/ 29 h 179"/>
              <a:gd name="T4" fmla="*/ 55 w 109"/>
              <a:gd name="T5" fmla="*/ 0 h 179"/>
              <a:gd name="T6" fmla="*/ 10 w 109"/>
              <a:gd name="T7" fmla="*/ 31 h 179"/>
              <a:gd name="T8" fmla="*/ 0 w 109"/>
              <a:gd name="T9" fmla="*/ 90 h 179"/>
              <a:gd name="T10" fmla="*/ 12 w 109"/>
              <a:gd name="T11" fmla="*/ 152 h 179"/>
              <a:gd name="T12" fmla="*/ 55 w 109"/>
              <a:gd name="T13" fmla="*/ 179 h 179"/>
              <a:gd name="T14" fmla="*/ 100 w 109"/>
              <a:gd name="T15" fmla="*/ 148 h 179"/>
              <a:gd name="T16" fmla="*/ 109 w 109"/>
              <a:gd name="T17" fmla="*/ 90 h 179"/>
              <a:gd name="T18" fmla="*/ 88 w 109"/>
              <a:gd name="T19" fmla="*/ 86 h 179"/>
              <a:gd name="T20" fmla="*/ 85 w 109"/>
              <a:gd name="T21" fmla="*/ 140 h 179"/>
              <a:gd name="T22" fmla="*/ 55 w 109"/>
              <a:gd name="T23" fmla="*/ 173 h 179"/>
              <a:gd name="T24" fmla="*/ 24 w 109"/>
              <a:gd name="T25" fmla="*/ 141 h 179"/>
              <a:gd name="T26" fmla="*/ 21 w 109"/>
              <a:gd name="T27" fmla="*/ 86 h 179"/>
              <a:gd name="T28" fmla="*/ 24 w 109"/>
              <a:gd name="T29" fmla="*/ 39 h 179"/>
              <a:gd name="T30" fmla="*/ 55 w 109"/>
              <a:gd name="T31" fmla="*/ 5 h 179"/>
              <a:gd name="T32" fmla="*/ 85 w 109"/>
              <a:gd name="T33" fmla="*/ 36 h 179"/>
              <a:gd name="T34" fmla="*/ 88 w 109"/>
              <a:gd name="T35" fmla="*/ 8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9" h="179">
                <a:moveTo>
                  <a:pt x="109" y="90"/>
                </a:moveTo>
                <a:cubicBezTo>
                  <a:pt x="109" y="69"/>
                  <a:pt x="108" y="48"/>
                  <a:pt x="99" y="29"/>
                </a:cubicBezTo>
                <a:cubicBezTo>
                  <a:pt x="87" y="4"/>
                  <a:pt x="66" y="0"/>
                  <a:pt x="55" y="0"/>
                </a:cubicBezTo>
                <a:cubicBezTo>
                  <a:pt x="39" y="0"/>
                  <a:pt x="20" y="6"/>
                  <a:pt x="10" y="31"/>
                </a:cubicBezTo>
                <a:cubicBezTo>
                  <a:pt x="1" y="49"/>
                  <a:pt x="0" y="69"/>
                  <a:pt x="0" y="90"/>
                </a:cubicBezTo>
                <a:cubicBezTo>
                  <a:pt x="0" y="109"/>
                  <a:pt x="1" y="133"/>
                  <a:pt x="12" y="152"/>
                </a:cubicBezTo>
                <a:cubicBezTo>
                  <a:pt x="23" y="173"/>
                  <a:pt x="42" y="179"/>
                  <a:pt x="55" y="179"/>
                </a:cubicBezTo>
                <a:cubicBezTo>
                  <a:pt x="69" y="179"/>
                  <a:pt x="88" y="173"/>
                  <a:pt x="100" y="148"/>
                </a:cubicBezTo>
                <a:cubicBezTo>
                  <a:pt x="108" y="130"/>
                  <a:pt x="109" y="110"/>
                  <a:pt x="109" y="90"/>
                </a:cubicBezTo>
                <a:close/>
                <a:moveTo>
                  <a:pt x="88" y="86"/>
                </a:moveTo>
                <a:cubicBezTo>
                  <a:pt x="88" y="106"/>
                  <a:pt x="88" y="124"/>
                  <a:pt x="85" y="140"/>
                </a:cubicBezTo>
                <a:cubicBezTo>
                  <a:pt x="81" y="165"/>
                  <a:pt x="66" y="173"/>
                  <a:pt x="55" y="173"/>
                </a:cubicBezTo>
                <a:cubicBezTo>
                  <a:pt x="44" y="173"/>
                  <a:pt x="29" y="166"/>
                  <a:pt x="24" y="141"/>
                </a:cubicBezTo>
                <a:cubicBezTo>
                  <a:pt x="21" y="126"/>
                  <a:pt x="21" y="102"/>
                  <a:pt x="21" y="86"/>
                </a:cubicBezTo>
                <a:cubicBezTo>
                  <a:pt x="21" y="70"/>
                  <a:pt x="21" y="53"/>
                  <a:pt x="24" y="39"/>
                </a:cubicBezTo>
                <a:cubicBezTo>
                  <a:pt x="29" y="8"/>
                  <a:pt x="48" y="5"/>
                  <a:pt x="55" y="5"/>
                </a:cubicBezTo>
                <a:cubicBezTo>
                  <a:pt x="63" y="5"/>
                  <a:pt x="80" y="10"/>
                  <a:pt x="85" y="36"/>
                </a:cubicBezTo>
                <a:cubicBezTo>
                  <a:pt x="88" y="50"/>
                  <a:pt x="88" y="70"/>
                  <a:pt x="88" y="8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70"/>
          <p:cNvSpPr>
            <a:spLocks noEditPoints="1"/>
          </p:cNvSpPr>
          <p:nvPr/>
        </p:nvSpPr>
        <p:spPr bwMode="auto">
          <a:xfrm>
            <a:off x="2057400" y="4102100"/>
            <a:ext cx="98425" cy="125413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3 h 181"/>
              <a:gd name="T8" fmla="*/ 28 w 142"/>
              <a:gd name="T9" fmla="*/ 129 h 181"/>
              <a:gd name="T10" fmla="*/ 34 w 142"/>
              <a:gd name="T11" fmla="*/ 85 h 181"/>
              <a:gd name="T12" fmla="*/ 50 w 142"/>
              <a:gd name="T13" fmla="*/ 85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3"/>
                  <a:pt x="58" y="173"/>
                </a:cubicBezTo>
                <a:cubicBezTo>
                  <a:pt x="32" y="173"/>
                  <a:pt x="28" y="144"/>
                  <a:pt x="28" y="129"/>
                </a:cubicBezTo>
                <a:cubicBezTo>
                  <a:pt x="28" y="113"/>
                  <a:pt x="32" y="95"/>
                  <a:pt x="34" y="85"/>
                </a:cubicBezTo>
                <a:lnTo>
                  <a:pt x="50" y="85"/>
                </a:lnTo>
                <a:cubicBezTo>
                  <a:pt x="62" y="85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1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71"/>
          <p:cNvSpPr>
            <a:spLocks/>
          </p:cNvSpPr>
          <p:nvPr/>
        </p:nvSpPr>
        <p:spPr bwMode="auto">
          <a:xfrm>
            <a:off x="2170113" y="4160838"/>
            <a:ext cx="58738" cy="120650"/>
          </a:xfrm>
          <a:custGeom>
            <a:avLst/>
            <a:gdLst>
              <a:gd name="T0" fmla="*/ 86 w 86"/>
              <a:gd name="T1" fmla="*/ 173 h 173"/>
              <a:gd name="T2" fmla="*/ 86 w 86"/>
              <a:gd name="T3" fmla="*/ 165 h 173"/>
              <a:gd name="T4" fmla="*/ 77 w 86"/>
              <a:gd name="T5" fmla="*/ 165 h 173"/>
              <a:gd name="T6" fmla="*/ 53 w 86"/>
              <a:gd name="T7" fmla="*/ 152 h 173"/>
              <a:gd name="T8" fmla="*/ 53 w 86"/>
              <a:gd name="T9" fmla="*/ 7 h 173"/>
              <a:gd name="T10" fmla="*/ 47 w 86"/>
              <a:gd name="T11" fmla="*/ 0 h 173"/>
              <a:gd name="T12" fmla="*/ 0 w 86"/>
              <a:gd name="T13" fmla="*/ 16 h 173"/>
              <a:gd name="T14" fmla="*/ 0 w 86"/>
              <a:gd name="T15" fmla="*/ 25 h 173"/>
              <a:gd name="T16" fmla="*/ 34 w 86"/>
              <a:gd name="T17" fmla="*/ 18 h 173"/>
              <a:gd name="T18" fmla="*/ 34 w 86"/>
              <a:gd name="T19" fmla="*/ 152 h 173"/>
              <a:gd name="T20" fmla="*/ 10 w 86"/>
              <a:gd name="T21" fmla="*/ 165 h 173"/>
              <a:gd name="T22" fmla="*/ 1 w 86"/>
              <a:gd name="T23" fmla="*/ 165 h 173"/>
              <a:gd name="T24" fmla="*/ 1 w 86"/>
              <a:gd name="T25" fmla="*/ 173 h 173"/>
              <a:gd name="T26" fmla="*/ 44 w 86"/>
              <a:gd name="T27" fmla="*/ 172 h 173"/>
              <a:gd name="T28" fmla="*/ 86 w 86"/>
              <a:gd name="T29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6" h="173">
                <a:moveTo>
                  <a:pt x="86" y="173"/>
                </a:moveTo>
                <a:lnTo>
                  <a:pt x="86" y="165"/>
                </a:lnTo>
                <a:lnTo>
                  <a:pt x="77" y="165"/>
                </a:lnTo>
                <a:cubicBezTo>
                  <a:pt x="54" y="165"/>
                  <a:pt x="53" y="162"/>
                  <a:pt x="53" y="152"/>
                </a:cubicBezTo>
                <a:lnTo>
                  <a:pt x="53" y="7"/>
                </a:lnTo>
                <a:cubicBezTo>
                  <a:pt x="53" y="0"/>
                  <a:pt x="53" y="0"/>
                  <a:pt x="47" y="0"/>
                </a:cubicBezTo>
                <a:cubicBezTo>
                  <a:pt x="31" y="16"/>
                  <a:pt x="8" y="16"/>
                  <a:pt x="0" y="16"/>
                </a:cubicBezTo>
                <a:lnTo>
                  <a:pt x="0" y="25"/>
                </a:lnTo>
                <a:cubicBezTo>
                  <a:pt x="5" y="25"/>
                  <a:pt x="20" y="25"/>
                  <a:pt x="34" y="18"/>
                </a:cubicBezTo>
                <a:lnTo>
                  <a:pt x="34" y="152"/>
                </a:lnTo>
                <a:cubicBezTo>
                  <a:pt x="34" y="162"/>
                  <a:pt x="33" y="165"/>
                  <a:pt x="10" y="165"/>
                </a:cubicBezTo>
                <a:lnTo>
                  <a:pt x="1" y="165"/>
                </a:lnTo>
                <a:lnTo>
                  <a:pt x="1" y="173"/>
                </a:lnTo>
                <a:cubicBezTo>
                  <a:pt x="11" y="172"/>
                  <a:pt x="33" y="172"/>
                  <a:pt x="44" y="172"/>
                </a:cubicBezTo>
                <a:cubicBezTo>
                  <a:pt x="54" y="172"/>
                  <a:pt x="77" y="172"/>
                  <a:pt x="86" y="17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72"/>
          <p:cNvSpPr>
            <a:spLocks noEditPoints="1"/>
          </p:cNvSpPr>
          <p:nvPr/>
        </p:nvSpPr>
        <p:spPr bwMode="auto">
          <a:xfrm>
            <a:off x="2057400" y="4473575"/>
            <a:ext cx="98425" cy="125413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8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5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5 h 181"/>
              <a:gd name="T30" fmla="*/ 37 w 142"/>
              <a:gd name="T31" fmla="*/ 75 h 181"/>
              <a:gd name="T32" fmla="*/ 99 w 142"/>
              <a:gd name="T33" fmla="*/ 8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8"/>
                  <a:pt x="135" y="128"/>
                </a:cubicBezTo>
                <a:cubicBezTo>
                  <a:pt x="134" y="128"/>
                  <a:pt x="133" y="129"/>
                  <a:pt x="130" y="133"/>
                </a:cubicBezTo>
                <a:cubicBezTo>
                  <a:pt x="100" y="170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5"/>
                </a:cubicBezTo>
                <a:cubicBezTo>
                  <a:pt x="140" y="62"/>
                  <a:pt x="140" y="36"/>
                  <a:pt x="140" y="34"/>
                </a:cubicBezTo>
                <a:cubicBezTo>
                  <a:pt x="140" y="15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5"/>
                  <a:pt x="58" y="75"/>
                  <a:pt x="45" y="75"/>
                </a:cubicBezTo>
                <a:lnTo>
                  <a:pt x="37" y="75"/>
                </a:lnTo>
                <a:cubicBezTo>
                  <a:pt x="54" y="10"/>
                  <a:pt x="95" y="8"/>
                  <a:pt x="99" y="8"/>
                </a:cubicBezTo>
                <a:cubicBezTo>
                  <a:pt x="115" y="8"/>
                  <a:pt x="124" y="19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73"/>
          <p:cNvSpPr>
            <a:spLocks/>
          </p:cNvSpPr>
          <p:nvPr/>
        </p:nvSpPr>
        <p:spPr bwMode="auto">
          <a:xfrm>
            <a:off x="2162175" y="4530725"/>
            <a:ext cx="73025" cy="120650"/>
          </a:xfrm>
          <a:custGeom>
            <a:avLst/>
            <a:gdLst>
              <a:gd name="T0" fmla="*/ 104 w 104"/>
              <a:gd name="T1" fmla="*/ 128 h 173"/>
              <a:gd name="T2" fmla="*/ 97 w 104"/>
              <a:gd name="T3" fmla="*/ 128 h 173"/>
              <a:gd name="T4" fmla="*/ 91 w 104"/>
              <a:gd name="T5" fmla="*/ 151 h 173"/>
              <a:gd name="T6" fmla="*/ 67 w 104"/>
              <a:gd name="T7" fmla="*/ 153 h 173"/>
              <a:gd name="T8" fmla="*/ 20 w 104"/>
              <a:gd name="T9" fmla="*/ 153 h 173"/>
              <a:gd name="T10" fmla="*/ 47 w 104"/>
              <a:gd name="T11" fmla="*/ 127 h 173"/>
              <a:gd name="T12" fmla="*/ 104 w 104"/>
              <a:gd name="T13" fmla="*/ 51 h 173"/>
              <a:gd name="T14" fmla="*/ 48 w 104"/>
              <a:gd name="T15" fmla="*/ 0 h 173"/>
              <a:gd name="T16" fmla="*/ 0 w 104"/>
              <a:gd name="T17" fmla="*/ 47 h 173"/>
              <a:gd name="T18" fmla="*/ 14 w 104"/>
              <a:gd name="T19" fmla="*/ 62 h 173"/>
              <a:gd name="T20" fmla="*/ 27 w 104"/>
              <a:gd name="T21" fmla="*/ 48 h 173"/>
              <a:gd name="T22" fmla="*/ 13 w 104"/>
              <a:gd name="T23" fmla="*/ 35 h 173"/>
              <a:gd name="T24" fmla="*/ 10 w 104"/>
              <a:gd name="T25" fmla="*/ 35 h 173"/>
              <a:gd name="T26" fmla="*/ 45 w 104"/>
              <a:gd name="T27" fmla="*/ 8 h 173"/>
              <a:gd name="T28" fmla="*/ 80 w 104"/>
              <a:gd name="T29" fmla="*/ 51 h 173"/>
              <a:gd name="T30" fmla="*/ 53 w 104"/>
              <a:gd name="T31" fmla="*/ 108 h 173"/>
              <a:gd name="T32" fmla="*/ 3 w 104"/>
              <a:gd name="T33" fmla="*/ 164 h 173"/>
              <a:gd name="T34" fmla="*/ 0 w 104"/>
              <a:gd name="T35" fmla="*/ 173 h 173"/>
              <a:gd name="T36" fmla="*/ 96 w 104"/>
              <a:gd name="T37" fmla="*/ 173 h 173"/>
              <a:gd name="T38" fmla="*/ 104 w 104"/>
              <a:gd name="T39" fmla="*/ 128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4" h="173">
                <a:moveTo>
                  <a:pt x="104" y="128"/>
                </a:moveTo>
                <a:lnTo>
                  <a:pt x="97" y="128"/>
                </a:lnTo>
                <a:cubicBezTo>
                  <a:pt x="96" y="136"/>
                  <a:pt x="94" y="147"/>
                  <a:pt x="91" y="151"/>
                </a:cubicBezTo>
                <a:cubicBezTo>
                  <a:pt x="89" y="153"/>
                  <a:pt x="72" y="153"/>
                  <a:pt x="67" y="153"/>
                </a:cubicBezTo>
                <a:lnTo>
                  <a:pt x="20" y="153"/>
                </a:lnTo>
                <a:lnTo>
                  <a:pt x="47" y="127"/>
                </a:lnTo>
                <a:cubicBezTo>
                  <a:pt x="88" y="91"/>
                  <a:pt x="104" y="77"/>
                  <a:pt x="104" y="51"/>
                </a:cubicBezTo>
                <a:cubicBezTo>
                  <a:pt x="104" y="21"/>
                  <a:pt x="80" y="0"/>
                  <a:pt x="48" y="0"/>
                </a:cubicBezTo>
                <a:cubicBezTo>
                  <a:pt x="19" y="0"/>
                  <a:pt x="0" y="24"/>
                  <a:pt x="0" y="47"/>
                </a:cubicBezTo>
                <a:cubicBezTo>
                  <a:pt x="0" y="62"/>
                  <a:pt x="13" y="62"/>
                  <a:pt x="14" y="62"/>
                </a:cubicBezTo>
                <a:cubicBezTo>
                  <a:pt x="18" y="62"/>
                  <a:pt x="27" y="59"/>
                  <a:pt x="27" y="48"/>
                </a:cubicBezTo>
                <a:cubicBezTo>
                  <a:pt x="27" y="41"/>
                  <a:pt x="22" y="35"/>
                  <a:pt x="13" y="35"/>
                </a:cubicBezTo>
                <a:cubicBezTo>
                  <a:pt x="11" y="35"/>
                  <a:pt x="11" y="35"/>
                  <a:pt x="10" y="35"/>
                </a:cubicBezTo>
                <a:cubicBezTo>
                  <a:pt x="16" y="18"/>
                  <a:pt x="30" y="8"/>
                  <a:pt x="45" y="8"/>
                </a:cubicBezTo>
                <a:cubicBezTo>
                  <a:pt x="69" y="8"/>
                  <a:pt x="80" y="29"/>
                  <a:pt x="80" y="51"/>
                </a:cubicBezTo>
                <a:cubicBezTo>
                  <a:pt x="80" y="71"/>
                  <a:pt x="67" y="92"/>
                  <a:pt x="53" y="108"/>
                </a:cubicBezTo>
                <a:lnTo>
                  <a:pt x="3" y="164"/>
                </a:lnTo>
                <a:cubicBezTo>
                  <a:pt x="0" y="167"/>
                  <a:pt x="0" y="167"/>
                  <a:pt x="0" y="173"/>
                </a:cubicBezTo>
                <a:lnTo>
                  <a:pt x="96" y="173"/>
                </a:lnTo>
                <a:lnTo>
                  <a:pt x="104" y="1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74"/>
          <p:cNvSpPr>
            <a:spLocks noEditPoints="1"/>
          </p:cNvSpPr>
          <p:nvPr/>
        </p:nvSpPr>
        <p:spPr bwMode="auto">
          <a:xfrm>
            <a:off x="2057400" y="4841875"/>
            <a:ext cx="98425" cy="125413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75"/>
          <p:cNvSpPr>
            <a:spLocks/>
          </p:cNvSpPr>
          <p:nvPr/>
        </p:nvSpPr>
        <p:spPr bwMode="auto">
          <a:xfrm>
            <a:off x="2162175" y="4899025"/>
            <a:ext cx="74613" cy="125413"/>
          </a:xfrm>
          <a:custGeom>
            <a:avLst/>
            <a:gdLst>
              <a:gd name="T0" fmla="*/ 108 w 108"/>
              <a:gd name="T1" fmla="*/ 128 h 179"/>
              <a:gd name="T2" fmla="*/ 64 w 108"/>
              <a:gd name="T3" fmla="*/ 81 h 179"/>
              <a:gd name="T4" fmla="*/ 101 w 108"/>
              <a:gd name="T5" fmla="*/ 36 h 179"/>
              <a:gd name="T6" fmla="*/ 53 w 108"/>
              <a:gd name="T7" fmla="*/ 0 h 179"/>
              <a:gd name="T8" fmla="*/ 7 w 108"/>
              <a:gd name="T9" fmla="*/ 35 h 179"/>
              <a:gd name="T10" fmla="*/ 20 w 108"/>
              <a:gd name="T11" fmla="*/ 49 h 179"/>
              <a:gd name="T12" fmla="*/ 33 w 108"/>
              <a:gd name="T13" fmla="*/ 35 h 179"/>
              <a:gd name="T14" fmla="*/ 17 w 108"/>
              <a:gd name="T15" fmla="*/ 22 h 179"/>
              <a:gd name="T16" fmla="*/ 52 w 108"/>
              <a:gd name="T17" fmla="*/ 6 h 179"/>
              <a:gd name="T18" fmla="*/ 77 w 108"/>
              <a:gd name="T19" fmla="*/ 35 h 179"/>
              <a:gd name="T20" fmla="*/ 69 w 108"/>
              <a:gd name="T21" fmla="*/ 65 h 179"/>
              <a:gd name="T22" fmla="*/ 46 w 108"/>
              <a:gd name="T23" fmla="*/ 78 h 179"/>
              <a:gd name="T24" fmla="*/ 36 w 108"/>
              <a:gd name="T25" fmla="*/ 79 h 179"/>
              <a:gd name="T26" fmla="*/ 32 w 108"/>
              <a:gd name="T27" fmla="*/ 82 h 179"/>
              <a:gd name="T28" fmla="*/ 38 w 108"/>
              <a:gd name="T29" fmla="*/ 85 h 179"/>
              <a:gd name="T30" fmla="*/ 50 w 108"/>
              <a:gd name="T31" fmla="*/ 85 h 179"/>
              <a:gd name="T32" fmla="*/ 81 w 108"/>
              <a:gd name="T33" fmla="*/ 128 h 179"/>
              <a:gd name="T34" fmla="*/ 51 w 108"/>
              <a:gd name="T35" fmla="*/ 171 h 179"/>
              <a:gd name="T36" fmla="*/ 12 w 108"/>
              <a:gd name="T37" fmla="*/ 151 h 179"/>
              <a:gd name="T38" fmla="*/ 29 w 108"/>
              <a:gd name="T39" fmla="*/ 137 h 179"/>
              <a:gd name="T40" fmla="*/ 14 w 108"/>
              <a:gd name="T41" fmla="*/ 123 h 179"/>
              <a:gd name="T42" fmla="*/ 0 w 108"/>
              <a:gd name="T43" fmla="*/ 138 h 179"/>
              <a:gd name="T44" fmla="*/ 52 w 108"/>
              <a:gd name="T45" fmla="*/ 179 h 179"/>
              <a:gd name="T46" fmla="*/ 108 w 108"/>
              <a:gd name="T47" fmla="*/ 12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8" h="179">
                <a:moveTo>
                  <a:pt x="108" y="128"/>
                </a:moveTo>
                <a:cubicBezTo>
                  <a:pt x="108" y="107"/>
                  <a:pt x="91" y="87"/>
                  <a:pt x="64" y="81"/>
                </a:cubicBezTo>
                <a:cubicBezTo>
                  <a:pt x="85" y="74"/>
                  <a:pt x="101" y="56"/>
                  <a:pt x="101" y="36"/>
                </a:cubicBezTo>
                <a:cubicBezTo>
                  <a:pt x="101" y="14"/>
                  <a:pt x="78" y="0"/>
                  <a:pt x="53" y="0"/>
                </a:cubicBezTo>
                <a:cubicBezTo>
                  <a:pt x="26" y="0"/>
                  <a:pt x="7" y="15"/>
                  <a:pt x="7" y="35"/>
                </a:cubicBezTo>
                <a:cubicBezTo>
                  <a:pt x="7" y="44"/>
                  <a:pt x="12" y="49"/>
                  <a:pt x="20" y="49"/>
                </a:cubicBezTo>
                <a:cubicBezTo>
                  <a:pt x="28" y="49"/>
                  <a:pt x="33" y="43"/>
                  <a:pt x="33" y="35"/>
                </a:cubicBezTo>
                <a:cubicBezTo>
                  <a:pt x="33" y="22"/>
                  <a:pt x="21" y="22"/>
                  <a:pt x="17" y="22"/>
                </a:cubicBezTo>
                <a:cubicBezTo>
                  <a:pt x="25" y="10"/>
                  <a:pt x="42" y="6"/>
                  <a:pt x="52" y="6"/>
                </a:cubicBezTo>
                <a:cubicBezTo>
                  <a:pt x="62" y="6"/>
                  <a:pt x="77" y="12"/>
                  <a:pt x="77" y="35"/>
                </a:cubicBezTo>
                <a:cubicBezTo>
                  <a:pt x="77" y="38"/>
                  <a:pt x="76" y="53"/>
                  <a:pt x="69" y="65"/>
                </a:cubicBezTo>
                <a:cubicBezTo>
                  <a:pt x="62" y="77"/>
                  <a:pt x="53" y="78"/>
                  <a:pt x="46" y="78"/>
                </a:cubicBezTo>
                <a:cubicBezTo>
                  <a:pt x="44" y="79"/>
                  <a:pt x="38" y="79"/>
                  <a:pt x="36" y="79"/>
                </a:cubicBezTo>
                <a:cubicBezTo>
                  <a:pt x="34" y="79"/>
                  <a:pt x="32" y="80"/>
                  <a:pt x="32" y="82"/>
                </a:cubicBezTo>
                <a:cubicBezTo>
                  <a:pt x="32" y="85"/>
                  <a:pt x="34" y="85"/>
                  <a:pt x="38" y="85"/>
                </a:cubicBezTo>
                <a:lnTo>
                  <a:pt x="50" y="85"/>
                </a:lnTo>
                <a:cubicBezTo>
                  <a:pt x="71" y="85"/>
                  <a:pt x="81" y="103"/>
                  <a:pt x="81" y="128"/>
                </a:cubicBezTo>
                <a:cubicBezTo>
                  <a:pt x="81" y="164"/>
                  <a:pt x="63" y="171"/>
                  <a:pt x="51" y="171"/>
                </a:cubicBezTo>
                <a:cubicBezTo>
                  <a:pt x="40" y="171"/>
                  <a:pt x="21" y="167"/>
                  <a:pt x="12" y="151"/>
                </a:cubicBezTo>
                <a:cubicBezTo>
                  <a:pt x="21" y="153"/>
                  <a:pt x="29" y="147"/>
                  <a:pt x="29" y="137"/>
                </a:cubicBezTo>
                <a:cubicBezTo>
                  <a:pt x="29" y="128"/>
                  <a:pt x="22" y="123"/>
                  <a:pt x="14" y="123"/>
                </a:cubicBezTo>
                <a:cubicBezTo>
                  <a:pt x="8" y="123"/>
                  <a:pt x="0" y="126"/>
                  <a:pt x="0" y="138"/>
                </a:cubicBezTo>
                <a:cubicBezTo>
                  <a:pt x="0" y="161"/>
                  <a:pt x="24" y="179"/>
                  <a:pt x="52" y="179"/>
                </a:cubicBezTo>
                <a:cubicBezTo>
                  <a:pt x="84" y="179"/>
                  <a:pt x="108" y="155"/>
                  <a:pt x="108" y="1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76"/>
          <p:cNvSpPr>
            <a:spLocks noEditPoints="1"/>
          </p:cNvSpPr>
          <p:nvPr/>
        </p:nvSpPr>
        <p:spPr bwMode="auto">
          <a:xfrm>
            <a:off x="2057400" y="5213350"/>
            <a:ext cx="98425" cy="125413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3 h 181"/>
              <a:gd name="T8" fmla="*/ 28 w 142"/>
              <a:gd name="T9" fmla="*/ 129 h 181"/>
              <a:gd name="T10" fmla="*/ 34 w 142"/>
              <a:gd name="T11" fmla="*/ 85 h 181"/>
              <a:gd name="T12" fmla="*/ 50 w 142"/>
              <a:gd name="T13" fmla="*/ 85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3"/>
                  <a:pt x="58" y="173"/>
                </a:cubicBezTo>
                <a:cubicBezTo>
                  <a:pt x="32" y="173"/>
                  <a:pt x="28" y="144"/>
                  <a:pt x="28" y="129"/>
                </a:cubicBezTo>
                <a:cubicBezTo>
                  <a:pt x="28" y="113"/>
                  <a:pt x="32" y="95"/>
                  <a:pt x="34" y="85"/>
                </a:cubicBezTo>
                <a:lnTo>
                  <a:pt x="50" y="85"/>
                </a:lnTo>
                <a:cubicBezTo>
                  <a:pt x="62" y="85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1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77"/>
          <p:cNvSpPr>
            <a:spLocks noEditPoints="1"/>
          </p:cNvSpPr>
          <p:nvPr/>
        </p:nvSpPr>
        <p:spPr bwMode="auto">
          <a:xfrm>
            <a:off x="2159000" y="5270500"/>
            <a:ext cx="79375" cy="122238"/>
          </a:xfrm>
          <a:custGeom>
            <a:avLst/>
            <a:gdLst>
              <a:gd name="T0" fmla="*/ 115 w 115"/>
              <a:gd name="T1" fmla="*/ 133 h 176"/>
              <a:gd name="T2" fmla="*/ 115 w 115"/>
              <a:gd name="T3" fmla="*/ 125 h 176"/>
              <a:gd name="T4" fmla="*/ 89 w 115"/>
              <a:gd name="T5" fmla="*/ 125 h 176"/>
              <a:gd name="T6" fmla="*/ 89 w 115"/>
              <a:gd name="T7" fmla="*/ 7 h 176"/>
              <a:gd name="T8" fmla="*/ 85 w 115"/>
              <a:gd name="T9" fmla="*/ 0 h 176"/>
              <a:gd name="T10" fmla="*/ 80 w 115"/>
              <a:gd name="T11" fmla="*/ 3 h 176"/>
              <a:gd name="T12" fmla="*/ 0 w 115"/>
              <a:gd name="T13" fmla="*/ 125 h 176"/>
              <a:gd name="T14" fmla="*/ 0 w 115"/>
              <a:gd name="T15" fmla="*/ 133 h 176"/>
              <a:gd name="T16" fmla="*/ 69 w 115"/>
              <a:gd name="T17" fmla="*/ 133 h 176"/>
              <a:gd name="T18" fmla="*/ 69 w 115"/>
              <a:gd name="T19" fmla="*/ 156 h 176"/>
              <a:gd name="T20" fmla="*/ 49 w 115"/>
              <a:gd name="T21" fmla="*/ 168 h 176"/>
              <a:gd name="T22" fmla="*/ 44 w 115"/>
              <a:gd name="T23" fmla="*/ 168 h 176"/>
              <a:gd name="T24" fmla="*/ 44 w 115"/>
              <a:gd name="T25" fmla="*/ 176 h 176"/>
              <a:gd name="T26" fmla="*/ 79 w 115"/>
              <a:gd name="T27" fmla="*/ 175 h 176"/>
              <a:gd name="T28" fmla="*/ 114 w 115"/>
              <a:gd name="T29" fmla="*/ 176 h 176"/>
              <a:gd name="T30" fmla="*/ 114 w 115"/>
              <a:gd name="T31" fmla="*/ 168 h 176"/>
              <a:gd name="T32" fmla="*/ 109 w 115"/>
              <a:gd name="T33" fmla="*/ 168 h 176"/>
              <a:gd name="T34" fmla="*/ 89 w 115"/>
              <a:gd name="T35" fmla="*/ 156 h 176"/>
              <a:gd name="T36" fmla="*/ 89 w 115"/>
              <a:gd name="T37" fmla="*/ 133 h 176"/>
              <a:gd name="T38" fmla="*/ 115 w 115"/>
              <a:gd name="T39" fmla="*/ 133 h 176"/>
              <a:gd name="T40" fmla="*/ 71 w 115"/>
              <a:gd name="T41" fmla="*/ 125 h 176"/>
              <a:gd name="T42" fmla="*/ 7 w 115"/>
              <a:gd name="T43" fmla="*/ 125 h 176"/>
              <a:gd name="T44" fmla="*/ 71 w 115"/>
              <a:gd name="T45" fmla="*/ 28 h 176"/>
              <a:gd name="T46" fmla="*/ 71 w 115"/>
              <a:gd name="T47" fmla="*/ 12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5" h="176">
                <a:moveTo>
                  <a:pt x="115" y="133"/>
                </a:moveTo>
                <a:lnTo>
                  <a:pt x="115" y="125"/>
                </a:lnTo>
                <a:lnTo>
                  <a:pt x="89" y="125"/>
                </a:lnTo>
                <a:lnTo>
                  <a:pt x="89" y="7"/>
                </a:lnTo>
                <a:cubicBezTo>
                  <a:pt x="89" y="2"/>
                  <a:pt x="89" y="0"/>
                  <a:pt x="85" y="0"/>
                </a:cubicBezTo>
                <a:cubicBezTo>
                  <a:pt x="83" y="0"/>
                  <a:pt x="82" y="0"/>
                  <a:pt x="80" y="3"/>
                </a:cubicBezTo>
                <a:lnTo>
                  <a:pt x="0" y="125"/>
                </a:lnTo>
                <a:lnTo>
                  <a:pt x="0" y="133"/>
                </a:lnTo>
                <a:lnTo>
                  <a:pt x="69" y="133"/>
                </a:lnTo>
                <a:lnTo>
                  <a:pt x="69" y="156"/>
                </a:lnTo>
                <a:cubicBezTo>
                  <a:pt x="69" y="165"/>
                  <a:pt x="69" y="168"/>
                  <a:pt x="49" y="168"/>
                </a:cubicBezTo>
                <a:lnTo>
                  <a:pt x="44" y="168"/>
                </a:lnTo>
                <a:lnTo>
                  <a:pt x="44" y="176"/>
                </a:lnTo>
                <a:cubicBezTo>
                  <a:pt x="55" y="175"/>
                  <a:pt x="68" y="175"/>
                  <a:pt x="79" y="175"/>
                </a:cubicBezTo>
                <a:cubicBezTo>
                  <a:pt x="90" y="175"/>
                  <a:pt x="104" y="175"/>
                  <a:pt x="114" y="176"/>
                </a:cubicBezTo>
                <a:lnTo>
                  <a:pt x="114" y="168"/>
                </a:lnTo>
                <a:lnTo>
                  <a:pt x="109" y="168"/>
                </a:lnTo>
                <a:cubicBezTo>
                  <a:pt x="90" y="168"/>
                  <a:pt x="89" y="165"/>
                  <a:pt x="89" y="156"/>
                </a:cubicBezTo>
                <a:lnTo>
                  <a:pt x="89" y="133"/>
                </a:lnTo>
                <a:lnTo>
                  <a:pt x="115" y="133"/>
                </a:lnTo>
                <a:close/>
                <a:moveTo>
                  <a:pt x="71" y="125"/>
                </a:moveTo>
                <a:lnTo>
                  <a:pt x="7" y="125"/>
                </a:lnTo>
                <a:lnTo>
                  <a:pt x="71" y="28"/>
                </a:lnTo>
                <a:lnTo>
                  <a:pt x="71" y="1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78"/>
          <p:cNvSpPr>
            <a:spLocks noEditPoints="1"/>
          </p:cNvSpPr>
          <p:nvPr/>
        </p:nvSpPr>
        <p:spPr bwMode="auto">
          <a:xfrm>
            <a:off x="2057400" y="5581650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8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5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5 h 181"/>
              <a:gd name="T30" fmla="*/ 37 w 142"/>
              <a:gd name="T31" fmla="*/ 75 h 181"/>
              <a:gd name="T32" fmla="*/ 99 w 142"/>
              <a:gd name="T33" fmla="*/ 8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8"/>
                  <a:pt x="135" y="128"/>
                </a:cubicBezTo>
                <a:cubicBezTo>
                  <a:pt x="134" y="128"/>
                  <a:pt x="133" y="129"/>
                  <a:pt x="130" y="133"/>
                </a:cubicBezTo>
                <a:cubicBezTo>
                  <a:pt x="100" y="170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5"/>
                </a:cubicBezTo>
                <a:cubicBezTo>
                  <a:pt x="140" y="62"/>
                  <a:pt x="140" y="36"/>
                  <a:pt x="140" y="34"/>
                </a:cubicBezTo>
                <a:cubicBezTo>
                  <a:pt x="140" y="15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5"/>
                  <a:pt x="58" y="75"/>
                  <a:pt x="45" y="75"/>
                </a:cubicBezTo>
                <a:lnTo>
                  <a:pt x="37" y="75"/>
                </a:lnTo>
                <a:cubicBezTo>
                  <a:pt x="54" y="10"/>
                  <a:pt x="95" y="8"/>
                  <a:pt x="99" y="8"/>
                </a:cubicBezTo>
                <a:cubicBezTo>
                  <a:pt x="115" y="8"/>
                  <a:pt x="124" y="19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79"/>
          <p:cNvSpPr>
            <a:spLocks/>
          </p:cNvSpPr>
          <p:nvPr/>
        </p:nvSpPr>
        <p:spPr bwMode="auto">
          <a:xfrm>
            <a:off x="2162175" y="5640388"/>
            <a:ext cx="73025" cy="123825"/>
          </a:xfrm>
          <a:custGeom>
            <a:avLst/>
            <a:gdLst>
              <a:gd name="T0" fmla="*/ 104 w 104"/>
              <a:gd name="T1" fmla="*/ 121 h 179"/>
              <a:gd name="T2" fmla="*/ 54 w 104"/>
              <a:gd name="T3" fmla="*/ 64 h 179"/>
              <a:gd name="T4" fmla="*/ 21 w 104"/>
              <a:gd name="T5" fmla="*/ 78 h 179"/>
              <a:gd name="T6" fmla="*/ 21 w 104"/>
              <a:gd name="T7" fmla="*/ 27 h 179"/>
              <a:gd name="T8" fmla="*/ 43 w 104"/>
              <a:gd name="T9" fmla="*/ 30 h 179"/>
              <a:gd name="T10" fmla="*/ 93 w 104"/>
              <a:gd name="T11" fmla="*/ 3 h 179"/>
              <a:gd name="T12" fmla="*/ 91 w 104"/>
              <a:gd name="T13" fmla="*/ 0 h 179"/>
              <a:gd name="T14" fmla="*/ 89 w 104"/>
              <a:gd name="T15" fmla="*/ 1 h 179"/>
              <a:gd name="T16" fmla="*/ 53 w 104"/>
              <a:gd name="T17" fmla="*/ 9 h 179"/>
              <a:gd name="T18" fmla="*/ 19 w 104"/>
              <a:gd name="T19" fmla="*/ 1 h 179"/>
              <a:gd name="T20" fmla="*/ 16 w 104"/>
              <a:gd name="T21" fmla="*/ 1 h 179"/>
              <a:gd name="T22" fmla="*/ 13 w 104"/>
              <a:gd name="T23" fmla="*/ 7 h 179"/>
              <a:gd name="T24" fmla="*/ 13 w 104"/>
              <a:gd name="T25" fmla="*/ 84 h 179"/>
              <a:gd name="T26" fmla="*/ 17 w 104"/>
              <a:gd name="T27" fmla="*/ 91 h 179"/>
              <a:gd name="T28" fmla="*/ 20 w 104"/>
              <a:gd name="T29" fmla="*/ 88 h 179"/>
              <a:gd name="T30" fmla="*/ 54 w 104"/>
              <a:gd name="T31" fmla="*/ 70 h 179"/>
              <a:gd name="T32" fmla="*/ 76 w 104"/>
              <a:gd name="T33" fmla="*/ 87 h 179"/>
              <a:gd name="T34" fmla="*/ 80 w 104"/>
              <a:gd name="T35" fmla="*/ 119 h 179"/>
              <a:gd name="T36" fmla="*/ 74 w 104"/>
              <a:gd name="T37" fmla="*/ 155 h 179"/>
              <a:gd name="T38" fmla="*/ 46 w 104"/>
              <a:gd name="T39" fmla="*/ 172 h 179"/>
              <a:gd name="T40" fmla="*/ 8 w 104"/>
              <a:gd name="T41" fmla="*/ 143 h 179"/>
              <a:gd name="T42" fmla="*/ 13 w 104"/>
              <a:gd name="T43" fmla="*/ 143 h 179"/>
              <a:gd name="T44" fmla="*/ 26 w 104"/>
              <a:gd name="T45" fmla="*/ 131 h 179"/>
              <a:gd name="T46" fmla="*/ 13 w 104"/>
              <a:gd name="T47" fmla="*/ 118 h 179"/>
              <a:gd name="T48" fmla="*/ 0 w 104"/>
              <a:gd name="T49" fmla="*/ 132 h 179"/>
              <a:gd name="T50" fmla="*/ 47 w 104"/>
              <a:gd name="T51" fmla="*/ 179 h 179"/>
              <a:gd name="T52" fmla="*/ 104 w 104"/>
              <a:gd name="T53" fmla="*/ 121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4" h="179">
                <a:moveTo>
                  <a:pt x="104" y="121"/>
                </a:moveTo>
                <a:cubicBezTo>
                  <a:pt x="104" y="90"/>
                  <a:pt x="82" y="64"/>
                  <a:pt x="54" y="64"/>
                </a:cubicBezTo>
                <a:cubicBezTo>
                  <a:pt x="42" y="64"/>
                  <a:pt x="30" y="68"/>
                  <a:pt x="21" y="78"/>
                </a:cubicBezTo>
                <a:lnTo>
                  <a:pt x="21" y="27"/>
                </a:lnTo>
                <a:cubicBezTo>
                  <a:pt x="26" y="28"/>
                  <a:pt x="35" y="30"/>
                  <a:pt x="43" y="30"/>
                </a:cubicBezTo>
                <a:cubicBezTo>
                  <a:pt x="75" y="30"/>
                  <a:pt x="93" y="7"/>
                  <a:pt x="93" y="3"/>
                </a:cubicBezTo>
                <a:cubicBezTo>
                  <a:pt x="93" y="2"/>
                  <a:pt x="93" y="0"/>
                  <a:pt x="91" y="0"/>
                </a:cubicBezTo>
                <a:cubicBezTo>
                  <a:pt x="91" y="0"/>
                  <a:pt x="90" y="0"/>
                  <a:pt x="89" y="1"/>
                </a:cubicBezTo>
                <a:cubicBezTo>
                  <a:pt x="83" y="3"/>
                  <a:pt x="71" y="9"/>
                  <a:pt x="53" y="9"/>
                </a:cubicBezTo>
                <a:cubicBezTo>
                  <a:pt x="43" y="9"/>
                  <a:pt x="31" y="7"/>
                  <a:pt x="19" y="1"/>
                </a:cubicBezTo>
                <a:cubicBezTo>
                  <a:pt x="17" y="1"/>
                  <a:pt x="16" y="1"/>
                  <a:pt x="16" y="1"/>
                </a:cubicBezTo>
                <a:cubicBezTo>
                  <a:pt x="13" y="1"/>
                  <a:pt x="13" y="3"/>
                  <a:pt x="13" y="7"/>
                </a:cubicBezTo>
                <a:lnTo>
                  <a:pt x="13" y="84"/>
                </a:lnTo>
                <a:cubicBezTo>
                  <a:pt x="13" y="88"/>
                  <a:pt x="13" y="91"/>
                  <a:pt x="17" y="91"/>
                </a:cubicBezTo>
                <a:cubicBezTo>
                  <a:pt x="18" y="91"/>
                  <a:pt x="19" y="90"/>
                  <a:pt x="20" y="88"/>
                </a:cubicBezTo>
                <a:cubicBezTo>
                  <a:pt x="23" y="84"/>
                  <a:pt x="33" y="70"/>
                  <a:pt x="54" y="70"/>
                </a:cubicBezTo>
                <a:cubicBezTo>
                  <a:pt x="67" y="70"/>
                  <a:pt x="74" y="82"/>
                  <a:pt x="76" y="87"/>
                </a:cubicBezTo>
                <a:cubicBezTo>
                  <a:pt x="80" y="96"/>
                  <a:pt x="80" y="106"/>
                  <a:pt x="80" y="119"/>
                </a:cubicBezTo>
                <a:cubicBezTo>
                  <a:pt x="80" y="129"/>
                  <a:pt x="80" y="144"/>
                  <a:pt x="74" y="155"/>
                </a:cubicBezTo>
                <a:cubicBezTo>
                  <a:pt x="68" y="165"/>
                  <a:pt x="58" y="172"/>
                  <a:pt x="46" y="172"/>
                </a:cubicBezTo>
                <a:cubicBezTo>
                  <a:pt x="27" y="172"/>
                  <a:pt x="13" y="158"/>
                  <a:pt x="8" y="143"/>
                </a:cubicBezTo>
                <a:cubicBezTo>
                  <a:pt x="9" y="143"/>
                  <a:pt x="10" y="143"/>
                  <a:pt x="13" y="143"/>
                </a:cubicBezTo>
                <a:cubicBezTo>
                  <a:pt x="21" y="143"/>
                  <a:pt x="26" y="137"/>
                  <a:pt x="26" y="131"/>
                </a:cubicBezTo>
                <a:cubicBezTo>
                  <a:pt x="26" y="124"/>
                  <a:pt x="21" y="118"/>
                  <a:pt x="13" y="118"/>
                </a:cubicBezTo>
                <a:cubicBezTo>
                  <a:pt x="9" y="118"/>
                  <a:pt x="0" y="120"/>
                  <a:pt x="0" y="132"/>
                </a:cubicBezTo>
                <a:cubicBezTo>
                  <a:pt x="0" y="154"/>
                  <a:pt x="18" y="179"/>
                  <a:pt x="47" y="179"/>
                </a:cubicBezTo>
                <a:cubicBezTo>
                  <a:pt x="77" y="179"/>
                  <a:pt x="104" y="154"/>
                  <a:pt x="104" y="12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80"/>
          <p:cNvSpPr>
            <a:spLocks noEditPoints="1"/>
          </p:cNvSpPr>
          <p:nvPr/>
        </p:nvSpPr>
        <p:spPr bwMode="auto">
          <a:xfrm>
            <a:off x="2057400" y="5951538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81"/>
          <p:cNvSpPr>
            <a:spLocks noEditPoints="1"/>
          </p:cNvSpPr>
          <p:nvPr/>
        </p:nvSpPr>
        <p:spPr bwMode="auto">
          <a:xfrm>
            <a:off x="2162175" y="6010275"/>
            <a:ext cx="74613" cy="123825"/>
          </a:xfrm>
          <a:custGeom>
            <a:avLst/>
            <a:gdLst>
              <a:gd name="T0" fmla="*/ 108 w 108"/>
              <a:gd name="T1" fmla="*/ 120 h 179"/>
              <a:gd name="T2" fmla="*/ 56 w 108"/>
              <a:gd name="T3" fmla="*/ 62 h 179"/>
              <a:gd name="T4" fmla="*/ 23 w 108"/>
              <a:gd name="T5" fmla="*/ 88 h 179"/>
              <a:gd name="T6" fmla="*/ 23 w 108"/>
              <a:gd name="T7" fmla="*/ 81 h 179"/>
              <a:gd name="T8" fmla="*/ 69 w 108"/>
              <a:gd name="T9" fmla="*/ 6 h 179"/>
              <a:gd name="T10" fmla="*/ 91 w 108"/>
              <a:gd name="T11" fmla="*/ 17 h 179"/>
              <a:gd name="T12" fmla="*/ 77 w 108"/>
              <a:gd name="T13" fmla="*/ 28 h 179"/>
              <a:gd name="T14" fmla="*/ 89 w 108"/>
              <a:gd name="T15" fmla="*/ 40 h 179"/>
              <a:gd name="T16" fmla="*/ 101 w 108"/>
              <a:gd name="T17" fmla="*/ 28 h 179"/>
              <a:gd name="T18" fmla="*/ 68 w 108"/>
              <a:gd name="T19" fmla="*/ 0 h 179"/>
              <a:gd name="T20" fmla="*/ 0 w 108"/>
              <a:gd name="T21" fmla="*/ 91 h 179"/>
              <a:gd name="T22" fmla="*/ 54 w 108"/>
              <a:gd name="T23" fmla="*/ 179 h 179"/>
              <a:gd name="T24" fmla="*/ 108 w 108"/>
              <a:gd name="T25" fmla="*/ 120 h 179"/>
              <a:gd name="T26" fmla="*/ 84 w 108"/>
              <a:gd name="T27" fmla="*/ 120 h 179"/>
              <a:gd name="T28" fmla="*/ 80 w 108"/>
              <a:gd name="T29" fmla="*/ 154 h 179"/>
              <a:gd name="T30" fmla="*/ 54 w 108"/>
              <a:gd name="T31" fmla="*/ 171 h 179"/>
              <a:gd name="T32" fmla="*/ 28 w 108"/>
              <a:gd name="T33" fmla="*/ 152 h 179"/>
              <a:gd name="T34" fmla="*/ 24 w 108"/>
              <a:gd name="T35" fmla="*/ 114 h 179"/>
              <a:gd name="T36" fmla="*/ 55 w 108"/>
              <a:gd name="T37" fmla="*/ 68 h 179"/>
              <a:gd name="T38" fmla="*/ 80 w 108"/>
              <a:gd name="T39" fmla="*/ 84 h 179"/>
              <a:gd name="T40" fmla="*/ 84 w 108"/>
              <a:gd name="T41" fmla="*/ 12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8" h="179">
                <a:moveTo>
                  <a:pt x="108" y="120"/>
                </a:moveTo>
                <a:cubicBezTo>
                  <a:pt x="108" y="87"/>
                  <a:pt x="84" y="62"/>
                  <a:pt x="56" y="62"/>
                </a:cubicBezTo>
                <a:cubicBezTo>
                  <a:pt x="38" y="62"/>
                  <a:pt x="28" y="75"/>
                  <a:pt x="23" y="88"/>
                </a:cubicBezTo>
                <a:lnTo>
                  <a:pt x="23" y="81"/>
                </a:lnTo>
                <a:cubicBezTo>
                  <a:pt x="23" y="16"/>
                  <a:pt x="55" y="6"/>
                  <a:pt x="69" y="6"/>
                </a:cubicBezTo>
                <a:cubicBezTo>
                  <a:pt x="75" y="6"/>
                  <a:pt x="86" y="8"/>
                  <a:pt x="91" y="17"/>
                </a:cubicBezTo>
                <a:cubicBezTo>
                  <a:pt x="88" y="17"/>
                  <a:pt x="77" y="17"/>
                  <a:pt x="77" y="28"/>
                </a:cubicBezTo>
                <a:cubicBezTo>
                  <a:pt x="77" y="36"/>
                  <a:pt x="83" y="40"/>
                  <a:pt x="89" y="40"/>
                </a:cubicBezTo>
                <a:cubicBezTo>
                  <a:pt x="93" y="40"/>
                  <a:pt x="101" y="38"/>
                  <a:pt x="101" y="28"/>
                </a:cubicBezTo>
                <a:cubicBezTo>
                  <a:pt x="101" y="12"/>
                  <a:pt x="90" y="0"/>
                  <a:pt x="68" y="0"/>
                </a:cubicBezTo>
                <a:cubicBezTo>
                  <a:pt x="35" y="0"/>
                  <a:pt x="0" y="33"/>
                  <a:pt x="0" y="91"/>
                </a:cubicBezTo>
                <a:cubicBezTo>
                  <a:pt x="0" y="160"/>
                  <a:pt x="30" y="179"/>
                  <a:pt x="54" y="179"/>
                </a:cubicBezTo>
                <a:cubicBezTo>
                  <a:pt x="83" y="179"/>
                  <a:pt x="108" y="154"/>
                  <a:pt x="108" y="120"/>
                </a:cubicBezTo>
                <a:close/>
                <a:moveTo>
                  <a:pt x="84" y="120"/>
                </a:moveTo>
                <a:cubicBezTo>
                  <a:pt x="84" y="132"/>
                  <a:pt x="84" y="145"/>
                  <a:pt x="80" y="154"/>
                </a:cubicBezTo>
                <a:cubicBezTo>
                  <a:pt x="72" y="170"/>
                  <a:pt x="60" y="171"/>
                  <a:pt x="54" y="171"/>
                </a:cubicBezTo>
                <a:cubicBezTo>
                  <a:pt x="38" y="171"/>
                  <a:pt x="30" y="156"/>
                  <a:pt x="28" y="152"/>
                </a:cubicBezTo>
                <a:cubicBezTo>
                  <a:pt x="24" y="140"/>
                  <a:pt x="24" y="119"/>
                  <a:pt x="24" y="114"/>
                </a:cubicBezTo>
                <a:cubicBezTo>
                  <a:pt x="24" y="94"/>
                  <a:pt x="32" y="68"/>
                  <a:pt x="55" y="68"/>
                </a:cubicBezTo>
                <a:cubicBezTo>
                  <a:pt x="59" y="68"/>
                  <a:pt x="71" y="68"/>
                  <a:pt x="80" y="84"/>
                </a:cubicBezTo>
                <a:cubicBezTo>
                  <a:pt x="84" y="94"/>
                  <a:pt x="84" y="107"/>
                  <a:pt x="84" y="1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82"/>
          <p:cNvSpPr>
            <a:spLocks noEditPoints="1"/>
          </p:cNvSpPr>
          <p:nvPr/>
        </p:nvSpPr>
        <p:spPr bwMode="auto">
          <a:xfrm>
            <a:off x="2057400" y="6323013"/>
            <a:ext cx="98425" cy="125413"/>
          </a:xfrm>
          <a:custGeom>
            <a:avLst/>
            <a:gdLst>
              <a:gd name="T0" fmla="*/ 142 w 142"/>
              <a:gd name="T1" fmla="*/ 136 h 182"/>
              <a:gd name="T2" fmla="*/ 135 w 142"/>
              <a:gd name="T3" fmla="*/ 129 h 182"/>
              <a:gd name="T4" fmla="*/ 130 w 142"/>
              <a:gd name="T5" fmla="*/ 134 h 182"/>
              <a:gd name="T6" fmla="*/ 58 w 142"/>
              <a:gd name="T7" fmla="*/ 173 h 182"/>
              <a:gd name="T8" fmla="*/ 28 w 142"/>
              <a:gd name="T9" fmla="*/ 129 h 182"/>
              <a:gd name="T10" fmla="*/ 34 w 142"/>
              <a:gd name="T11" fmla="*/ 85 h 182"/>
              <a:gd name="T12" fmla="*/ 50 w 142"/>
              <a:gd name="T13" fmla="*/ 85 h 182"/>
              <a:gd name="T14" fmla="*/ 108 w 142"/>
              <a:gd name="T15" fmla="*/ 76 h 182"/>
              <a:gd name="T16" fmla="*/ 140 w 142"/>
              <a:gd name="T17" fmla="*/ 34 h 182"/>
              <a:gd name="T18" fmla="*/ 99 w 142"/>
              <a:gd name="T19" fmla="*/ 0 h 182"/>
              <a:gd name="T20" fmla="*/ 0 w 142"/>
              <a:gd name="T21" fmla="*/ 112 h 182"/>
              <a:gd name="T22" fmla="*/ 57 w 142"/>
              <a:gd name="T23" fmla="*/ 182 h 182"/>
              <a:gd name="T24" fmla="*/ 142 w 142"/>
              <a:gd name="T25" fmla="*/ 136 h 182"/>
              <a:gd name="T26" fmla="*/ 124 w 142"/>
              <a:gd name="T27" fmla="*/ 34 h 182"/>
              <a:gd name="T28" fmla="*/ 45 w 142"/>
              <a:gd name="T29" fmla="*/ 76 h 182"/>
              <a:gd name="T30" fmla="*/ 37 w 142"/>
              <a:gd name="T31" fmla="*/ 76 h 182"/>
              <a:gd name="T32" fmla="*/ 99 w 142"/>
              <a:gd name="T33" fmla="*/ 9 h 182"/>
              <a:gd name="T34" fmla="*/ 124 w 142"/>
              <a:gd name="T35" fmla="*/ 3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2">
                <a:moveTo>
                  <a:pt x="142" y="136"/>
                </a:moveTo>
                <a:cubicBezTo>
                  <a:pt x="142" y="134"/>
                  <a:pt x="138" y="129"/>
                  <a:pt x="135" y="129"/>
                </a:cubicBezTo>
                <a:cubicBezTo>
                  <a:pt x="134" y="129"/>
                  <a:pt x="133" y="130"/>
                  <a:pt x="130" y="134"/>
                </a:cubicBezTo>
                <a:cubicBezTo>
                  <a:pt x="100" y="171"/>
                  <a:pt x="65" y="173"/>
                  <a:pt x="58" y="173"/>
                </a:cubicBezTo>
                <a:cubicBezTo>
                  <a:pt x="32" y="173"/>
                  <a:pt x="28" y="144"/>
                  <a:pt x="28" y="129"/>
                </a:cubicBezTo>
                <a:cubicBezTo>
                  <a:pt x="28" y="114"/>
                  <a:pt x="32" y="96"/>
                  <a:pt x="34" y="85"/>
                </a:cubicBezTo>
                <a:lnTo>
                  <a:pt x="50" y="85"/>
                </a:lnTo>
                <a:cubicBezTo>
                  <a:pt x="62" y="85"/>
                  <a:pt x="89" y="84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1"/>
                  <a:pt x="0" y="112"/>
                </a:cubicBezTo>
                <a:cubicBezTo>
                  <a:pt x="0" y="148"/>
                  <a:pt x="19" y="182"/>
                  <a:pt x="57" y="182"/>
                </a:cubicBezTo>
                <a:cubicBezTo>
                  <a:pt x="108" y="182"/>
                  <a:pt x="142" y="142"/>
                  <a:pt x="142" y="136"/>
                </a:cubicBezTo>
                <a:close/>
                <a:moveTo>
                  <a:pt x="124" y="34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83"/>
          <p:cNvSpPr>
            <a:spLocks/>
          </p:cNvSpPr>
          <p:nvPr/>
        </p:nvSpPr>
        <p:spPr bwMode="auto">
          <a:xfrm>
            <a:off x="2163763" y="6378575"/>
            <a:ext cx="77788" cy="127000"/>
          </a:xfrm>
          <a:custGeom>
            <a:avLst/>
            <a:gdLst>
              <a:gd name="T0" fmla="*/ 112 w 112"/>
              <a:gd name="T1" fmla="*/ 9 h 182"/>
              <a:gd name="T2" fmla="*/ 49 w 112"/>
              <a:gd name="T3" fmla="*/ 9 h 182"/>
              <a:gd name="T4" fmla="*/ 15 w 112"/>
              <a:gd name="T5" fmla="*/ 0 h 182"/>
              <a:gd name="T6" fmla="*/ 9 w 112"/>
              <a:gd name="T7" fmla="*/ 0 h 182"/>
              <a:gd name="T8" fmla="*/ 0 w 112"/>
              <a:gd name="T9" fmla="*/ 54 h 182"/>
              <a:gd name="T10" fmla="*/ 7 w 112"/>
              <a:gd name="T11" fmla="*/ 54 h 182"/>
              <a:gd name="T12" fmla="*/ 13 w 112"/>
              <a:gd name="T13" fmla="*/ 30 h 182"/>
              <a:gd name="T14" fmla="*/ 39 w 112"/>
              <a:gd name="T15" fmla="*/ 29 h 182"/>
              <a:gd name="T16" fmla="*/ 93 w 112"/>
              <a:gd name="T17" fmla="*/ 29 h 182"/>
              <a:gd name="T18" fmla="*/ 64 w 112"/>
              <a:gd name="T19" fmla="*/ 70 h 182"/>
              <a:gd name="T20" fmla="*/ 32 w 112"/>
              <a:gd name="T21" fmla="*/ 168 h 182"/>
              <a:gd name="T22" fmla="*/ 43 w 112"/>
              <a:gd name="T23" fmla="*/ 182 h 182"/>
              <a:gd name="T24" fmla="*/ 55 w 112"/>
              <a:gd name="T25" fmla="*/ 168 h 182"/>
              <a:gd name="T26" fmla="*/ 55 w 112"/>
              <a:gd name="T27" fmla="*/ 154 h 182"/>
              <a:gd name="T28" fmla="*/ 58 w 112"/>
              <a:gd name="T29" fmla="*/ 112 h 182"/>
              <a:gd name="T30" fmla="*/ 74 w 112"/>
              <a:gd name="T31" fmla="*/ 67 h 182"/>
              <a:gd name="T32" fmla="*/ 110 w 112"/>
              <a:gd name="T33" fmla="*/ 18 h 182"/>
              <a:gd name="T34" fmla="*/ 112 w 112"/>
              <a:gd name="T35" fmla="*/ 9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2" h="182">
                <a:moveTo>
                  <a:pt x="112" y="9"/>
                </a:moveTo>
                <a:lnTo>
                  <a:pt x="49" y="9"/>
                </a:lnTo>
                <a:cubicBezTo>
                  <a:pt x="17" y="9"/>
                  <a:pt x="16" y="5"/>
                  <a:pt x="15" y="0"/>
                </a:cubicBezTo>
                <a:lnTo>
                  <a:pt x="9" y="0"/>
                </a:lnTo>
                <a:lnTo>
                  <a:pt x="0" y="54"/>
                </a:lnTo>
                <a:lnTo>
                  <a:pt x="7" y="54"/>
                </a:lnTo>
                <a:cubicBezTo>
                  <a:pt x="8" y="50"/>
                  <a:pt x="10" y="33"/>
                  <a:pt x="13" y="30"/>
                </a:cubicBezTo>
                <a:cubicBezTo>
                  <a:pt x="15" y="29"/>
                  <a:pt x="35" y="29"/>
                  <a:pt x="39" y="29"/>
                </a:cubicBezTo>
                <a:lnTo>
                  <a:pt x="93" y="29"/>
                </a:lnTo>
                <a:lnTo>
                  <a:pt x="64" y="70"/>
                </a:lnTo>
                <a:cubicBezTo>
                  <a:pt x="40" y="105"/>
                  <a:pt x="32" y="141"/>
                  <a:pt x="32" y="168"/>
                </a:cubicBezTo>
                <a:cubicBezTo>
                  <a:pt x="32" y="170"/>
                  <a:pt x="32" y="182"/>
                  <a:pt x="43" y="182"/>
                </a:cubicBezTo>
                <a:cubicBezTo>
                  <a:pt x="55" y="182"/>
                  <a:pt x="55" y="170"/>
                  <a:pt x="55" y="168"/>
                </a:cubicBezTo>
                <a:lnTo>
                  <a:pt x="55" y="154"/>
                </a:lnTo>
                <a:cubicBezTo>
                  <a:pt x="55" y="140"/>
                  <a:pt x="56" y="126"/>
                  <a:pt x="58" y="112"/>
                </a:cubicBezTo>
                <a:cubicBezTo>
                  <a:pt x="59" y="106"/>
                  <a:pt x="63" y="83"/>
                  <a:pt x="74" y="67"/>
                </a:cubicBezTo>
                <a:lnTo>
                  <a:pt x="110" y="18"/>
                </a:lnTo>
                <a:cubicBezTo>
                  <a:pt x="112" y="15"/>
                  <a:pt x="112" y="14"/>
                  <a:pt x="112" y="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84"/>
          <p:cNvSpPr>
            <a:spLocks/>
          </p:cNvSpPr>
          <p:nvPr/>
        </p:nvSpPr>
        <p:spPr bwMode="auto">
          <a:xfrm>
            <a:off x="2741613" y="313531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85"/>
          <p:cNvSpPr>
            <a:spLocks noEditPoints="1"/>
          </p:cNvSpPr>
          <p:nvPr/>
        </p:nvSpPr>
        <p:spPr bwMode="auto">
          <a:xfrm>
            <a:off x="2852738" y="3192463"/>
            <a:ext cx="76200" cy="125413"/>
          </a:xfrm>
          <a:custGeom>
            <a:avLst/>
            <a:gdLst>
              <a:gd name="T0" fmla="*/ 110 w 110"/>
              <a:gd name="T1" fmla="*/ 90 h 179"/>
              <a:gd name="T2" fmla="*/ 99 w 110"/>
              <a:gd name="T3" fmla="*/ 29 h 179"/>
              <a:gd name="T4" fmla="*/ 55 w 110"/>
              <a:gd name="T5" fmla="*/ 0 h 179"/>
              <a:gd name="T6" fmla="*/ 10 w 110"/>
              <a:gd name="T7" fmla="*/ 31 h 179"/>
              <a:gd name="T8" fmla="*/ 0 w 110"/>
              <a:gd name="T9" fmla="*/ 90 h 179"/>
              <a:gd name="T10" fmla="*/ 12 w 110"/>
              <a:gd name="T11" fmla="*/ 152 h 179"/>
              <a:gd name="T12" fmla="*/ 55 w 110"/>
              <a:gd name="T13" fmla="*/ 179 h 179"/>
              <a:gd name="T14" fmla="*/ 100 w 110"/>
              <a:gd name="T15" fmla="*/ 148 h 179"/>
              <a:gd name="T16" fmla="*/ 110 w 110"/>
              <a:gd name="T17" fmla="*/ 90 h 179"/>
              <a:gd name="T18" fmla="*/ 88 w 110"/>
              <a:gd name="T19" fmla="*/ 87 h 179"/>
              <a:gd name="T20" fmla="*/ 85 w 110"/>
              <a:gd name="T21" fmla="*/ 140 h 179"/>
              <a:gd name="T22" fmla="*/ 55 w 110"/>
              <a:gd name="T23" fmla="*/ 173 h 179"/>
              <a:gd name="T24" fmla="*/ 25 w 110"/>
              <a:gd name="T25" fmla="*/ 141 h 179"/>
              <a:gd name="T26" fmla="*/ 22 w 110"/>
              <a:gd name="T27" fmla="*/ 87 h 179"/>
              <a:gd name="T28" fmla="*/ 24 w 110"/>
              <a:gd name="T29" fmla="*/ 39 h 179"/>
              <a:gd name="T30" fmla="*/ 55 w 110"/>
              <a:gd name="T31" fmla="*/ 5 h 179"/>
              <a:gd name="T32" fmla="*/ 85 w 110"/>
              <a:gd name="T33" fmla="*/ 36 h 179"/>
              <a:gd name="T34" fmla="*/ 88 w 110"/>
              <a:gd name="T35" fmla="*/ 87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0" h="179">
                <a:moveTo>
                  <a:pt x="110" y="90"/>
                </a:moveTo>
                <a:cubicBezTo>
                  <a:pt x="110" y="69"/>
                  <a:pt x="108" y="48"/>
                  <a:pt x="99" y="29"/>
                </a:cubicBezTo>
                <a:cubicBezTo>
                  <a:pt x="87" y="4"/>
                  <a:pt x="66" y="0"/>
                  <a:pt x="55" y="0"/>
                </a:cubicBezTo>
                <a:cubicBezTo>
                  <a:pt x="39" y="0"/>
                  <a:pt x="20" y="6"/>
                  <a:pt x="10" y="31"/>
                </a:cubicBezTo>
                <a:cubicBezTo>
                  <a:pt x="1" y="49"/>
                  <a:pt x="0" y="69"/>
                  <a:pt x="0" y="90"/>
                </a:cubicBezTo>
                <a:cubicBezTo>
                  <a:pt x="0" y="109"/>
                  <a:pt x="1" y="133"/>
                  <a:pt x="12" y="152"/>
                </a:cubicBezTo>
                <a:cubicBezTo>
                  <a:pt x="23" y="173"/>
                  <a:pt x="42" y="179"/>
                  <a:pt x="55" y="179"/>
                </a:cubicBezTo>
                <a:cubicBezTo>
                  <a:pt x="69" y="179"/>
                  <a:pt x="89" y="173"/>
                  <a:pt x="100" y="148"/>
                </a:cubicBezTo>
                <a:cubicBezTo>
                  <a:pt x="108" y="131"/>
                  <a:pt x="110" y="110"/>
                  <a:pt x="110" y="90"/>
                </a:cubicBezTo>
                <a:close/>
                <a:moveTo>
                  <a:pt x="88" y="87"/>
                </a:moveTo>
                <a:cubicBezTo>
                  <a:pt x="88" y="106"/>
                  <a:pt x="88" y="124"/>
                  <a:pt x="85" y="140"/>
                </a:cubicBezTo>
                <a:cubicBezTo>
                  <a:pt x="81" y="165"/>
                  <a:pt x="66" y="173"/>
                  <a:pt x="55" y="173"/>
                </a:cubicBezTo>
                <a:cubicBezTo>
                  <a:pt x="45" y="173"/>
                  <a:pt x="29" y="166"/>
                  <a:pt x="25" y="141"/>
                </a:cubicBezTo>
                <a:cubicBezTo>
                  <a:pt x="22" y="126"/>
                  <a:pt x="22" y="102"/>
                  <a:pt x="22" y="87"/>
                </a:cubicBezTo>
                <a:cubicBezTo>
                  <a:pt x="22" y="70"/>
                  <a:pt x="22" y="53"/>
                  <a:pt x="24" y="39"/>
                </a:cubicBezTo>
                <a:cubicBezTo>
                  <a:pt x="29" y="8"/>
                  <a:pt x="48" y="5"/>
                  <a:pt x="55" y="5"/>
                </a:cubicBezTo>
                <a:cubicBezTo>
                  <a:pt x="63" y="5"/>
                  <a:pt x="81" y="10"/>
                  <a:pt x="85" y="36"/>
                </a:cubicBezTo>
                <a:cubicBezTo>
                  <a:pt x="88" y="50"/>
                  <a:pt x="88" y="70"/>
                  <a:pt x="88" y="8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86"/>
          <p:cNvSpPr>
            <a:spLocks/>
          </p:cNvSpPr>
          <p:nvPr/>
        </p:nvSpPr>
        <p:spPr bwMode="auto">
          <a:xfrm>
            <a:off x="3111500" y="313531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8 w 164"/>
              <a:gd name="T3" fmla="*/ 0 h 181"/>
              <a:gd name="T4" fmla="*/ 129 w 164"/>
              <a:gd name="T5" fmla="*/ 18 h 181"/>
              <a:gd name="T6" fmla="*/ 134 w 164"/>
              <a:gd name="T7" fmla="*/ 29 h 181"/>
              <a:gd name="T8" fmla="*/ 145 w 164"/>
              <a:gd name="T9" fmla="*/ 61 h 181"/>
              <a:gd name="T10" fmla="*/ 80 w 164"/>
              <a:gd name="T11" fmla="*/ 172 h 181"/>
              <a:gd name="T12" fmla="*/ 54 w 164"/>
              <a:gd name="T13" fmla="*/ 139 h 181"/>
              <a:gd name="T14" fmla="*/ 77 w 164"/>
              <a:gd name="T15" fmla="*/ 52 h 181"/>
              <a:gd name="T16" fmla="*/ 82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1 w 164"/>
              <a:gd name="T27" fmla="*/ 9 h 181"/>
              <a:gd name="T28" fmla="*/ 59 w 164"/>
              <a:gd name="T29" fmla="*/ 20 h 181"/>
              <a:gd name="T30" fmla="*/ 50 w 164"/>
              <a:gd name="T31" fmla="*/ 56 h 181"/>
              <a:gd name="T32" fmla="*/ 29 w 164"/>
              <a:gd name="T33" fmla="*/ 133 h 181"/>
              <a:gd name="T34" fmla="*/ 79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8" y="0"/>
                </a:cubicBezTo>
                <a:cubicBezTo>
                  <a:pt x="139" y="0"/>
                  <a:pt x="129" y="9"/>
                  <a:pt x="129" y="18"/>
                </a:cubicBezTo>
                <a:cubicBezTo>
                  <a:pt x="129" y="24"/>
                  <a:pt x="131" y="26"/>
                  <a:pt x="134" y="29"/>
                </a:cubicBezTo>
                <a:cubicBezTo>
                  <a:pt x="143" y="40"/>
                  <a:pt x="145" y="52"/>
                  <a:pt x="145" y="61"/>
                </a:cubicBezTo>
                <a:cubicBezTo>
                  <a:pt x="145" y="72"/>
                  <a:pt x="126" y="172"/>
                  <a:pt x="80" y="172"/>
                </a:cubicBezTo>
                <a:cubicBezTo>
                  <a:pt x="58" y="172"/>
                  <a:pt x="54" y="152"/>
                  <a:pt x="54" y="139"/>
                </a:cubicBezTo>
                <a:cubicBezTo>
                  <a:pt x="54" y="116"/>
                  <a:pt x="67" y="81"/>
                  <a:pt x="77" y="52"/>
                </a:cubicBezTo>
                <a:cubicBezTo>
                  <a:pt x="79" y="46"/>
                  <a:pt x="82" y="40"/>
                  <a:pt x="82" y="32"/>
                </a:cubicBezTo>
                <a:cubicBezTo>
                  <a:pt x="82" y="12"/>
                  <a:pt x="69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2" y="65"/>
                  <a:pt x="13" y="59"/>
                </a:cubicBezTo>
                <a:cubicBezTo>
                  <a:pt x="17" y="47"/>
                  <a:pt x="27" y="9"/>
                  <a:pt x="51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50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9" y="181"/>
                </a:cubicBezTo>
                <a:cubicBezTo>
                  <a:pt x="146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87"/>
          <p:cNvSpPr>
            <a:spLocks/>
          </p:cNvSpPr>
          <p:nvPr/>
        </p:nvSpPr>
        <p:spPr bwMode="auto">
          <a:xfrm>
            <a:off x="3232150" y="3192463"/>
            <a:ext cx="60325" cy="120650"/>
          </a:xfrm>
          <a:custGeom>
            <a:avLst/>
            <a:gdLst>
              <a:gd name="T0" fmla="*/ 86 w 86"/>
              <a:gd name="T1" fmla="*/ 173 h 173"/>
              <a:gd name="T2" fmla="*/ 86 w 86"/>
              <a:gd name="T3" fmla="*/ 165 h 173"/>
              <a:gd name="T4" fmla="*/ 78 w 86"/>
              <a:gd name="T5" fmla="*/ 165 h 173"/>
              <a:gd name="T6" fmla="*/ 54 w 86"/>
              <a:gd name="T7" fmla="*/ 152 h 173"/>
              <a:gd name="T8" fmla="*/ 54 w 86"/>
              <a:gd name="T9" fmla="*/ 6 h 173"/>
              <a:gd name="T10" fmla="*/ 48 w 86"/>
              <a:gd name="T11" fmla="*/ 0 h 173"/>
              <a:gd name="T12" fmla="*/ 0 w 86"/>
              <a:gd name="T13" fmla="*/ 16 h 173"/>
              <a:gd name="T14" fmla="*/ 0 w 86"/>
              <a:gd name="T15" fmla="*/ 24 h 173"/>
              <a:gd name="T16" fmla="*/ 35 w 86"/>
              <a:gd name="T17" fmla="*/ 18 h 173"/>
              <a:gd name="T18" fmla="*/ 35 w 86"/>
              <a:gd name="T19" fmla="*/ 152 h 173"/>
              <a:gd name="T20" fmla="*/ 10 w 86"/>
              <a:gd name="T21" fmla="*/ 165 h 173"/>
              <a:gd name="T22" fmla="*/ 2 w 86"/>
              <a:gd name="T23" fmla="*/ 165 h 173"/>
              <a:gd name="T24" fmla="*/ 2 w 86"/>
              <a:gd name="T25" fmla="*/ 173 h 173"/>
              <a:gd name="T26" fmla="*/ 44 w 86"/>
              <a:gd name="T27" fmla="*/ 172 h 173"/>
              <a:gd name="T28" fmla="*/ 86 w 86"/>
              <a:gd name="T29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6" h="173">
                <a:moveTo>
                  <a:pt x="86" y="173"/>
                </a:moveTo>
                <a:lnTo>
                  <a:pt x="86" y="165"/>
                </a:lnTo>
                <a:lnTo>
                  <a:pt x="78" y="165"/>
                </a:lnTo>
                <a:cubicBezTo>
                  <a:pt x="55" y="165"/>
                  <a:pt x="54" y="162"/>
                  <a:pt x="54" y="152"/>
                </a:cubicBezTo>
                <a:lnTo>
                  <a:pt x="54" y="6"/>
                </a:lnTo>
                <a:cubicBezTo>
                  <a:pt x="54" y="0"/>
                  <a:pt x="54" y="0"/>
                  <a:pt x="48" y="0"/>
                </a:cubicBezTo>
                <a:cubicBezTo>
                  <a:pt x="32" y="16"/>
                  <a:pt x="9" y="16"/>
                  <a:pt x="0" y="16"/>
                </a:cubicBezTo>
                <a:lnTo>
                  <a:pt x="0" y="24"/>
                </a:lnTo>
                <a:cubicBezTo>
                  <a:pt x="6" y="24"/>
                  <a:pt x="21" y="24"/>
                  <a:pt x="35" y="18"/>
                </a:cubicBezTo>
                <a:lnTo>
                  <a:pt x="35" y="152"/>
                </a:lnTo>
                <a:cubicBezTo>
                  <a:pt x="35" y="162"/>
                  <a:pt x="34" y="165"/>
                  <a:pt x="10" y="165"/>
                </a:cubicBezTo>
                <a:lnTo>
                  <a:pt x="2" y="165"/>
                </a:lnTo>
                <a:lnTo>
                  <a:pt x="2" y="173"/>
                </a:lnTo>
                <a:cubicBezTo>
                  <a:pt x="11" y="172"/>
                  <a:pt x="34" y="172"/>
                  <a:pt x="44" y="172"/>
                </a:cubicBezTo>
                <a:cubicBezTo>
                  <a:pt x="55" y="172"/>
                  <a:pt x="77" y="172"/>
                  <a:pt x="86" y="17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88"/>
          <p:cNvSpPr>
            <a:spLocks/>
          </p:cNvSpPr>
          <p:nvPr/>
        </p:nvSpPr>
        <p:spPr bwMode="auto">
          <a:xfrm>
            <a:off x="3481388" y="313531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4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4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89"/>
          <p:cNvSpPr>
            <a:spLocks/>
          </p:cNvSpPr>
          <p:nvPr/>
        </p:nvSpPr>
        <p:spPr bwMode="auto">
          <a:xfrm>
            <a:off x="3595688" y="3192463"/>
            <a:ext cx="71438" cy="120650"/>
          </a:xfrm>
          <a:custGeom>
            <a:avLst/>
            <a:gdLst>
              <a:gd name="T0" fmla="*/ 103 w 103"/>
              <a:gd name="T1" fmla="*/ 128 h 173"/>
              <a:gd name="T2" fmla="*/ 97 w 103"/>
              <a:gd name="T3" fmla="*/ 128 h 173"/>
              <a:gd name="T4" fmla="*/ 91 w 103"/>
              <a:gd name="T5" fmla="*/ 151 h 173"/>
              <a:gd name="T6" fmla="*/ 67 w 103"/>
              <a:gd name="T7" fmla="*/ 153 h 173"/>
              <a:gd name="T8" fmla="*/ 20 w 103"/>
              <a:gd name="T9" fmla="*/ 153 h 173"/>
              <a:gd name="T10" fmla="*/ 47 w 103"/>
              <a:gd name="T11" fmla="*/ 126 h 173"/>
              <a:gd name="T12" fmla="*/ 103 w 103"/>
              <a:gd name="T13" fmla="*/ 50 h 173"/>
              <a:gd name="T14" fmla="*/ 48 w 103"/>
              <a:gd name="T15" fmla="*/ 0 h 173"/>
              <a:gd name="T16" fmla="*/ 0 w 103"/>
              <a:gd name="T17" fmla="*/ 47 h 173"/>
              <a:gd name="T18" fmla="*/ 13 w 103"/>
              <a:gd name="T19" fmla="*/ 61 h 173"/>
              <a:gd name="T20" fmla="*/ 27 w 103"/>
              <a:gd name="T21" fmla="*/ 48 h 173"/>
              <a:gd name="T22" fmla="*/ 13 w 103"/>
              <a:gd name="T23" fmla="*/ 34 h 173"/>
              <a:gd name="T24" fmla="*/ 10 w 103"/>
              <a:gd name="T25" fmla="*/ 34 h 173"/>
              <a:gd name="T26" fmla="*/ 45 w 103"/>
              <a:gd name="T27" fmla="*/ 8 h 173"/>
              <a:gd name="T28" fmla="*/ 80 w 103"/>
              <a:gd name="T29" fmla="*/ 50 h 173"/>
              <a:gd name="T30" fmla="*/ 52 w 103"/>
              <a:gd name="T31" fmla="*/ 108 h 173"/>
              <a:gd name="T32" fmla="*/ 3 w 103"/>
              <a:gd name="T33" fmla="*/ 163 h 173"/>
              <a:gd name="T34" fmla="*/ 0 w 103"/>
              <a:gd name="T35" fmla="*/ 173 h 173"/>
              <a:gd name="T36" fmla="*/ 96 w 103"/>
              <a:gd name="T37" fmla="*/ 173 h 173"/>
              <a:gd name="T38" fmla="*/ 103 w 103"/>
              <a:gd name="T39" fmla="*/ 128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3" h="173">
                <a:moveTo>
                  <a:pt x="103" y="128"/>
                </a:moveTo>
                <a:lnTo>
                  <a:pt x="97" y="128"/>
                </a:lnTo>
                <a:cubicBezTo>
                  <a:pt x="96" y="135"/>
                  <a:pt x="94" y="147"/>
                  <a:pt x="91" y="151"/>
                </a:cubicBezTo>
                <a:cubicBezTo>
                  <a:pt x="89" y="153"/>
                  <a:pt x="72" y="153"/>
                  <a:pt x="67" y="153"/>
                </a:cubicBezTo>
                <a:lnTo>
                  <a:pt x="20" y="153"/>
                </a:lnTo>
                <a:lnTo>
                  <a:pt x="47" y="126"/>
                </a:lnTo>
                <a:cubicBezTo>
                  <a:pt x="88" y="90"/>
                  <a:pt x="103" y="76"/>
                  <a:pt x="103" y="50"/>
                </a:cubicBezTo>
                <a:cubicBezTo>
                  <a:pt x="103" y="21"/>
                  <a:pt x="80" y="0"/>
                  <a:pt x="48" y="0"/>
                </a:cubicBezTo>
                <a:cubicBezTo>
                  <a:pt x="19" y="0"/>
                  <a:pt x="0" y="24"/>
                  <a:pt x="0" y="47"/>
                </a:cubicBezTo>
                <a:cubicBezTo>
                  <a:pt x="0" y="61"/>
                  <a:pt x="13" y="61"/>
                  <a:pt x="13" y="61"/>
                </a:cubicBezTo>
                <a:cubicBezTo>
                  <a:pt x="18" y="61"/>
                  <a:pt x="27" y="58"/>
                  <a:pt x="27" y="48"/>
                </a:cubicBezTo>
                <a:cubicBezTo>
                  <a:pt x="27" y="41"/>
                  <a:pt x="22" y="34"/>
                  <a:pt x="13" y="34"/>
                </a:cubicBezTo>
                <a:cubicBezTo>
                  <a:pt x="11" y="34"/>
                  <a:pt x="11" y="34"/>
                  <a:pt x="10" y="34"/>
                </a:cubicBezTo>
                <a:cubicBezTo>
                  <a:pt x="16" y="17"/>
                  <a:pt x="30" y="8"/>
                  <a:pt x="45" y="8"/>
                </a:cubicBezTo>
                <a:cubicBezTo>
                  <a:pt x="69" y="8"/>
                  <a:pt x="80" y="29"/>
                  <a:pt x="80" y="50"/>
                </a:cubicBezTo>
                <a:cubicBezTo>
                  <a:pt x="80" y="71"/>
                  <a:pt x="67" y="92"/>
                  <a:pt x="52" y="108"/>
                </a:cubicBezTo>
                <a:lnTo>
                  <a:pt x="3" y="163"/>
                </a:lnTo>
                <a:cubicBezTo>
                  <a:pt x="0" y="166"/>
                  <a:pt x="0" y="167"/>
                  <a:pt x="0" y="173"/>
                </a:cubicBezTo>
                <a:lnTo>
                  <a:pt x="96" y="173"/>
                </a:lnTo>
                <a:lnTo>
                  <a:pt x="103" y="1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90"/>
          <p:cNvSpPr>
            <a:spLocks/>
          </p:cNvSpPr>
          <p:nvPr/>
        </p:nvSpPr>
        <p:spPr bwMode="auto">
          <a:xfrm>
            <a:off x="3851275" y="313531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91"/>
          <p:cNvSpPr>
            <a:spLocks/>
          </p:cNvSpPr>
          <p:nvPr/>
        </p:nvSpPr>
        <p:spPr bwMode="auto">
          <a:xfrm>
            <a:off x="3963988" y="3192463"/>
            <a:ext cx="74613" cy="125413"/>
          </a:xfrm>
          <a:custGeom>
            <a:avLst/>
            <a:gdLst>
              <a:gd name="T0" fmla="*/ 108 w 108"/>
              <a:gd name="T1" fmla="*/ 128 h 179"/>
              <a:gd name="T2" fmla="*/ 64 w 108"/>
              <a:gd name="T3" fmla="*/ 81 h 179"/>
              <a:gd name="T4" fmla="*/ 101 w 108"/>
              <a:gd name="T5" fmla="*/ 36 h 179"/>
              <a:gd name="T6" fmla="*/ 53 w 108"/>
              <a:gd name="T7" fmla="*/ 0 h 179"/>
              <a:gd name="T8" fmla="*/ 7 w 108"/>
              <a:gd name="T9" fmla="*/ 35 h 179"/>
              <a:gd name="T10" fmla="*/ 20 w 108"/>
              <a:gd name="T11" fmla="*/ 49 h 179"/>
              <a:gd name="T12" fmla="*/ 33 w 108"/>
              <a:gd name="T13" fmla="*/ 35 h 179"/>
              <a:gd name="T14" fmla="*/ 17 w 108"/>
              <a:gd name="T15" fmla="*/ 22 h 179"/>
              <a:gd name="T16" fmla="*/ 52 w 108"/>
              <a:gd name="T17" fmla="*/ 6 h 179"/>
              <a:gd name="T18" fmla="*/ 77 w 108"/>
              <a:gd name="T19" fmla="*/ 35 h 179"/>
              <a:gd name="T20" fmla="*/ 70 w 108"/>
              <a:gd name="T21" fmla="*/ 65 h 179"/>
              <a:gd name="T22" fmla="*/ 46 w 108"/>
              <a:gd name="T23" fmla="*/ 79 h 179"/>
              <a:gd name="T24" fmla="*/ 36 w 108"/>
              <a:gd name="T25" fmla="*/ 79 h 179"/>
              <a:gd name="T26" fmla="*/ 32 w 108"/>
              <a:gd name="T27" fmla="*/ 82 h 179"/>
              <a:gd name="T28" fmla="*/ 39 w 108"/>
              <a:gd name="T29" fmla="*/ 85 h 179"/>
              <a:gd name="T30" fmla="*/ 50 w 108"/>
              <a:gd name="T31" fmla="*/ 85 h 179"/>
              <a:gd name="T32" fmla="*/ 81 w 108"/>
              <a:gd name="T33" fmla="*/ 128 h 179"/>
              <a:gd name="T34" fmla="*/ 52 w 108"/>
              <a:gd name="T35" fmla="*/ 171 h 179"/>
              <a:gd name="T36" fmla="*/ 12 w 108"/>
              <a:gd name="T37" fmla="*/ 152 h 179"/>
              <a:gd name="T38" fmla="*/ 29 w 108"/>
              <a:gd name="T39" fmla="*/ 137 h 179"/>
              <a:gd name="T40" fmla="*/ 15 w 108"/>
              <a:gd name="T41" fmla="*/ 123 h 179"/>
              <a:gd name="T42" fmla="*/ 0 w 108"/>
              <a:gd name="T43" fmla="*/ 138 h 179"/>
              <a:gd name="T44" fmla="*/ 52 w 108"/>
              <a:gd name="T45" fmla="*/ 179 h 179"/>
              <a:gd name="T46" fmla="*/ 108 w 108"/>
              <a:gd name="T47" fmla="*/ 12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8" h="179">
                <a:moveTo>
                  <a:pt x="108" y="128"/>
                </a:moveTo>
                <a:cubicBezTo>
                  <a:pt x="108" y="107"/>
                  <a:pt x="91" y="87"/>
                  <a:pt x="64" y="81"/>
                </a:cubicBezTo>
                <a:cubicBezTo>
                  <a:pt x="86" y="74"/>
                  <a:pt x="101" y="56"/>
                  <a:pt x="101" y="36"/>
                </a:cubicBezTo>
                <a:cubicBezTo>
                  <a:pt x="101" y="14"/>
                  <a:pt x="78" y="0"/>
                  <a:pt x="53" y="0"/>
                </a:cubicBezTo>
                <a:cubicBezTo>
                  <a:pt x="27" y="0"/>
                  <a:pt x="7" y="15"/>
                  <a:pt x="7" y="35"/>
                </a:cubicBezTo>
                <a:cubicBezTo>
                  <a:pt x="7" y="44"/>
                  <a:pt x="13" y="49"/>
                  <a:pt x="20" y="49"/>
                </a:cubicBezTo>
                <a:cubicBezTo>
                  <a:pt x="28" y="49"/>
                  <a:pt x="33" y="43"/>
                  <a:pt x="33" y="35"/>
                </a:cubicBezTo>
                <a:cubicBezTo>
                  <a:pt x="33" y="22"/>
                  <a:pt x="21" y="22"/>
                  <a:pt x="17" y="22"/>
                </a:cubicBezTo>
                <a:cubicBezTo>
                  <a:pt x="25" y="10"/>
                  <a:pt x="43" y="6"/>
                  <a:pt x="52" y="6"/>
                </a:cubicBezTo>
                <a:cubicBezTo>
                  <a:pt x="63" y="6"/>
                  <a:pt x="77" y="12"/>
                  <a:pt x="77" y="35"/>
                </a:cubicBezTo>
                <a:cubicBezTo>
                  <a:pt x="77" y="38"/>
                  <a:pt x="76" y="54"/>
                  <a:pt x="70" y="65"/>
                </a:cubicBezTo>
                <a:cubicBezTo>
                  <a:pt x="62" y="77"/>
                  <a:pt x="53" y="78"/>
                  <a:pt x="46" y="79"/>
                </a:cubicBezTo>
                <a:cubicBezTo>
                  <a:pt x="44" y="79"/>
                  <a:pt x="38" y="79"/>
                  <a:pt x="36" y="79"/>
                </a:cubicBezTo>
                <a:cubicBezTo>
                  <a:pt x="34" y="80"/>
                  <a:pt x="32" y="80"/>
                  <a:pt x="32" y="82"/>
                </a:cubicBezTo>
                <a:cubicBezTo>
                  <a:pt x="32" y="85"/>
                  <a:pt x="34" y="85"/>
                  <a:pt x="39" y="85"/>
                </a:cubicBezTo>
                <a:lnTo>
                  <a:pt x="50" y="85"/>
                </a:lnTo>
                <a:cubicBezTo>
                  <a:pt x="71" y="85"/>
                  <a:pt x="81" y="103"/>
                  <a:pt x="81" y="128"/>
                </a:cubicBezTo>
                <a:cubicBezTo>
                  <a:pt x="81" y="164"/>
                  <a:pt x="63" y="171"/>
                  <a:pt x="52" y="171"/>
                </a:cubicBezTo>
                <a:cubicBezTo>
                  <a:pt x="41" y="171"/>
                  <a:pt x="21" y="167"/>
                  <a:pt x="12" y="152"/>
                </a:cubicBezTo>
                <a:cubicBezTo>
                  <a:pt x="21" y="153"/>
                  <a:pt x="29" y="147"/>
                  <a:pt x="29" y="137"/>
                </a:cubicBezTo>
                <a:cubicBezTo>
                  <a:pt x="29" y="128"/>
                  <a:pt x="22" y="123"/>
                  <a:pt x="15" y="123"/>
                </a:cubicBezTo>
                <a:cubicBezTo>
                  <a:pt x="8" y="123"/>
                  <a:pt x="0" y="126"/>
                  <a:pt x="0" y="138"/>
                </a:cubicBezTo>
                <a:cubicBezTo>
                  <a:pt x="0" y="161"/>
                  <a:pt x="24" y="179"/>
                  <a:pt x="52" y="179"/>
                </a:cubicBezTo>
                <a:cubicBezTo>
                  <a:pt x="84" y="179"/>
                  <a:pt x="108" y="155"/>
                  <a:pt x="108" y="1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92"/>
          <p:cNvSpPr>
            <a:spLocks/>
          </p:cNvSpPr>
          <p:nvPr/>
        </p:nvSpPr>
        <p:spPr bwMode="auto">
          <a:xfrm>
            <a:off x="4221163" y="313531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8 w 164"/>
              <a:gd name="T3" fmla="*/ 0 h 181"/>
              <a:gd name="T4" fmla="*/ 129 w 164"/>
              <a:gd name="T5" fmla="*/ 18 h 181"/>
              <a:gd name="T6" fmla="*/ 134 w 164"/>
              <a:gd name="T7" fmla="*/ 29 h 181"/>
              <a:gd name="T8" fmla="*/ 145 w 164"/>
              <a:gd name="T9" fmla="*/ 61 h 181"/>
              <a:gd name="T10" fmla="*/ 80 w 164"/>
              <a:gd name="T11" fmla="*/ 172 h 181"/>
              <a:gd name="T12" fmla="*/ 54 w 164"/>
              <a:gd name="T13" fmla="*/ 139 h 181"/>
              <a:gd name="T14" fmla="*/ 77 w 164"/>
              <a:gd name="T15" fmla="*/ 52 h 181"/>
              <a:gd name="T16" fmla="*/ 82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1 w 164"/>
              <a:gd name="T27" fmla="*/ 9 h 181"/>
              <a:gd name="T28" fmla="*/ 59 w 164"/>
              <a:gd name="T29" fmla="*/ 20 h 181"/>
              <a:gd name="T30" fmla="*/ 50 w 164"/>
              <a:gd name="T31" fmla="*/ 56 h 181"/>
              <a:gd name="T32" fmla="*/ 29 w 164"/>
              <a:gd name="T33" fmla="*/ 133 h 181"/>
              <a:gd name="T34" fmla="*/ 79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8" y="0"/>
                </a:cubicBezTo>
                <a:cubicBezTo>
                  <a:pt x="139" y="0"/>
                  <a:pt x="129" y="9"/>
                  <a:pt x="129" y="18"/>
                </a:cubicBezTo>
                <a:cubicBezTo>
                  <a:pt x="129" y="24"/>
                  <a:pt x="131" y="26"/>
                  <a:pt x="134" y="29"/>
                </a:cubicBezTo>
                <a:cubicBezTo>
                  <a:pt x="143" y="40"/>
                  <a:pt x="145" y="52"/>
                  <a:pt x="145" y="61"/>
                </a:cubicBezTo>
                <a:cubicBezTo>
                  <a:pt x="145" y="72"/>
                  <a:pt x="126" y="172"/>
                  <a:pt x="80" y="172"/>
                </a:cubicBezTo>
                <a:cubicBezTo>
                  <a:pt x="58" y="172"/>
                  <a:pt x="54" y="152"/>
                  <a:pt x="54" y="139"/>
                </a:cubicBezTo>
                <a:cubicBezTo>
                  <a:pt x="54" y="116"/>
                  <a:pt x="67" y="81"/>
                  <a:pt x="77" y="52"/>
                </a:cubicBezTo>
                <a:cubicBezTo>
                  <a:pt x="79" y="46"/>
                  <a:pt x="82" y="40"/>
                  <a:pt x="82" y="32"/>
                </a:cubicBezTo>
                <a:cubicBezTo>
                  <a:pt x="82" y="12"/>
                  <a:pt x="69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2" y="65"/>
                  <a:pt x="13" y="59"/>
                </a:cubicBezTo>
                <a:cubicBezTo>
                  <a:pt x="17" y="47"/>
                  <a:pt x="27" y="9"/>
                  <a:pt x="51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50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9" y="181"/>
                </a:cubicBezTo>
                <a:cubicBezTo>
                  <a:pt x="146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93"/>
          <p:cNvSpPr>
            <a:spLocks noEditPoints="1"/>
          </p:cNvSpPr>
          <p:nvPr/>
        </p:nvSpPr>
        <p:spPr bwMode="auto">
          <a:xfrm>
            <a:off x="4332288" y="3190875"/>
            <a:ext cx="79375" cy="122238"/>
          </a:xfrm>
          <a:custGeom>
            <a:avLst/>
            <a:gdLst>
              <a:gd name="T0" fmla="*/ 115 w 115"/>
              <a:gd name="T1" fmla="*/ 133 h 176"/>
              <a:gd name="T2" fmla="*/ 115 w 115"/>
              <a:gd name="T3" fmla="*/ 125 h 176"/>
              <a:gd name="T4" fmla="*/ 89 w 115"/>
              <a:gd name="T5" fmla="*/ 125 h 176"/>
              <a:gd name="T6" fmla="*/ 89 w 115"/>
              <a:gd name="T7" fmla="*/ 7 h 176"/>
              <a:gd name="T8" fmla="*/ 85 w 115"/>
              <a:gd name="T9" fmla="*/ 0 h 176"/>
              <a:gd name="T10" fmla="*/ 79 w 115"/>
              <a:gd name="T11" fmla="*/ 3 h 176"/>
              <a:gd name="T12" fmla="*/ 0 w 115"/>
              <a:gd name="T13" fmla="*/ 125 h 176"/>
              <a:gd name="T14" fmla="*/ 0 w 115"/>
              <a:gd name="T15" fmla="*/ 133 h 176"/>
              <a:gd name="T16" fmla="*/ 69 w 115"/>
              <a:gd name="T17" fmla="*/ 133 h 176"/>
              <a:gd name="T18" fmla="*/ 69 w 115"/>
              <a:gd name="T19" fmla="*/ 156 h 176"/>
              <a:gd name="T20" fmla="*/ 49 w 115"/>
              <a:gd name="T21" fmla="*/ 168 h 176"/>
              <a:gd name="T22" fmla="*/ 44 w 115"/>
              <a:gd name="T23" fmla="*/ 168 h 176"/>
              <a:gd name="T24" fmla="*/ 44 w 115"/>
              <a:gd name="T25" fmla="*/ 176 h 176"/>
              <a:gd name="T26" fmla="*/ 79 w 115"/>
              <a:gd name="T27" fmla="*/ 175 h 176"/>
              <a:gd name="T28" fmla="*/ 114 w 115"/>
              <a:gd name="T29" fmla="*/ 176 h 176"/>
              <a:gd name="T30" fmla="*/ 114 w 115"/>
              <a:gd name="T31" fmla="*/ 168 h 176"/>
              <a:gd name="T32" fmla="*/ 109 w 115"/>
              <a:gd name="T33" fmla="*/ 168 h 176"/>
              <a:gd name="T34" fmla="*/ 89 w 115"/>
              <a:gd name="T35" fmla="*/ 156 h 176"/>
              <a:gd name="T36" fmla="*/ 89 w 115"/>
              <a:gd name="T37" fmla="*/ 133 h 176"/>
              <a:gd name="T38" fmla="*/ 115 w 115"/>
              <a:gd name="T39" fmla="*/ 133 h 176"/>
              <a:gd name="T40" fmla="*/ 70 w 115"/>
              <a:gd name="T41" fmla="*/ 125 h 176"/>
              <a:gd name="T42" fmla="*/ 7 w 115"/>
              <a:gd name="T43" fmla="*/ 125 h 176"/>
              <a:gd name="T44" fmla="*/ 70 w 115"/>
              <a:gd name="T45" fmla="*/ 28 h 176"/>
              <a:gd name="T46" fmla="*/ 70 w 115"/>
              <a:gd name="T47" fmla="*/ 12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5" h="176">
                <a:moveTo>
                  <a:pt x="115" y="133"/>
                </a:moveTo>
                <a:lnTo>
                  <a:pt x="115" y="125"/>
                </a:lnTo>
                <a:lnTo>
                  <a:pt x="89" y="125"/>
                </a:lnTo>
                <a:lnTo>
                  <a:pt x="89" y="7"/>
                </a:lnTo>
                <a:cubicBezTo>
                  <a:pt x="89" y="1"/>
                  <a:pt x="89" y="0"/>
                  <a:pt x="85" y="0"/>
                </a:cubicBezTo>
                <a:cubicBezTo>
                  <a:pt x="82" y="0"/>
                  <a:pt x="82" y="0"/>
                  <a:pt x="79" y="3"/>
                </a:cubicBezTo>
                <a:lnTo>
                  <a:pt x="0" y="125"/>
                </a:lnTo>
                <a:lnTo>
                  <a:pt x="0" y="133"/>
                </a:lnTo>
                <a:lnTo>
                  <a:pt x="69" y="133"/>
                </a:lnTo>
                <a:lnTo>
                  <a:pt x="69" y="156"/>
                </a:lnTo>
                <a:cubicBezTo>
                  <a:pt x="69" y="165"/>
                  <a:pt x="68" y="168"/>
                  <a:pt x="49" y="168"/>
                </a:cubicBezTo>
                <a:lnTo>
                  <a:pt x="44" y="168"/>
                </a:lnTo>
                <a:lnTo>
                  <a:pt x="44" y="176"/>
                </a:lnTo>
                <a:cubicBezTo>
                  <a:pt x="54" y="175"/>
                  <a:pt x="68" y="175"/>
                  <a:pt x="79" y="175"/>
                </a:cubicBezTo>
                <a:cubicBezTo>
                  <a:pt x="90" y="175"/>
                  <a:pt x="103" y="175"/>
                  <a:pt x="114" y="176"/>
                </a:cubicBezTo>
                <a:lnTo>
                  <a:pt x="114" y="168"/>
                </a:lnTo>
                <a:lnTo>
                  <a:pt x="109" y="168"/>
                </a:lnTo>
                <a:cubicBezTo>
                  <a:pt x="89" y="168"/>
                  <a:pt x="89" y="165"/>
                  <a:pt x="89" y="156"/>
                </a:cubicBezTo>
                <a:lnTo>
                  <a:pt x="89" y="133"/>
                </a:lnTo>
                <a:lnTo>
                  <a:pt x="115" y="133"/>
                </a:lnTo>
                <a:close/>
                <a:moveTo>
                  <a:pt x="70" y="125"/>
                </a:moveTo>
                <a:lnTo>
                  <a:pt x="7" y="125"/>
                </a:lnTo>
                <a:lnTo>
                  <a:pt x="70" y="28"/>
                </a:lnTo>
                <a:lnTo>
                  <a:pt x="70" y="1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94"/>
          <p:cNvSpPr>
            <a:spLocks/>
          </p:cNvSpPr>
          <p:nvPr/>
        </p:nvSpPr>
        <p:spPr bwMode="auto">
          <a:xfrm>
            <a:off x="4592638" y="3135313"/>
            <a:ext cx="112713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4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4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95"/>
          <p:cNvSpPr>
            <a:spLocks/>
          </p:cNvSpPr>
          <p:nvPr/>
        </p:nvSpPr>
        <p:spPr bwMode="auto">
          <a:xfrm>
            <a:off x="4705350" y="3192463"/>
            <a:ext cx="71438" cy="125413"/>
          </a:xfrm>
          <a:custGeom>
            <a:avLst/>
            <a:gdLst>
              <a:gd name="T0" fmla="*/ 103 w 103"/>
              <a:gd name="T1" fmla="*/ 121 h 179"/>
              <a:gd name="T2" fmla="*/ 54 w 103"/>
              <a:gd name="T3" fmla="*/ 64 h 179"/>
              <a:gd name="T4" fmla="*/ 21 w 103"/>
              <a:gd name="T5" fmla="*/ 77 h 179"/>
              <a:gd name="T6" fmla="*/ 21 w 103"/>
              <a:gd name="T7" fmla="*/ 26 h 179"/>
              <a:gd name="T8" fmla="*/ 43 w 103"/>
              <a:gd name="T9" fmla="*/ 30 h 179"/>
              <a:gd name="T10" fmla="*/ 93 w 103"/>
              <a:gd name="T11" fmla="*/ 3 h 179"/>
              <a:gd name="T12" fmla="*/ 91 w 103"/>
              <a:gd name="T13" fmla="*/ 0 h 179"/>
              <a:gd name="T14" fmla="*/ 89 w 103"/>
              <a:gd name="T15" fmla="*/ 1 h 179"/>
              <a:gd name="T16" fmla="*/ 53 w 103"/>
              <a:gd name="T17" fmla="*/ 8 h 179"/>
              <a:gd name="T18" fmla="*/ 19 w 103"/>
              <a:gd name="T19" fmla="*/ 1 h 179"/>
              <a:gd name="T20" fmla="*/ 16 w 103"/>
              <a:gd name="T21" fmla="*/ 0 h 179"/>
              <a:gd name="T22" fmla="*/ 13 w 103"/>
              <a:gd name="T23" fmla="*/ 6 h 179"/>
              <a:gd name="T24" fmla="*/ 13 w 103"/>
              <a:gd name="T25" fmla="*/ 83 h 179"/>
              <a:gd name="T26" fmla="*/ 17 w 103"/>
              <a:gd name="T27" fmla="*/ 90 h 179"/>
              <a:gd name="T28" fmla="*/ 20 w 103"/>
              <a:gd name="T29" fmla="*/ 88 h 179"/>
              <a:gd name="T30" fmla="*/ 54 w 103"/>
              <a:gd name="T31" fmla="*/ 69 h 179"/>
              <a:gd name="T32" fmla="*/ 76 w 103"/>
              <a:gd name="T33" fmla="*/ 86 h 179"/>
              <a:gd name="T34" fmla="*/ 80 w 103"/>
              <a:gd name="T35" fmla="*/ 119 h 179"/>
              <a:gd name="T36" fmla="*/ 74 w 103"/>
              <a:gd name="T37" fmla="*/ 154 h 179"/>
              <a:gd name="T38" fmla="*/ 46 w 103"/>
              <a:gd name="T39" fmla="*/ 171 h 179"/>
              <a:gd name="T40" fmla="*/ 8 w 103"/>
              <a:gd name="T41" fmla="*/ 142 h 179"/>
              <a:gd name="T42" fmla="*/ 12 w 103"/>
              <a:gd name="T43" fmla="*/ 143 h 179"/>
              <a:gd name="T44" fmla="*/ 25 w 103"/>
              <a:gd name="T45" fmla="*/ 130 h 179"/>
              <a:gd name="T46" fmla="*/ 12 w 103"/>
              <a:gd name="T47" fmla="*/ 117 h 179"/>
              <a:gd name="T48" fmla="*/ 0 w 103"/>
              <a:gd name="T49" fmla="*/ 131 h 179"/>
              <a:gd name="T50" fmla="*/ 47 w 103"/>
              <a:gd name="T51" fmla="*/ 179 h 179"/>
              <a:gd name="T52" fmla="*/ 103 w 103"/>
              <a:gd name="T53" fmla="*/ 121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3" h="179">
                <a:moveTo>
                  <a:pt x="103" y="121"/>
                </a:moveTo>
                <a:cubicBezTo>
                  <a:pt x="103" y="90"/>
                  <a:pt x="82" y="64"/>
                  <a:pt x="54" y="64"/>
                </a:cubicBezTo>
                <a:cubicBezTo>
                  <a:pt x="42" y="64"/>
                  <a:pt x="30" y="68"/>
                  <a:pt x="21" y="77"/>
                </a:cubicBezTo>
                <a:lnTo>
                  <a:pt x="21" y="26"/>
                </a:lnTo>
                <a:cubicBezTo>
                  <a:pt x="26" y="28"/>
                  <a:pt x="35" y="30"/>
                  <a:pt x="43" y="30"/>
                </a:cubicBezTo>
                <a:cubicBezTo>
                  <a:pt x="75" y="30"/>
                  <a:pt x="93" y="6"/>
                  <a:pt x="93" y="3"/>
                </a:cubicBezTo>
                <a:cubicBezTo>
                  <a:pt x="93" y="1"/>
                  <a:pt x="93" y="0"/>
                  <a:pt x="91" y="0"/>
                </a:cubicBezTo>
                <a:cubicBezTo>
                  <a:pt x="91" y="0"/>
                  <a:pt x="90" y="0"/>
                  <a:pt x="89" y="1"/>
                </a:cubicBezTo>
                <a:cubicBezTo>
                  <a:pt x="83" y="3"/>
                  <a:pt x="71" y="8"/>
                  <a:pt x="53" y="8"/>
                </a:cubicBezTo>
                <a:cubicBezTo>
                  <a:pt x="43" y="8"/>
                  <a:pt x="31" y="6"/>
                  <a:pt x="19" y="1"/>
                </a:cubicBezTo>
                <a:cubicBezTo>
                  <a:pt x="17" y="0"/>
                  <a:pt x="16" y="0"/>
                  <a:pt x="16" y="0"/>
                </a:cubicBezTo>
                <a:cubicBezTo>
                  <a:pt x="13" y="0"/>
                  <a:pt x="13" y="2"/>
                  <a:pt x="13" y="6"/>
                </a:cubicBezTo>
                <a:lnTo>
                  <a:pt x="13" y="83"/>
                </a:lnTo>
                <a:cubicBezTo>
                  <a:pt x="13" y="88"/>
                  <a:pt x="13" y="90"/>
                  <a:pt x="17" y="90"/>
                </a:cubicBezTo>
                <a:cubicBezTo>
                  <a:pt x="18" y="90"/>
                  <a:pt x="19" y="89"/>
                  <a:pt x="20" y="88"/>
                </a:cubicBezTo>
                <a:cubicBezTo>
                  <a:pt x="23" y="83"/>
                  <a:pt x="32" y="69"/>
                  <a:pt x="54" y="69"/>
                </a:cubicBezTo>
                <a:cubicBezTo>
                  <a:pt x="67" y="69"/>
                  <a:pt x="74" y="81"/>
                  <a:pt x="76" y="86"/>
                </a:cubicBezTo>
                <a:cubicBezTo>
                  <a:pt x="80" y="96"/>
                  <a:pt x="80" y="106"/>
                  <a:pt x="80" y="119"/>
                </a:cubicBezTo>
                <a:cubicBezTo>
                  <a:pt x="80" y="128"/>
                  <a:pt x="80" y="144"/>
                  <a:pt x="74" y="154"/>
                </a:cubicBezTo>
                <a:cubicBezTo>
                  <a:pt x="68" y="165"/>
                  <a:pt x="58" y="171"/>
                  <a:pt x="46" y="171"/>
                </a:cubicBezTo>
                <a:cubicBezTo>
                  <a:pt x="27" y="171"/>
                  <a:pt x="12" y="158"/>
                  <a:pt x="8" y="142"/>
                </a:cubicBezTo>
                <a:cubicBezTo>
                  <a:pt x="9" y="142"/>
                  <a:pt x="10" y="143"/>
                  <a:pt x="12" y="143"/>
                </a:cubicBezTo>
                <a:cubicBezTo>
                  <a:pt x="21" y="143"/>
                  <a:pt x="25" y="136"/>
                  <a:pt x="25" y="130"/>
                </a:cubicBezTo>
                <a:cubicBezTo>
                  <a:pt x="25" y="124"/>
                  <a:pt x="21" y="117"/>
                  <a:pt x="12" y="117"/>
                </a:cubicBezTo>
                <a:cubicBezTo>
                  <a:pt x="9" y="117"/>
                  <a:pt x="0" y="119"/>
                  <a:pt x="0" y="131"/>
                </a:cubicBezTo>
                <a:cubicBezTo>
                  <a:pt x="0" y="153"/>
                  <a:pt x="18" y="179"/>
                  <a:pt x="47" y="179"/>
                </a:cubicBezTo>
                <a:cubicBezTo>
                  <a:pt x="77" y="179"/>
                  <a:pt x="103" y="154"/>
                  <a:pt x="103" y="12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96"/>
          <p:cNvSpPr>
            <a:spLocks/>
          </p:cNvSpPr>
          <p:nvPr/>
        </p:nvSpPr>
        <p:spPr bwMode="auto">
          <a:xfrm>
            <a:off x="4962525" y="3135313"/>
            <a:ext cx="112713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97"/>
          <p:cNvSpPr>
            <a:spLocks noEditPoints="1"/>
          </p:cNvSpPr>
          <p:nvPr/>
        </p:nvSpPr>
        <p:spPr bwMode="auto">
          <a:xfrm>
            <a:off x="5075238" y="3192463"/>
            <a:ext cx="74613" cy="125413"/>
          </a:xfrm>
          <a:custGeom>
            <a:avLst/>
            <a:gdLst>
              <a:gd name="T0" fmla="*/ 108 w 108"/>
              <a:gd name="T1" fmla="*/ 120 h 179"/>
              <a:gd name="T2" fmla="*/ 56 w 108"/>
              <a:gd name="T3" fmla="*/ 62 h 179"/>
              <a:gd name="T4" fmla="*/ 23 w 108"/>
              <a:gd name="T5" fmla="*/ 88 h 179"/>
              <a:gd name="T6" fmla="*/ 23 w 108"/>
              <a:gd name="T7" fmla="*/ 81 h 179"/>
              <a:gd name="T8" fmla="*/ 69 w 108"/>
              <a:gd name="T9" fmla="*/ 6 h 179"/>
              <a:gd name="T10" fmla="*/ 92 w 108"/>
              <a:gd name="T11" fmla="*/ 17 h 179"/>
              <a:gd name="T12" fmla="*/ 77 w 108"/>
              <a:gd name="T13" fmla="*/ 28 h 179"/>
              <a:gd name="T14" fmla="*/ 89 w 108"/>
              <a:gd name="T15" fmla="*/ 40 h 179"/>
              <a:gd name="T16" fmla="*/ 101 w 108"/>
              <a:gd name="T17" fmla="*/ 28 h 179"/>
              <a:gd name="T18" fmla="*/ 68 w 108"/>
              <a:gd name="T19" fmla="*/ 0 h 179"/>
              <a:gd name="T20" fmla="*/ 0 w 108"/>
              <a:gd name="T21" fmla="*/ 91 h 179"/>
              <a:gd name="T22" fmla="*/ 54 w 108"/>
              <a:gd name="T23" fmla="*/ 179 h 179"/>
              <a:gd name="T24" fmla="*/ 108 w 108"/>
              <a:gd name="T25" fmla="*/ 120 h 179"/>
              <a:gd name="T26" fmla="*/ 84 w 108"/>
              <a:gd name="T27" fmla="*/ 120 h 179"/>
              <a:gd name="T28" fmla="*/ 80 w 108"/>
              <a:gd name="T29" fmla="*/ 154 h 179"/>
              <a:gd name="T30" fmla="*/ 54 w 108"/>
              <a:gd name="T31" fmla="*/ 171 h 179"/>
              <a:gd name="T32" fmla="*/ 29 w 108"/>
              <a:gd name="T33" fmla="*/ 152 h 179"/>
              <a:gd name="T34" fmla="*/ 24 w 108"/>
              <a:gd name="T35" fmla="*/ 114 h 179"/>
              <a:gd name="T36" fmla="*/ 56 w 108"/>
              <a:gd name="T37" fmla="*/ 68 h 179"/>
              <a:gd name="T38" fmla="*/ 80 w 108"/>
              <a:gd name="T39" fmla="*/ 84 h 179"/>
              <a:gd name="T40" fmla="*/ 84 w 108"/>
              <a:gd name="T41" fmla="*/ 12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8" h="179">
                <a:moveTo>
                  <a:pt x="108" y="120"/>
                </a:moveTo>
                <a:cubicBezTo>
                  <a:pt x="108" y="87"/>
                  <a:pt x="85" y="62"/>
                  <a:pt x="56" y="62"/>
                </a:cubicBezTo>
                <a:cubicBezTo>
                  <a:pt x="38" y="62"/>
                  <a:pt x="29" y="75"/>
                  <a:pt x="23" y="88"/>
                </a:cubicBezTo>
                <a:lnTo>
                  <a:pt x="23" y="81"/>
                </a:lnTo>
                <a:cubicBezTo>
                  <a:pt x="23" y="16"/>
                  <a:pt x="56" y="6"/>
                  <a:pt x="69" y="6"/>
                </a:cubicBezTo>
                <a:cubicBezTo>
                  <a:pt x="75" y="6"/>
                  <a:pt x="86" y="8"/>
                  <a:pt x="92" y="17"/>
                </a:cubicBezTo>
                <a:cubicBezTo>
                  <a:pt x="88" y="17"/>
                  <a:pt x="77" y="17"/>
                  <a:pt x="77" y="28"/>
                </a:cubicBezTo>
                <a:cubicBezTo>
                  <a:pt x="77" y="36"/>
                  <a:pt x="84" y="40"/>
                  <a:pt x="89" y="40"/>
                </a:cubicBezTo>
                <a:cubicBezTo>
                  <a:pt x="94" y="40"/>
                  <a:pt x="101" y="38"/>
                  <a:pt x="101" y="28"/>
                </a:cubicBezTo>
                <a:cubicBezTo>
                  <a:pt x="101" y="12"/>
                  <a:pt x="90" y="0"/>
                  <a:pt x="68" y="0"/>
                </a:cubicBezTo>
                <a:cubicBezTo>
                  <a:pt x="35" y="0"/>
                  <a:pt x="0" y="33"/>
                  <a:pt x="0" y="91"/>
                </a:cubicBezTo>
                <a:cubicBezTo>
                  <a:pt x="0" y="160"/>
                  <a:pt x="30" y="179"/>
                  <a:pt x="54" y="179"/>
                </a:cubicBezTo>
                <a:cubicBezTo>
                  <a:pt x="83" y="179"/>
                  <a:pt x="108" y="154"/>
                  <a:pt x="108" y="120"/>
                </a:cubicBezTo>
                <a:close/>
                <a:moveTo>
                  <a:pt x="84" y="120"/>
                </a:moveTo>
                <a:cubicBezTo>
                  <a:pt x="84" y="132"/>
                  <a:pt x="84" y="145"/>
                  <a:pt x="80" y="154"/>
                </a:cubicBezTo>
                <a:cubicBezTo>
                  <a:pt x="72" y="170"/>
                  <a:pt x="60" y="171"/>
                  <a:pt x="54" y="171"/>
                </a:cubicBezTo>
                <a:cubicBezTo>
                  <a:pt x="38" y="171"/>
                  <a:pt x="30" y="156"/>
                  <a:pt x="29" y="152"/>
                </a:cubicBezTo>
                <a:cubicBezTo>
                  <a:pt x="24" y="140"/>
                  <a:pt x="24" y="119"/>
                  <a:pt x="24" y="114"/>
                </a:cubicBezTo>
                <a:cubicBezTo>
                  <a:pt x="24" y="94"/>
                  <a:pt x="32" y="68"/>
                  <a:pt x="56" y="68"/>
                </a:cubicBezTo>
                <a:cubicBezTo>
                  <a:pt x="60" y="68"/>
                  <a:pt x="72" y="68"/>
                  <a:pt x="80" y="84"/>
                </a:cubicBezTo>
                <a:cubicBezTo>
                  <a:pt x="84" y="94"/>
                  <a:pt x="84" y="107"/>
                  <a:pt x="84" y="1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98"/>
          <p:cNvSpPr>
            <a:spLocks/>
          </p:cNvSpPr>
          <p:nvPr/>
        </p:nvSpPr>
        <p:spPr bwMode="auto">
          <a:xfrm>
            <a:off x="5332413" y="3135313"/>
            <a:ext cx="112713" cy="125413"/>
          </a:xfrm>
          <a:custGeom>
            <a:avLst/>
            <a:gdLst>
              <a:gd name="T0" fmla="*/ 164 w 164"/>
              <a:gd name="T1" fmla="*/ 26 h 181"/>
              <a:gd name="T2" fmla="*/ 148 w 164"/>
              <a:gd name="T3" fmla="*/ 0 h 181"/>
              <a:gd name="T4" fmla="*/ 129 w 164"/>
              <a:gd name="T5" fmla="*/ 18 h 181"/>
              <a:gd name="T6" fmla="*/ 134 w 164"/>
              <a:gd name="T7" fmla="*/ 29 h 181"/>
              <a:gd name="T8" fmla="*/ 145 w 164"/>
              <a:gd name="T9" fmla="*/ 61 h 181"/>
              <a:gd name="T10" fmla="*/ 80 w 164"/>
              <a:gd name="T11" fmla="*/ 172 h 181"/>
              <a:gd name="T12" fmla="*/ 54 w 164"/>
              <a:gd name="T13" fmla="*/ 139 h 181"/>
              <a:gd name="T14" fmla="*/ 77 w 164"/>
              <a:gd name="T15" fmla="*/ 52 h 181"/>
              <a:gd name="T16" fmla="*/ 82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1 w 164"/>
              <a:gd name="T27" fmla="*/ 9 h 181"/>
              <a:gd name="T28" fmla="*/ 59 w 164"/>
              <a:gd name="T29" fmla="*/ 20 h 181"/>
              <a:gd name="T30" fmla="*/ 50 w 164"/>
              <a:gd name="T31" fmla="*/ 56 h 181"/>
              <a:gd name="T32" fmla="*/ 29 w 164"/>
              <a:gd name="T33" fmla="*/ 133 h 181"/>
              <a:gd name="T34" fmla="*/ 79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8" y="0"/>
                </a:cubicBezTo>
                <a:cubicBezTo>
                  <a:pt x="139" y="0"/>
                  <a:pt x="129" y="9"/>
                  <a:pt x="129" y="18"/>
                </a:cubicBezTo>
                <a:cubicBezTo>
                  <a:pt x="129" y="24"/>
                  <a:pt x="131" y="26"/>
                  <a:pt x="134" y="29"/>
                </a:cubicBezTo>
                <a:cubicBezTo>
                  <a:pt x="143" y="40"/>
                  <a:pt x="145" y="52"/>
                  <a:pt x="145" y="61"/>
                </a:cubicBezTo>
                <a:cubicBezTo>
                  <a:pt x="145" y="72"/>
                  <a:pt x="126" y="172"/>
                  <a:pt x="80" y="172"/>
                </a:cubicBezTo>
                <a:cubicBezTo>
                  <a:pt x="58" y="172"/>
                  <a:pt x="54" y="152"/>
                  <a:pt x="54" y="139"/>
                </a:cubicBezTo>
                <a:cubicBezTo>
                  <a:pt x="54" y="116"/>
                  <a:pt x="67" y="81"/>
                  <a:pt x="77" y="52"/>
                </a:cubicBezTo>
                <a:cubicBezTo>
                  <a:pt x="79" y="46"/>
                  <a:pt x="82" y="40"/>
                  <a:pt x="82" y="32"/>
                </a:cubicBezTo>
                <a:cubicBezTo>
                  <a:pt x="82" y="12"/>
                  <a:pt x="69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2" y="65"/>
                  <a:pt x="13" y="59"/>
                </a:cubicBezTo>
                <a:cubicBezTo>
                  <a:pt x="17" y="47"/>
                  <a:pt x="27" y="9"/>
                  <a:pt x="51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50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9" y="181"/>
                </a:cubicBezTo>
                <a:cubicBezTo>
                  <a:pt x="146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99"/>
          <p:cNvSpPr>
            <a:spLocks/>
          </p:cNvSpPr>
          <p:nvPr/>
        </p:nvSpPr>
        <p:spPr bwMode="auto">
          <a:xfrm>
            <a:off x="5446713" y="3190875"/>
            <a:ext cx="77788" cy="127000"/>
          </a:xfrm>
          <a:custGeom>
            <a:avLst/>
            <a:gdLst>
              <a:gd name="T0" fmla="*/ 111 w 111"/>
              <a:gd name="T1" fmla="*/ 8 h 182"/>
              <a:gd name="T2" fmla="*/ 48 w 111"/>
              <a:gd name="T3" fmla="*/ 8 h 182"/>
              <a:gd name="T4" fmla="*/ 15 w 111"/>
              <a:gd name="T5" fmla="*/ 0 h 182"/>
              <a:gd name="T6" fmla="*/ 8 w 111"/>
              <a:gd name="T7" fmla="*/ 0 h 182"/>
              <a:gd name="T8" fmla="*/ 0 w 111"/>
              <a:gd name="T9" fmla="*/ 54 h 182"/>
              <a:gd name="T10" fmla="*/ 6 w 111"/>
              <a:gd name="T11" fmla="*/ 54 h 182"/>
              <a:gd name="T12" fmla="*/ 13 w 111"/>
              <a:gd name="T13" fmla="*/ 30 h 182"/>
              <a:gd name="T14" fmla="*/ 38 w 111"/>
              <a:gd name="T15" fmla="*/ 28 h 182"/>
              <a:gd name="T16" fmla="*/ 92 w 111"/>
              <a:gd name="T17" fmla="*/ 28 h 182"/>
              <a:gd name="T18" fmla="*/ 63 w 111"/>
              <a:gd name="T19" fmla="*/ 70 h 182"/>
              <a:gd name="T20" fmla="*/ 31 w 111"/>
              <a:gd name="T21" fmla="*/ 167 h 182"/>
              <a:gd name="T22" fmla="*/ 43 w 111"/>
              <a:gd name="T23" fmla="*/ 182 h 182"/>
              <a:gd name="T24" fmla="*/ 55 w 111"/>
              <a:gd name="T25" fmla="*/ 167 h 182"/>
              <a:gd name="T26" fmla="*/ 55 w 111"/>
              <a:gd name="T27" fmla="*/ 154 h 182"/>
              <a:gd name="T28" fmla="*/ 58 w 111"/>
              <a:gd name="T29" fmla="*/ 111 h 182"/>
              <a:gd name="T30" fmla="*/ 74 w 111"/>
              <a:gd name="T31" fmla="*/ 67 h 182"/>
              <a:gd name="T32" fmla="*/ 109 w 111"/>
              <a:gd name="T33" fmla="*/ 18 h 182"/>
              <a:gd name="T34" fmla="*/ 111 w 111"/>
              <a:gd name="T35" fmla="*/ 8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1" h="182">
                <a:moveTo>
                  <a:pt x="111" y="8"/>
                </a:moveTo>
                <a:lnTo>
                  <a:pt x="48" y="8"/>
                </a:lnTo>
                <a:cubicBezTo>
                  <a:pt x="17" y="8"/>
                  <a:pt x="16" y="5"/>
                  <a:pt x="15" y="0"/>
                </a:cubicBezTo>
                <a:lnTo>
                  <a:pt x="8" y="0"/>
                </a:lnTo>
                <a:lnTo>
                  <a:pt x="0" y="54"/>
                </a:lnTo>
                <a:lnTo>
                  <a:pt x="6" y="54"/>
                </a:lnTo>
                <a:cubicBezTo>
                  <a:pt x="7" y="50"/>
                  <a:pt x="10" y="33"/>
                  <a:pt x="13" y="30"/>
                </a:cubicBezTo>
                <a:cubicBezTo>
                  <a:pt x="15" y="28"/>
                  <a:pt x="35" y="28"/>
                  <a:pt x="38" y="28"/>
                </a:cubicBezTo>
                <a:lnTo>
                  <a:pt x="92" y="28"/>
                </a:lnTo>
                <a:lnTo>
                  <a:pt x="63" y="70"/>
                </a:lnTo>
                <a:cubicBezTo>
                  <a:pt x="40" y="105"/>
                  <a:pt x="31" y="141"/>
                  <a:pt x="31" y="167"/>
                </a:cubicBezTo>
                <a:cubicBezTo>
                  <a:pt x="31" y="170"/>
                  <a:pt x="31" y="182"/>
                  <a:pt x="43" y="182"/>
                </a:cubicBezTo>
                <a:cubicBezTo>
                  <a:pt x="55" y="182"/>
                  <a:pt x="55" y="170"/>
                  <a:pt x="55" y="167"/>
                </a:cubicBezTo>
                <a:lnTo>
                  <a:pt x="55" y="154"/>
                </a:lnTo>
                <a:cubicBezTo>
                  <a:pt x="55" y="140"/>
                  <a:pt x="56" y="125"/>
                  <a:pt x="58" y="111"/>
                </a:cubicBezTo>
                <a:cubicBezTo>
                  <a:pt x="59" y="105"/>
                  <a:pt x="63" y="83"/>
                  <a:pt x="74" y="67"/>
                </a:cubicBezTo>
                <a:lnTo>
                  <a:pt x="109" y="18"/>
                </a:lnTo>
                <a:cubicBezTo>
                  <a:pt x="111" y="14"/>
                  <a:pt x="111" y="14"/>
                  <a:pt x="111" y="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6905675" y="3922812"/>
            <a:ext cx="12650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Binary</a:t>
            </a:r>
          </a:p>
          <a:p>
            <a:r>
              <a:rPr lang="en-US" sz="2800" i="1" dirty="0" smtClean="0"/>
              <a:t>sparse</a:t>
            </a:r>
          </a:p>
          <a:p>
            <a:r>
              <a:rPr lang="en-US" sz="2800" i="1" dirty="0" smtClean="0"/>
              <a:t>matrix </a:t>
            </a:r>
            <a:endParaRPr lang="en-US" sz="2800" i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5702301" y="3013353"/>
            <a:ext cx="15760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← Nodes</a:t>
            </a:r>
            <a:endParaRPr lang="en-US" sz="2600" dirty="0"/>
          </a:p>
        </p:txBody>
      </p:sp>
      <p:sp>
        <p:nvSpPr>
          <p:cNvPr id="130" name="TextBox 129"/>
          <p:cNvSpPr txBox="1"/>
          <p:nvPr/>
        </p:nvSpPr>
        <p:spPr>
          <a:xfrm>
            <a:off x="292827" y="4625657"/>
            <a:ext cx="15584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Edges →</a:t>
            </a:r>
            <a:endParaRPr lang="en-US" sz="2600" dirty="0"/>
          </a:p>
        </p:txBody>
      </p:sp>
      <p:cxnSp>
        <p:nvCxnSpPr>
          <p:cNvPr id="132" name="Straight Connector 131"/>
          <p:cNvCxnSpPr>
            <a:stCxn id="36" idx="3"/>
          </p:cNvCxnSpPr>
          <p:nvPr/>
        </p:nvCxnSpPr>
        <p:spPr>
          <a:xfrm>
            <a:off x="5610226" y="4562476"/>
            <a:ext cx="790574" cy="15160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6436637" y="5812779"/>
            <a:ext cx="240803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Member? (T/F)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4476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Mondriaan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446984" cy="4351338"/>
          </a:xfrm>
        </p:spPr>
        <p:txBody>
          <a:bodyPr/>
          <a:lstStyle/>
          <a:p>
            <a:r>
              <a:rPr lang="en-US" dirty="0" smtClean="0"/>
              <a:t>Given a node, find most “similar” neighbor</a:t>
            </a:r>
          </a:p>
          <a:p>
            <a:r>
              <a:rPr lang="en-US" b="1" dirty="0" smtClean="0"/>
              <a:t>Similarity = # </a:t>
            </a:r>
            <a:r>
              <a:rPr lang="en-US" b="1" dirty="0" err="1" smtClean="0"/>
              <a:t>hyperedges</a:t>
            </a:r>
            <a:r>
              <a:rPr lang="en-US" b="1" dirty="0" smtClean="0"/>
              <a:t> containing both</a:t>
            </a:r>
            <a:endParaRPr lang="en-US" b="1" dirty="0"/>
          </a:p>
        </p:txBody>
      </p:sp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2047875" y="3108325"/>
            <a:ext cx="5076825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644775" y="36401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016250" y="36401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387725" y="364013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760788" y="36401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32263" y="364013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505325" y="36401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876800" y="364013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Rectangle 12"/>
          <p:cNvSpPr>
            <a:spLocks noChangeArrowheads="1"/>
          </p:cNvSpPr>
          <p:nvPr/>
        </p:nvSpPr>
        <p:spPr bwMode="auto">
          <a:xfrm>
            <a:off x="5249863" y="36401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13"/>
          <p:cNvSpPr>
            <a:spLocks noChangeArrowheads="1"/>
          </p:cNvSpPr>
          <p:nvPr/>
        </p:nvSpPr>
        <p:spPr bwMode="auto">
          <a:xfrm>
            <a:off x="2644775" y="4011613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Rectangle 14"/>
          <p:cNvSpPr>
            <a:spLocks noChangeArrowheads="1"/>
          </p:cNvSpPr>
          <p:nvPr/>
        </p:nvSpPr>
        <p:spPr bwMode="auto">
          <a:xfrm>
            <a:off x="3016250" y="4011613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Rectangle 15"/>
          <p:cNvSpPr>
            <a:spLocks noChangeArrowheads="1"/>
          </p:cNvSpPr>
          <p:nvPr/>
        </p:nvSpPr>
        <p:spPr bwMode="auto">
          <a:xfrm>
            <a:off x="3387725" y="4011613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Rectangle 16"/>
          <p:cNvSpPr>
            <a:spLocks noChangeArrowheads="1"/>
          </p:cNvSpPr>
          <p:nvPr/>
        </p:nvSpPr>
        <p:spPr bwMode="auto">
          <a:xfrm>
            <a:off x="3760788" y="4011613"/>
            <a:ext cx="371475" cy="371475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ectangle 17"/>
          <p:cNvSpPr>
            <a:spLocks noChangeArrowheads="1"/>
          </p:cNvSpPr>
          <p:nvPr/>
        </p:nvSpPr>
        <p:spPr bwMode="auto">
          <a:xfrm>
            <a:off x="4132263" y="4011613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Rectangle 18"/>
          <p:cNvSpPr>
            <a:spLocks noChangeArrowheads="1"/>
          </p:cNvSpPr>
          <p:nvPr/>
        </p:nvSpPr>
        <p:spPr bwMode="auto">
          <a:xfrm>
            <a:off x="4505325" y="4011613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Rectangle 19"/>
          <p:cNvSpPr>
            <a:spLocks noChangeArrowheads="1"/>
          </p:cNvSpPr>
          <p:nvPr/>
        </p:nvSpPr>
        <p:spPr bwMode="auto">
          <a:xfrm>
            <a:off x="4876800" y="4011613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Rectangle 20"/>
          <p:cNvSpPr>
            <a:spLocks noChangeArrowheads="1"/>
          </p:cNvSpPr>
          <p:nvPr/>
        </p:nvSpPr>
        <p:spPr bwMode="auto">
          <a:xfrm>
            <a:off x="5249863" y="4011613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Rectangle 21"/>
          <p:cNvSpPr>
            <a:spLocks noChangeArrowheads="1"/>
          </p:cNvSpPr>
          <p:nvPr/>
        </p:nvSpPr>
        <p:spPr bwMode="auto">
          <a:xfrm>
            <a:off x="2644775" y="4383088"/>
            <a:ext cx="371475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Rectangle 22"/>
          <p:cNvSpPr>
            <a:spLocks noChangeArrowheads="1"/>
          </p:cNvSpPr>
          <p:nvPr/>
        </p:nvSpPr>
        <p:spPr bwMode="auto">
          <a:xfrm>
            <a:off x="3016250" y="4383088"/>
            <a:ext cx="371475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Rectangle 23"/>
          <p:cNvSpPr>
            <a:spLocks noChangeArrowheads="1"/>
          </p:cNvSpPr>
          <p:nvPr/>
        </p:nvSpPr>
        <p:spPr bwMode="auto">
          <a:xfrm>
            <a:off x="3760788" y="4383088"/>
            <a:ext cx="371475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Rectangle 24"/>
          <p:cNvSpPr>
            <a:spLocks noChangeArrowheads="1"/>
          </p:cNvSpPr>
          <p:nvPr/>
        </p:nvSpPr>
        <p:spPr bwMode="auto">
          <a:xfrm>
            <a:off x="4132263" y="4383088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Rectangle 25"/>
          <p:cNvSpPr>
            <a:spLocks noChangeArrowheads="1"/>
          </p:cNvSpPr>
          <p:nvPr/>
        </p:nvSpPr>
        <p:spPr bwMode="auto">
          <a:xfrm>
            <a:off x="4505325" y="4383088"/>
            <a:ext cx="371475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Rectangle 26"/>
          <p:cNvSpPr>
            <a:spLocks noChangeArrowheads="1"/>
          </p:cNvSpPr>
          <p:nvPr/>
        </p:nvSpPr>
        <p:spPr bwMode="auto">
          <a:xfrm>
            <a:off x="4876800" y="4383088"/>
            <a:ext cx="373063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Rectangle 27"/>
          <p:cNvSpPr>
            <a:spLocks noChangeArrowheads="1"/>
          </p:cNvSpPr>
          <p:nvPr/>
        </p:nvSpPr>
        <p:spPr bwMode="auto">
          <a:xfrm>
            <a:off x="5249863" y="4383088"/>
            <a:ext cx="371475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Rectangle 28"/>
          <p:cNvSpPr>
            <a:spLocks noChangeArrowheads="1"/>
          </p:cNvSpPr>
          <p:nvPr/>
        </p:nvSpPr>
        <p:spPr bwMode="auto">
          <a:xfrm>
            <a:off x="2644775" y="475615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Rectangle 29"/>
          <p:cNvSpPr>
            <a:spLocks noChangeArrowheads="1"/>
          </p:cNvSpPr>
          <p:nvPr/>
        </p:nvSpPr>
        <p:spPr bwMode="auto">
          <a:xfrm>
            <a:off x="3016250" y="475615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Rectangle 30"/>
          <p:cNvSpPr>
            <a:spLocks noChangeArrowheads="1"/>
          </p:cNvSpPr>
          <p:nvPr/>
        </p:nvSpPr>
        <p:spPr bwMode="auto">
          <a:xfrm>
            <a:off x="3387725" y="4756150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Rectangle 31"/>
          <p:cNvSpPr>
            <a:spLocks noChangeArrowheads="1"/>
          </p:cNvSpPr>
          <p:nvPr/>
        </p:nvSpPr>
        <p:spPr bwMode="auto">
          <a:xfrm>
            <a:off x="3760788" y="475615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Rectangle 32"/>
          <p:cNvSpPr>
            <a:spLocks noChangeArrowheads="1"/>
          </p:cNvSpPr>
          <p:nvPr/>
        </p:nvSpPr>
        <p:spPr bwMode="auto">
          <a:xfrm>
            <a:off x="4132263" y="4756150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Rectangle 33"/>
          <p:cNvSpPr>
            <a:spLocks noChangeArrowheads="1"/>
          </p:cNvSpPr>
          <p:nvPr/>
        </p:nvSpPr>
        <p:spPr bwMode="auto">
          <a:xfrm>
            <a:off x="4505325" y="475615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Rectangle 34"/>
          <p:cNvSpPr>
            <a:spLocks noChangeArrowheads="1"/>
          </p:cNvSpPr>
          <p:nvPr/>
        </p:nvSpPr>
        <p:spPr bwMode="auto">
          <a:xfrm>
            <a:off x="4876800" y="4756150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Rectangle 35"/>
          <p:cNvSpPr>
            <a:spLocks noChangeArrowheads="1"/>
          </p:cNvSpPr>
          <p:nvPr/>
        </p:nvSpPr>
        <p:spPr bwMode="auto">
          <a:xfrm>
            <a:off x="5249863" y="475615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Rectangle 36"/>
          <p:cNvSpPr>
            <a:spLocks noChangeArrowheads="1"/>
          </p:cNvSpPr>
          <p:nvPr/>
        </p:nvSpPr>
        <p:spPr bwMode="auto">
          <a:xfrm>
            <a:off x="2644775" y="5127625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Rectangle 37"/>
          <p:cNvSpPr>
            <a:spLocks noChangeArrowheads="1"/>
          </p:cNvSpPr>
          <p:nvPr/>
        </p:nvSpPr>
        <p:spPr bwMode="auto">
          <a:xfrm>
            <a:off x="3016250" y="5127625"/>
            <a:ext cx="371475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Rectangle 38"/>
          <p:cNvSpPr>
            <a:spLocks noChangeArrowheads="1"/>
          </p:cNvSpPr>
          <p:nvPr/>
        </p:nvSpPr>
        <p:spPr bwMode="auto">
          <a:xfrm>
            <a:off x="3387725" y="5127625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Rectangle 39"/>
          <p:cNvSpPr>
            <a:spLocks noChangeArrowheads="1"/>
          </p:cNvSpPr>
          <p:nvPr/>
        </p:nvSpPr>
        <p:spPr bwMode="auto">
          <a:xfrm>
            <a:off x="3760788" y="5127625"/>
            <a:ext cx="371475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Rectangle 40"/>
          <p:cNvSpPr>
            <a:spLocks noChangeArrowheads="1"/>
          </p:cNvSpPr>
          <p:nvPr/>
        </p:nvSpPr>
        <p:spPr bwMode="auto">
          <a:xfrm>
            <a:off x="4132263" y="5127625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Rectangle 41"/>
          <p:cNvSpPr>
            <a:spLocks noChangeArrowheads="1"/>
          </p:cNvSpPr>
          <p:nvPr/>
        </p:nvSpPr>
        <p:spPr bwMode="auto">
          <a:xfrm>
            <a:off x="4505325" y="5127625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Rectangle 42"/>
          <p:cNvSpPr>
            <a:spLocks noChangeArrowheads="1"/>
          </p:cNvSpPr>
          <p:nvPr/>
        </p:nvSpPr>
        <p:spPr bwMode="auto">
          <a:xfrm>
            <a:off x="4876800" y="5127625"/>
            <a:ext cx="373063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Rectangle 43"/>
          <p:cNvSpPr>
            <a:spLocks noChangeArrowheads="1"/>
          </p:cNvSpPr>
          <p:nvPr/>
        </p:nvSpPr>
        <p:spPr bwMode="auto">
          <a:xfrm>
            <a:off x="5249863" y="5127625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Rectangle 44"/>
          <p:cNvSpPr>
            <a:spLocks noChangeArrowheads="1"/>
          </p:cNvSpPr>
          <p:nvPr/>
        </p:nvSpPr>
        <p:spPr bwMode="auto">
          <a:xfrm>
            <a:off x="2644775" y="55006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Rectangle 45"/>
          <p:cNvSpPr>
            <a:spLocks noChangeArrowheads="1"/>
          </p:cNvSpPr>
          <p:nvPr/>
        </p:nvSpPr>
        <p:spPr bwMode="auto">
          <a:xfrm>
            <a:off x="3016250" y="55006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Rectangle 46"/>
          <p:cNvSpPr>
            <a:spLocks noChangeArrowheads="1"/>
          </p:cNvSpPr>
          <p:nvPr/>
        </p:nvSpPr>
        <p:spPr bwMode="auto">
          <a:xfrm>
            <a:off x="3387725" y="550068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Rectangle 47"/>
          <p:cNvSpPr>
            <a:spLocks noChangeArrowheads="1"/>
          </p:cNvSpPr>
          <p:nvPr/>
        </p:nvSpPr>
        <p:spPr bwMode="auto">
          <a:xfrm>
            <a:off x="3760788" y="55006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Rectangle 48"/>
          <p:cNvSpPr>
            <a:spLocks noChangeArrowheads="1"/>
          </p:cNvSpPr>
          <p:nvPr/>
        </p:nvSpPr>
        <p:spPr bwMode="auto">
          <a:xfrm>
            <a:off x="4132263" y="550068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Rectangle 49"/>
          <p:cNvSpPr>
            <a:spLocks noChangeArrowheads="1"/>
          </p:cNvSpPr>
          <p:nvPr/>
        </p:nvSpPr>
        <p:spPr bwMode="auto">
          <a:xfrm>
            <a:off x="4505325" y="55006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Rectangle 50"/>
          <p:cNvSpPr>
            <a:spLocks noChangeArrowheads="1"/>
          </p:cNvSpPr>
          <p:nvPr/>
        </p:nvSpPr>
        <p:spPr bwMode="auto">
          <a:xfrm>
            <a:off x="4876800" y="550068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Rectangle 51"/>
          <p:cNvSpPr>
            <a:spLocks noChangeArrowheads="1"/>
          </p:cNvSpPr>
          <p:nvPr/>
        </p:nvSpPr>
        <p:spPr bwMode="auto">
          <a:xfrm>
            <a:off x="5249863" y="55006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Rectangle 52"/>
          <p:cNvSpPr>
            <a:spLocks noChangeArrowheads="1"/>
          </p:cNvSpPr>
          <p:nvPr/>
        </p:nvSpPr>
        <p:spPr bwMode="auto">
          <a:xfrm>
            <a:off x="2644775" y="5872163"/>
            <a:ext cx="371475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Rectangle 53"/>
          <p:cNvSpPr>
            <a:spLocks noChangeArrowheads="1"/>
          </p:cNvSpPr>
          <p:nvPr/>
        </p:nvSpPr>
        <p:spPr bwMode="auto">
          <a:xfrm>
            <a:off x="3016250" y="5872163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Rectangle 54"/>
          <p:cNvSpPr>
            <a:spLocks noChangeArrowheads="1"/>
          </p:cNvSpPr>
          <p:nvPr/>
        </p:nvSpPr>
        <p:spPr bwMode="auto">
          <a:xfrm>
            <a:off x="3387725" y="5872163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Rectangle 55"/>
          <p:cNvSpPr>
            <a:spLocks noChangeArrowheads="1"/>
          </p:cNvSpPr>
          <p:nvPr/>
        </p:nvSpPr>
        <p:spPr bwMode="auto">
          <a:xfrm>
            <a:off x="3760788" y="5872163"/>
            <a:ext cx="371475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Rectangle 56"/>
          <p:cNvSpPr>
            <a:spLocks noChangeArrowheads="1"/>
          </p:cNvSpPr>
          <p:nvPr/>
        </p:nvSpPr>
        <p:spPr bwMode="auto">
          <a:xfrm>
            <a:off x="4132263" y="5872163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Rectangle 57"/>
          <p:cNvSpPr>
            <a:spLocks noChangeArrowheads="1"/>
          </p:cNvSpPr>
          <p:nvPr/>
        </p:nvSpPr>
        <p:spPr bwMode="auto">
          <a:xfrm>
            <a:off x="4505325" y="5872163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Rectangle 58"/>
          <p:cNvSpPr>
            <a:spLocks noChangeArrowheads="1"/>
          </p:cNvSpPr>
          <p:nvPr/>
        </p:nvSpPr>
        <p:spPr bwMode="auto">
          <a:xfrm>
            <a:off x="4876800" y="5872163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Rectangle 59"/>
          <p:cNvSpPr>
            <a:spLocks noChangeArrowheads="1"/>
          </p:cNvSpPr>
          <p:nvPr/>
        </p:nvSpPr>
        <p:spPr bwMode="auto">
          <a:xfrm>
            <a:off x="5249863" y="5872163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Rectangle 60"/>
          <p:cNvSpPr>
            <a:spLocks noChangeArrowheads="1"/>
          </p:cNvSpPr>
          <p:nvPr/>
        </p:nvSpPr>
        <p:spPr bwMode="auto">
          <a:xfrm>
            <a:off x="2644775" y="624522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Rectangle 61"/>
          <p:cNvSpPr>
            <a:spLocks noChangeArrowheads="1"/>
          </p:cNvSpPr>
          <p:nvPr/>
        </p:nvSpPr>
        <p:spPr bwMode="auto">
          <a:xfrm>
            <a:off x="3016250" y="624522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Rectangle 62"/>
          <p:cNvSpPr>
            <a:spLocks noChangeArrowheads="1"/>
          </p:cNvSpPr>
          <p:nvPr/>
        </p:nvSpPr>
        <p:spPr bwMode="auto">
          <a:xfrm>
            <a:off x="3387725" y="6245225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Rectangle 63"/>
          <p:cNvSpPr>
            <a:spLocks noChangeArrowheads="1"/>
          </p:cNvSpPr>
          <p:nvPr/>
        </p:nvSpPr>
        <p:spPr bwMode="auto">
          <a:xfrm>
            <a:off x="3760788" y="624522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Rectangle 64"/>
          <p:cNvSpPr>
            <a:spLocks noChangeArrowheads="1"/>
          </p:cNvSpPr>
          <p:nvPr/>
        </p:nvSpPr>
        <p:spPr bwMode="auto">
          <a:xfrm>
            <a:off x="4132263" y="6245225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Rectangle 65"/>
          <p:cNvSpPr>
            <a:spLocks noChangeArrowheads="1"/>
          </p:cNvSpPr>
          <p:nvPr/>
        </p:nvSpPr>
        <p:spPr bwMode="auto">
          <a:xfrm>
            <a:off x="4505325" y="624522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Rectangle 66"/>
          <p:cNvSpPr>
            <a:spLocks noChangeArrowheads="1"/>
          </p:cNvSpPr>
          <p:nvPr/>
        </p:nvSpPr>
        <p:spPr bwMode="auto">
          <a:xfrm>
            <a:off x="4876800" y="6245225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Rectangle 67"/>
          <p:cNvSpPr>
            <a:spLocks noChangeArrowheads="1"/>
          </p:cNvSpPr>
          <p:nvPr/>
        </p:nvSpPr>
        <p:spPr bwMode="auto">
          <a:xfrm>
            <a:off x="5249863" y="624522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Freeform 68"/>
          <p:cNvSpPr>
            <a:spLocks noEditPoints="1"/>
          </p:cNvSpPr>
          <p:nvPr/>
        </p:nvSpPr>
        <p:spPr bwMode="auto">
          <a:xfrm>
            <a:off x="2047875" y="3733800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Freeform 69"/>
          <p:cNvSpPr>
            <a:spLocks noEditPoints="1"/>
          </p:cNvSpPr>
          <p:nvPr/>
        </p:nvSpPr>
        <p:spPr bwMode="auto">
          <a:xfrm>
            <a:off x="2152650" y="3792538"/>
            <a:ext cx="74613" cy="125413"/>
          </a:xfrm>
          <a:custGeom>
            <a:avLst/>
            <a:gdLst>
              <a:gd name="T0" fmla="*/ 109 w 109"/>
              <a:gd name="T1" fmla="*/ 90 h 179"/>
              <a:gd name="T2" fmla="*/ 99 w 109"/>
              <a:gd name="T3" fmla="*/ 29 h 179"/>
              <a:gd name="T4" fmla="*/ 55 w 109"/>
              <a:gd name="T5" fmla="*/ 0 h 179"/>
              <a:gd name="T6" fmla="*/ 10 w 109"/>
              <a:gd name="T7" fmla="*/ 31 h 179"/>
              <a:gd name="T8" fmla="*/ 0 w 109"/>
              <a:gd name="T9" fmla="*/ 90 h 179"/>
              <a:gd name="T10" fmla="*/ 12 w 109"/>
              <a:gd name="T11" fmla="*/ 152 h 179"/>
              <a:gd name="T12" fmla="*/ 55 w 109"/>
              <a:gd name="T13" fmla="*/ 179 h 179"/>
              <a:gd name="T14" fmla="*/ 100 w 109"/>
              <a:gd name="T15" fmla="*/ 148 h 179"/>
              <a:gd name="T16" fmla="*/ 109 w 109"/>
              <a:gd name="T17" fmla="*/ 90 h 179"/>
              <a:gd name="T18" fmla="*/ 88 w 109"/>
              <a:gd name="T19" fmla="*/ 86 h 179"/>
              <a:gd name="T20" fmla="*/ 85 w 109"/>
              <a:gd name="T21" fmla="*/ 140 h 179"/>
              <a:gd name="T22" fmla="*/ 55 w 109"/>
              <a:gd name="T23" fmla="*/ 173 h 179"/>
              <a:gd name="T24" fmla="*/ 24 w 109"/>
              <a:gd name="T25" fmla="*/ 141 h 179"/>
              <a:gd name="T26" fmla="*/ 21 w 109"/>
              <a:gd name="T27" fmla="*/ 86 h 179"/>
              <a:gd name="T28" fmla="*/ 24 w 109"/>
              <a:gd name="T29" fmla="*/ 39 h 179"/>
              <a:gd name="T30" fmla="*/ 55 w 109"/>
              <a:gd name="T31" fmla="*/ 5 h 179"/>
              <a:gd name="T32" fmla="*/ 85 w 109"/>
              <a:gd name="T33" fmla="*/ 36 h 179"/>
              <a:gd name="T34" fmla="*/ 88 w 109"/>
              <a:gd name="T35" fmla="*/ 8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9" h="179">
                <a:moveTo>
                  <a:pt x="109" y="90"/>
                </a:moveTo>
                <a:cubicBezTo>
                  <a:pt x="109" y="69"/>
                  <a:pt x="108" y="48"/>
                  <a:pt x="99" y="29"/>
                </a:cubicBezTo>
                <a:cubicBezTo>
                  <a:pt x="87" y="4"/>
                  <a:pt x="66" y="0"/>
                  <a:pt x="55" y="0"/>
                </a:cubicBezTo>
                <a:cubicBezTo>
                  <a:pt x="39" y="0"/>
                  <a:pt x="20" y="6"/>
                  <a:pt x="10" y="31"/>
                </a:cubicBezTo>
                <a:cubicBezTo>
                  <a:pt x="1" y="49"/>
                  <a:pt x="0" y="69"/>
                  <a:pt x="0" y="90"/>
                </a:cubicBezTo>
                <a:cubicBezTo>
                  <a:pt x="0" y="109"/>
                  <a:pt x="1" y="133"/>
                  <a:pt x="12" y="152"/>
                </a:cubicBezTo>
                <a:cubicBezTo>
                  <a:pt x="23" y="173"/>
                  <a:pt x="42" y="179"/>
                  <a:pt x="55" y="179"/>
                </a:cubicBezTo>
                <a:cubicBezTo>
                  <a:pt x="69" y="179"/>
                  <a:pt x="88" y="173"/>
                  <a:pt x="100" y="148"/>
                </a:cubicBezTo>
                <a:cubicBezTo>
                  <a:pt x="108" y="130"/>
                  <a:pt x="109" y="110"/>
                  <a:pt x="109" y="90"/>
                </a:cubicBezTo>
                <a:close/>
                <a:moveTo>
                  <a:pt x="88" y="86"/>
                </a:moveTo>
                <a:cubicBezTo>
                  <a:pt x="88" y="106"/>
                  <a:pt x="88" y="124"/>
                  <a:pt x="85" y="140"/>
                </a:cubicBezTo>
                <a:cubicBezTo>
                  <a:pt x="81" y="165"/>
                  <a:pt x="66" y="173"/>
                  <a:pt x="55" y="173"/>
                </a:cubicBezTo>
                <a:cubicBezTo>
                  <a:pt x="44" y="173"/>
                  <a:pt x="29" y="166"/>
                  <a:pt x="24" y="141"/>
                </a:cubicBezTo>
                <a:cubicBezTo>
                  <a:pt x="21" y="126"/>
                  <a:pt x="21" y="102"/>
                  <a:pt x="21" y="86"/>
                </a:cubicBezTo>
                <a:cubicBezTo>
                  <a:pt x="21" y="70"/>
                  <a:pt x="21" y="53"/>
                  <a:pt x="24" y="39"/>
                </a:cubicBezTo>
                <a:cubicBezTo>
                  <a:pt x="29" y="8"/>
                  <a:pt x="48" y="5"/>
                  <a:pt x="55" y="5"/>
                </a:cubicBezTo>
                <a:cubicBezTo>
                  <a:pt x="63" y="5"/>
                  <a:pt x="80" y="10"/>
                  <a:pt x="85" y="36"/>
                </a:cubicBezTo>
                <a:cubicBezTo>
                  <a:pt x="88" y="50"/>
                  <a:pt x="88" y="70"/>
                  <a:pt x="88" y="8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Freeform 70"/>
          <p:cNvSpPr>
            <a:spLocks noEditPoints="1"/>
          </p:cNvSpPr>
          <p:nvPr/>
        </p:nvSpPr>
        <p:spPr bwMode="auto">
          <a:xfrm>
            <a:off x="2047875" y="4108450"/>
            <a:ext cx="98425" cy="125413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3 h 181"/>
              <a:gd name="T8" fmla="*/ 28 w 142"/>
              <a:gd name="T9" fmla="*/ 129 h 181"/>
              <a:gd name="T10" fmla="*/ 34 w 142"/>
              <a:gd name="T11" fmla="*/ 85 h 181"/>
              <a:gd name="T12" fmla="*/ 50 w 142"/>
              <a:gd name="T13" fmla="*/ 85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3"/>
                  <a:pt x="58" y="173"/>
                </a:cubicBezTo>
                <a:cubicBezTo>
                  <a:pt x="32" y="173"/>
                  <a:pt x="28" y="144"/>
                  <a:pt x="28" y="129"/>
                </a:cubicBezTo>
                <a:cubicBezTo>
                  <a:pt x="28" y="113"/>
                  <a:pt x="32" y="95"/>
                  <a:pt x="34" y="85"/>
                </a:cubicBezTo>
                <a:lnTo>
                  <a:pt x="50" y="85"/>
                </a:lnTo>
                <a:cubicBezTo>
                  <a:pt x="62" y="85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1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Freeform 71"/>
          <p:cNvSpPr>
            <a:spLocks/>
          </p:cNvSpPr>
          <p:nvPr/>
        </p:nvSpPr>
        <p:spPr bwMode="auto">
          <a:xfrm>
            <a:off x="2160588" y="4167188"/>
            <a:ext cx="60325" cy="120650"/>
          </a:xfrm>
          <a:custGeom>
            <a:avLst/>
            <a:gdLst>
              <a:gd name="T0" fmla="*/ 86 w 86"/>
              <a:gd name="T1" fmla="*/ 173 h 173"/>
              <a:gd name="T2" fmla="*/ 86 w 86"/>
              <a:gd name="T3" fmla="*/ 165 h 173"/>
              <a:gd name="T4" fmla="*/ 77 w 86"/>
              <a:gd name="T5" fmla="*/ 165 h 173"/>
              <a:gd name="T6" fmla="*/ 53 w 86"/>
              <a:gd name="T7" fmla="*/ 152 h 173"/>
              <a:gd name="T8" fmla="*/ 53 w 86"/>
              <a:gd name="T9" fmla="*/ 7 h 173"/>
              <a:gd name="T10" fmla="*/ 47 w 86"/>
              <a:gd name="T11" fmla="*/ 0 h 173"/>
              <a:gd name="T12" fmla="*/ 0 w 86"/>
              <a:gd name="T13" fmla="*/ 16 h 173"/>
              <a:gd name="T14" fmla="*/ 0 w 86"/>
              <a:gd name="T15" fmla="*/ 25 h 173"/>
              <a:gd name="T16" fmla="*/ 34 w 86"/>
              <a:gd name="T17" fmla="*/ 18 h 173"/>
              <a:gd name="T18" fmla="*/ 34 w 86"/>
              <a:gd name="T19" fmla="*/ 152 h 173"/>
              <a:gd name="T20" fmla="*/ 10 w 86"/>
              <a:gd name="T21" fmla="*/ 165 h 173"/>
              <a:gd name="T22" fmla="*/ 1 w 86"/>
              <a:gd name="T23" fmla="*/ 165 h 173"/>
              <a:gd name="T24" fmla="*/ 1 w 86"/>
              <a:gd name="T25" fmla="*/ 173 h 173"/>
              <a:gd name="T26" fmla="*/ 44 w 86"/>
              <a:gd name="T27" fmla="*/ 172 h 173"/>
              <a:gd name="T28" fmla="*/ 86 w 86"/>
              <a:gd name="T29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6" h="173">
                <a:moveTo>
                  <a:pt x="86" y="173"/>
                </a:moveTo>
                <a:lnTo>
                  <a:pt x="86" y="165"/>
                </a:lnTo>
                <a:lnTo>
                  <a:pt x="77" y="165"/>
                </a:lnTo>
                <a:cubicBezTo>
                  <a:pt x="54" y="165"/>
                  <a:pt x="53" y="162"/>
                  <a:pt x="53" y="152"/>
                </a:cubicBezTo>
                <a:lnTo>
                  <a:pt x="53" y="7"/>
                </a:lnTo>
                <a:cubicBezTo>
                  <a:pt x="53" y="0"/>
                  <a:pt x="53" y="0"/>
                  <a:pt x="47" y="0"/>
                </a:cubicBezTo>
                <a:cubicBezTo>
                  <a:pt x="31" y="16"/>
                  <a:pt x="8" y="16"/>
                  <a:pt x="0" y="16"/>
                </a:cubicBezTo>
                <a:lnTo>
                  <a:pt x="0" y="25"/>
                </a:lnTo>
                <a:cubicBezTo>
                  <a:pt x="5" y="25"/>
                  <a:pt x="20" y="25"/>
                  <a:pt x="34" y="18"/>
                </a:cubicBezTo>
                <a:lnTo>
                  <a:pt x="34" y="152"/>
                </a:lnTo>
                <a:cubicBezTo>
                  <a:pt x="34" y="162"/>
                  <a:pt x="33" y="165"/>
                  <a:pt x="10" y="165"/>
                </a:cubicBezTo>
                <a:lnTo>
                  <a:pt x="1" y="165"/>
                </a:lnTo>
                <a:lnTo>
                  <a:pt x="1" y="173"/>
                </a:lnTo>
                <a:cubicBezTo>
                  <a:pt x="11" y="172"/>
                  <a:pt x="33" y="172"/>
                  <a:pt x="44" y="172"/>
                </a:cubicBezTo>
                <a:cubicBezTo>
                  <a:pt x="54" y="172"/>
                  <a:pt x="77" y="172"/>
                  <a:pt x="86" y="17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Freeform 72"/>
          <p:cNvSpPr>
            <a:spLocks noEditPoints="1"/>
          </p:cNvSpPr>
          <p:nvPr/>
        </p:nvSpPr>
        <p:spPr bwMode="auto">
          <a:xfrm>
            <a:off x="2047875" y="4479925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8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5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5 h 181"/>
              <a:gd name="T30" fmla="*/ 37 w 142"/>
              <a:gd name="T31" fmla="*/ 75 h 181"/>
              <a:gd name="T32" fmla="*/ 99 w 142"/>
              <a:gd name="T33" fmla="*/ 8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8"/>
                  <a:pt x="135" y="128"/>
                </a:cubicBezTo>
                <a:cubicBezTo>
                  <a:pt x="134" y="128"/>
                  <a:pt x="133" y="129"/>
                  <a:pt x="130" y="133"/>
                </a:cubicBezTo>
                <a:cubicBezTo>
                  <a:pt x="100" y="170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5"/>
                </a:cubicBezTo>
                <a:cubicBezTo>
                  <a:pt x="140" y="62"/>
                  <a:pt x="140" y="36"/>
                  <a:pt x="140" y="34"/>
                </a:cubicBezTo>
                <a:cubicBezTo>
                  <a:pt x="140" y="15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5"/>
                  <a:pt x="58" y="75"/>
                  <a:pt x="45" y="75"/>
                </a:cubicBezTo>
                <a:lnTo>
                  <a:pt x="37" y="75"/>
                </a:lnTo>
                <a:cubicBezTo>
                  <a:pt x="54" y="10"/>
                  <a:pt x="95" y="8"/>
                  <a:pt x="99" y="8"/>
                </a:cubicBezTo>
                <a:cubicBezTo>
                  <a:pt x="115" y="8"/>
                  <a:pt x="124" y="19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Freeform 73"/>
          <p:cNvSpPr>
            <a:spLocks/>
          </p:cNvSpPr>
          <p:nvPr/>
        </p:nvSpPr>
        <p:spPr bwMode="auto">
          <a:xfrm>
            <a:off x="2154238" y="4538663"/>
            <a:ext cx="73025" cy="120650"/>
          </a:xfrm>
          <a:custGeom>
            <a:avLst/>
            <a:gdLst>
              <a:gd name="T0" fmla="*/ 104 w 104"/>
              <a:gd name="T1" fmla="*/ 128 h 173"/>
              <a:gd name="T2" fmla="*/ 97 w 104"/>
              <a:gd name="T3" fmla="*/ 128 h 173"/>
              <a:gd name="T4" fmla="*/ 91 w 104"/>
              <a:gd name="T5" fmla="*/ 151 h 173"/>
              <a:gd name="T6" fmla="*/ 67 w 104"/>
              <a:gd name="T7" fmla="*/ 153 h 173"/>
              <a:gd name="T8" fmla="*/ 20 w 104"/>
              <a:gd name="T9" fmla="*/ 153 h 173"/>
              <a:gd name="T10" fmla="*/ 47 w 104"/>
              <a:gd name="T11" fmla="*/ 127 h 173"/>
              <a:gd name="T12" fmla="*/ 104 w 104"/>
              <a:gd name="T13" fmla="*/ 51 h 173"/>
              <a:gd name="T14" fmla="*/ 48 w 104"/>
              <a:gd name="T15" fmla="*/ 0 h 173"/>
              <a:gd name="T16" fmla="*/ 0 w 104"/>
              <a:gd name="T17" fmla="*/ 47 h 173"/>
              <a:gd name="T18" fmla="*/ 14 w 104"/>
              <a:gd name="T19" fmla="*/ 62 h 173"/>
              <a:gd name="T20" fmla="*/ 27 w 104"/>
              <a:gd name="T21" fmla="*/ 48 h 173"/>
              <a:gd name="T22" fmla="*/ 13 w 104"/>
              <a:gd name="T23" fmla="*/ 35 h 173"/>
              <a:gd name="T24" fmla="*/ 10 w 104"/>
              <a:gd name="T25" fmla="*/ 35 h 173"/>
              <a:gd name="T26" fmla="*/ 45 w 104"/>
              <a:gd name="T27" fmla="*/ 8 h 173"/>
              <a:gd name="T28" fmla="*/ 80 w 104"/>
              <a:gd name="T29" fmla="*/ 51 h 173"/>
              <a:gd name="T30" fmla="*/ 53 w 104"/>
              <a:gd name="T31" fmla="*/ 108 h 173"/>
              <a:gd name="T32" fmla="*/ 3 w 104"/>
              <a:gd name="T33" fmla="*/ 164 h 173"/>
              <a:gd name="T34" fmla="*/ 0 w 104"/>
              <a:gd name="T35" fmla="*/ 173 h 173"/>
              <a:gd name="T36" fmla="*/ 96 w 104"/>
              <a:gd name="T37" fmla="*/ 173 h 173"/>
              <a:gd name="T38" fmla="*/ 104 w 104"/>
              <a:gd name="T39" fmla="*/ 128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4" h="173">
                <a:moveTo>
                  <a:pt x="104" y="128"/>
                </a:moveTo>
                <a:lnTo>
                  <a:pt x="97" y="128"/>
                </a:lnTo>
                <a:cubicBezTo>
                  <a:pt x="96" y="136"/>
                  <a:pt x="94" y="147"/>
                  <a:pt x="91" y="151"/>
                </a:cubicBezTo>
                <a:cubicBezTo>
                  <a:pt x="89" y="153"/>
                  <a:pt x="72" y="153"/>
                  <a:pt x="67" y="153"/>
                </a:cubicBezTo>
                <a:lnTo>
                  <a:pt x="20" y="153"/>
                </a:lnTo>
                <a:lnTo>
                  <a:pt x="47" y="127"/>
                </a:lnTo>
                <a:cubicBezTo>
                  <a:pt x="88" y="91"/>
                  <a:pt x="104" y="77"/>
                  <a:pt x="104" y="51"/>
                </a:cubicBezTo>
                <a:cubicBezTo>
                  <a:pt x="104" y="21"/>
                  <a:pt x="80" y="0"/>
                  <a:pt x="48" y="0"/>
                </a:cubicBezTo>
                <a:cubicBezTo>
                  <a:pt x="19" y="0"/>
                  <a:pt x="0" y="24"/>
                  <a:pt x="0" y="47"/>
                </a:cubicBezTo>
                <a:cubicBezTo>
                  <a:pt x="0" y="62"/>
                  <a:pt x="13" y="62"/>
                  <a:pt x="14" y="62"/>
                </a:cubicBezTo>
                <a:cubicBezTo>
                  <a:pt x="18" y="62"/>
                  <a:pt x="27" y="59"/>
                  <a:pt x="27" y="48"/>
                </a:cubicBezTo>
                <a:cubicBezTo>
                  <a:pt x="27" y="41"/>
                  <a:pt x="22" y="35"/>
                  <a:pt x="13" y="35"/>
                </a:cubicBezTo>
                <a:cubicBezTo>
                  <a:pt x="11" y="35"/>
                  <a:pt x="11" y="35"/>
                  <a:pt x="10" y="35"/>
                </a:cubicBezTo>
                <a:cubicBezTo>
                  <a:pt x="16" y="18"/>
                  <a:pt x="30" y="8"/>
                  <a:pt x="45" y="8"/>
                </a:cubicBezTo>
                <a:cubicBezTo>
                  <a:pt x="69" y="8"/>
                  <a:pt x="80" y="29"/>
                  <a:pt x="80" y="51"/>
                </a:cubicBezTo>
                <a:cubicBezTo>
                  <a:pt x="80" y="71"/>
                  <a:pt x="67" y="92"/>
                  <a:pt x="53" y="108"/>
                </a:cubicBezTo>
                <a:lnTo>
                  <a:pt x="3" y="164"/>
                </a:lnTo>
                <a:cubicBezTo>
                  <a:pt x="0" y="167"/>
                  <a:pt x="0" y="167"/>
                  <a:pt x="0" y="173"/>
                </a:cubicBezTo>
                <a:lnTo>
                  <a:pt x="96" y="173"/>
                </a:lnTo>
                <a:lnTo>
                  <a:pt x="104" y="1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Freeform 74"/>
          <p:cNvSpPr>
            <a:spLocks noEditPoints="1"/>
          </p:cNvSpPr>
          <p:nvPr/>
        </p:nvSpPr>
        <p:spPr bwMode="auto">
          <a:xfrm>
            <a:off x="2047875" y="4849813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" name="Freeform 75"/>
          <p:cNvSpPr>
            <a:spLocks/>
          </p:cNvSpPr>
          <p:nvPr/>
        </p:nvSpPr>
        <p:spPr bwMode="auto">
          <a:xfrm>
            <a:off x="2152650" y="4908550"/>
            <a:ext cx="74613" cy="125413"/>
          </a:xfrm>
          <a:custGeom>
            <a:avLst/>
            <a:gdLst>
              <a:gd name="T0" fmla="*/ 108 w 108"/>
              <a:gd name="T1" fmla="*/ 128 h 179"/>
              <a:gd name="T2" fmla="*/ 64 w 108"/>
              <a:gd name="T3" fmla="*/ 81 h 179"/>
              <a:gd name="T4" fmla="*/ 101 w 108"/>
              <a:gd name="T5" fmla="*/ 36 h 179"/>
              <a:gd name="T6" fmla="*/ 53 w 108"/>
              <a:gd name="T7" fmla="*/ 0 h 179"/>
              <a:gd name="T8" fmla="*/ 7 w 108"/>
              <a:gd name="T9" fmla="*/ 35 h 179"/>
              <a:gd name="T10" fmla="*/ 20 w 108"/>
              <a:gd name="T11" fmla="*/ 49 h 179"/>
              <a:gd name="T12" fmla="*/ 33 w 108"/>
              <a:gd name="T13" fmla="*/ 35 h 179"/>
              <a:gd name="T14" fmla="*/ 17 w 108"/>
              <a:gd name="T15" fmla="*/ 22 h 179"/>
              <a:gd name="T16" fmla="*/ 52 w 108"/>
              <a:gd name="T17" fmla="*/ 6 h 179"/>
              <a:gd name="T18" fmla="*/ 77 w 108"/>
              <a:gd name="T19" fmla="*/ 35 h 179"/>
              <a:gd name="T20" fmla="*/ 69 w 108"/>
              <a:gd name="T21" fmla="*/ 65 h 179"/>
              <a:gd name="T22" fmla="*/ 46 w 108"/>
              <a:gd name="T23" fmla="*/ 78 h 179"/>
              <a:gd name="T24" fmla="*/ 36 w 108"/>
              <a:gd name="T25" fmla="*/ 79 h 179"/>
              <a:gd name="T26" fmla="*/ 32 w 108"/>
              <a:gd name="T27" fmla="*/ 82 h 179"/>
              <a:gd name="T28" fmla="*/ 38 w 108"/>
              <a:gd name="T29" fmla="*/ 85 h 179"/>
              <a:gd name="T30" fmla="*/ 50 w 108"/>
              <a:gd name="T31" fmla="*/ 85 h 179"/>
              <a:gd name="T32" fmla="*/ 81 w 108"/>
              <a:gd name="T33" fmla="*/ 128 h 179"/>
              <a:gd name="T34" fmla="*/ 51 w 108"/>
              <a:gd name="T35" fmla="*/ 171 h 179"/>
              <a:gd name="T36" fmla="*/ 12 w 108"/>
              <a:gd name="T37" fmla="*/ 151 h 179"/>
              <a:gd name="T38" fmla="*/ 29 w 108"/>
              <a:gd name="T39" fmla="*/ 137 h 179"/>
              <a:gd name="T40" fmla="*/ 14 w 108"/>
              <a:gd name="T41" fmla="*/ 123 h 179"/>
              <a:gd name="T42" fmla="*/ 0 w 108"/>
              <a:gd name="T43" fmla="*/ 138 h 179"/>
              <a:gd name="T44" fmla="*/ 52 w 108"/>
              <a:gd name="T45" fmla="*/ 179 h 179"/>
              <a:gd name="T46" fmla="*/ 108 w 108"/>
              <a:gd name="T47" fmla="*/ 12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8" h="179">
                <a:moveTo>
                  <a:pt x="108" y="128"/>
                </a:moveTo>
                <a:cubicBezTo>
                  <a:pt x="108" y="107"/>
                  <a:pt x="91" y="87"/>
                  <a:pt x="64" y="81"/>
                </a:cubicBezTo>
                <a:cubicBezTo>
                  <a:pt x="85" y="74"/>
                  <a:pt x="101" y="56"/>
                  <a:pt x="101" y="36"/>
                </a:cubicBezTo>
                <a:cubicBezTo>
                  <a:pt x="101" y="14"/>
                  <a:pt x="78" y="0"/>
                  <a:pt x="53" y="0"/>
                </a:cubicBezTo>
                <a:cubicBezTo>
                  <a:pt x="26" y="0"/>
                  <a:pt x="7" y="15"/>
                  <a:pt x="7" y="35"/>
                </a:cubicBezTo>
                <a:cubicBezTo>
                  <a:pt x="7" y="44"/>
                  <a:pt x="12" y="49"/>
                  <a:pt x="20" y="49"/>
                </a:cubicBezTo>
                <a:cubicBezTo>
                  <a:pt x="28" y="49"/>
                  <a:pt x="33" y="43"/>
                  <a:pt x="33" y="35"/>
                </a:cubicBezTo>
                <a:cubicBezTo>
                  <a:pt x="33" y="22"/>
                  <a:pt x="21" y="22"/>
                  <a:pt x="17" y="22"/>
                </a:cubicBezTo>
                <a:cubicBezTo>
                  <a:pt x="25" y="10"/>
                  <a:pt x="42" y="6"/>
                  <a:pt x="52" y="6"/>
                </a:cubicBezTo>
                <a:cubicBezTo>
                  <a:pt x="62" y="6"/>
                  <a:pt x="77" y="12"/>
                  <a:pt x="77" y="35"/>
                </a:cubicBezTo>
                <a:cubicBezTo>
                  <a:pt x="77" y="38"/>
                  <a:pt x="76" y="53"/>
                  <a:pt x="69" y="65"/>
                </a:cubicBezTo>
                <a:cubicBezTo>
                  <a:pt x="62" y="77"/>
                  <a:pt x="53" y="78"/>
                  <a:pt x="46" y="78"/>
                </a:cubicBezTo>
                <a:cubicBezTo>
                  <a:pt x="44" y="79"/>
                  <a:pt x="38" y="79"/>
                  <a:pt x="36" y="79"/>
                </a:cubicBezTo>
                <a:cubicBezTo>
                  <a:pt x="34" y="79"/>
                  <a:pt x="32" y="80"/>
                  <a:pt x="32" y="82"/>
                </a:cubicBezTo>
                <a:cubicBezTo>
                  <a:pt x="32" y="85"/>
                  <a:pt x="34" y="85"/>
                  <a:pt x="38" y="85"/>
                </a:cubicBezTo>
                <a:lnTo>
                  <a:pt x="50" y="85"/>
                </a:lnTo>
                <a:cubicBezTo>
                  <a:pt x="71" y="85"/>
                  <a:pt x="81" y="103"/>
                  <a:pt x="81" y="128"/>
                </a:cubicBezTo>
                <a:cubicBezTo>
                  <a:pt x="81" y="164"/>
                  <a:pt x="63" y="171"/>
                  <a:pt x="51" y="171"/>
                </a:cubicBezTo>
                <a:cubicBezTo>
                  <a:pt x="40" y="171"/>
                  <a:pt x="21" y="167"/>
                  <a:pt x="12" y="151"/>
                </a:cubicBezTo>
                <a:cubicBezTo>
                  <a:pt x="21" y="153"/>
                  <a:pt x="29" y="147"/>
                  <a:pt x="29" y="137"/>
                </a:cubicBezTo>
                <a:cubicBezTo>
                  <a:pt x="29" y="128"/>
                  <a:pt x="22" y="123"/>
                  <a:pt x="14" y="123"/>
                </a:cubicBezTo>
                <a:cubicBezTo>
                  <a:pt x="8" y="123"/>
                  <a:pt x="0" y="126"/>
                  <a:pt x="0" y="138"/>
                </a:cubicBezTo>
                <a:cubicBezTo>
                  <a:pt x="0" y="161"/>
                  <a:pt x="24" y="179"/>
                  <a:pt x="52" y="179"/>
                </a:cubicBezTo>
                <a:cubicBezTo>
                  <a:pt x="84" y="179"/>
                  <a:pt x="108" y="155"/>
                  <a:pt x="108" y="1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Freeform 76"/>
          <p:cNvSpPr>
            <a:spLocks noEditPoints="1"/>
          </p:cNvSpPr>
          <p:nvPr/>
        </p:nvSpPr>
        <p:spPr bwMode="auto">
          <a:xfrm>
            <a:off x="2047875" y="5224463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3 h 181"/>
              <a:gd name="T8" fmla="*/ 28 w 142"/>
              <a:gd name="T9" fmla="*/ 129 h 181"/>
              <a:gd name="T10" fmla="*/ 34 w 142"/>
              <a:gd name="T11" fmla="*/ 85 h 181"/>
              <a:gd name="T12" fmla="*/ 50 w 142"/>
              <a:gd name="T13" fmla="*/ 85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3"/>
                  <a:pt x="58" y="173"/>
                </a:cubicBezTo>
                <a:cubicBezTo>
                  <a:pt x="32" y="173"/>
                  <a:pt x="28" y="144"/>
                  <a:pt x="28" y="129"/>
                </a:cubicBezTo>
                <a:cubicBezTo>
                  <a:pt x="28" y="113"/>
                  <a:pt x="32" y="95"/>
                  <a:pt x="34" y="85"/>
                </a:cubicBezTo>
                <a:lnTo>
                  <a:pt x="50" y="85"/>
                </a:lnTo>
                <a:cubicBezTo>
                  <a:pt x="62" y="85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1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" name="Freeform 77"/>
          <p:cNvSpPr>
            <a:spLocks noEditPoints="1"/>
          </p:cNvSpPr>
          <p:nvPr/>
        </p:nvSpPr>
        <p:spPr bwMode="auto">
          <a:xfrm>
            <a:off x="2149475" y="5281613"/>
            <a:ext cx="80963" cy="122238"/>
          </a:xfrm>
          <a:custGeom>
            <a:avLst/>
            <a:gdLst>
              <a:gd name="T0" fmla="*/ 115 w 115"/>
              <a:gd name="T1" fmla="*/ 133 h 176"/>
              <a:gd name="T2" fmla="*/ 115 w 115"/>
              <a:gd name="T3" fmla="*/ 125 h 176"/>
              <a:gd name="T4" fmla="*/ 89 w 115"/>
              <a:gd name="T5" fmla="*/ 125 h 176"/>
              <a:gd name="T6" fmla="*/ 89 w 115"/>
              <a:gd name="T7" fmla="*/ 7 h 176"/>
              <a:gd name="T8" fmla="*/ 85 w 115"/>
              <a:gd name="T9" fmla="*/ 0 h 176"/>
              <a:gd name="T10" fmla="*/ 80 w 115"/>
              <a:gd name="T11" fmla="*/ 3 h 176"/>
              <a:gd name="T12" fmla="*/ 0 w 115"/>
              <a:gd name="T13" fmla="*/ 125 h 176"/>
              <a:gd name="T14" fmla="*/ 0 w 115"/>
              <a:gd name="T15" fmla="*/ 133 h 176"/>
              <a:gd name="T16" fmla="*/ 69 w 115"/>
              <a:gd name="T17" fmla="*/ 133 h 176"/>
              <a:gd name="T18" fmla="*/ 69 w 115"/>
              <a:gd name="T19" fmla="*/ 156 h 176"/>
              <a:gd name="T20" fmla="*/ 49 w 115"/>
              <a:gd name="T21" fmla="*/ 168 h 176"/>
              <a:gd name="T22" fmla="*/ 44 w 115"/>
              <a:gd name="T23" fmla="*/ 168 h 176"/>
              <a:gd name="T24" fmla="*/ 44 w 115"/>
              <a:gd name="T25" fmla="*/ 176 h 176"/>
              <a:gd name="T26" fmla="*/ 79 w 115"/>
              <a:gd name="T27" fmla="*/ 175 h 176"/>
              <a:gd name="T28" fmla="*/ 114 w 115"/>
              <a:gd name="T29" fmla="*/ 176 h 176"/>
              <a:gd name="T30" fmla="*/ 114 w 115"/>
              <a:gd name="T31" fmla="*/ 168 h 176"/>
              <a:gd name="T32" fmla="*/ 109 w 115"/>
              <a:gd name="T33" fmla="*/ 168 h 176"/>
              <a:gd name="T34" fmla="*/ 89 w 115"/>
              <a:gd name="T35" fmla="*/ 156 h 176"/>
              <a:gd name="T36" fmla="*/ 89 w 115"/>
              <a:gd name="T37" fmla="*/ 133 h 176"/>
              <a:gd name="T38" fmla="*/ 115 w 115"/>
              <a:gd name="T39" fmla="*/ 133 h 176"/>
              <a:gd name="T40" fmla="*/ 71 w 115"/>
              <a:gd name="T41" fmla="*/ 125 h 176"/>
              <a:gd name="T42" fmla="*/ 7 w 115"/>
              <a:gd name="T43" fmla="*/ 125 h 176"/>
              <a:gd name="T44" fmla="*/ 71 w 115"/>
              <a:gd name="T45" fmla="*/ 28 h 176"/>
              <a:gd name="T46" fmla="*/ 71 w 115"/>
              <a:gd name="T47" fmla="*/ 12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5" h="176">
                <a:moveTo>
                  <a:pt x="115" y="133"/>
                </a:moveTo>
                <a:lnTo>
                  <a:pt x="115" y="125"/>
                </a:lnTo>
                <a:lnTo>
                  <a:pt x="89" y="125"/>
                </a:lnTo>
                <a:lnTo>
                  <a:pt x="89" y="7"/>
                </a:lnTo>
                <a:cubicBezTo>
                  <a:pt x="89" y="2"/>
                  <a:pt x="89" y="0"/>
                  <a:pt x="85" y="0"/>
                </a:cubicBezTo>
                <a:cubicBezTo>
                  <a:pt x="83" y="0"/>
                  <a:pt x="82" y="0"/>
                  <a:pt x="80" y="3"/>
                </a:cubicBezTo>
                <a:lnTo>
                  <a:pt x="0" y="125"/>
                </a:lnTo>
                <a:lnTo>
                  <a:pt x="0" y="133"/>
                </a:lnTo>
                <a:lnTo>
                  <a:pt x="69" y="133"/>
                </a:lnTo>
                <a:lnTo>
                  <a:pt x="69" y="156"/>
                </a:lnTo>
                <a:cubicBezTo>
                  <a:pt x="69" y="165"/>
                  <a:pt x="69" y="168"/>
                  <a:pt x="49" y="168"/>
                </a:cubicBezTo>
                <a:lnTo>
                  <a:pt x="44" y="168"/>
                </a:lnTo>
                <a:lnTo>
                  <a:pt x="44" y="176"/>
                </a:lnTo>
                <a:cubicBezTo>
                  <a:pt x="55" y="175"/>
                  <a:pt x="68" y="175"/>
                  <a:pt x="79" y="175"/>
                </a:cubicBezTo>
                <a:cubicBezTo>
                  <a:pt x="90" y="175"/>
                  <a:pt x="104" y="175"/>
                  <a:pt x="114" y="176"/>
                </a:cubicBezTo>
                <a:lnTo>
                  <a:pt x="114" y="168"/>
                </a:lnTo>
                <a:lnTo>
                  <a:pt x="109" y="168"/>
                </a:lnTo>
                <a:cubicBezTo>
                  <a:pt x="90" y="168"/>
                  <a:pt x="89" y="165"/>
                  <a:pt x="89" y="156"/>
                </a:cubicBezTo>
                <a:lnTo>
                  <a:pt x="89" y="133"/>
                </a:lnTo>
                <a:lnTo>
                  <a:pt x="115" y="133"/>
                </a:lnTo>
                <a:close/>
                <a:moveTo>
                  <a:pt x="71" y="125"/>
                </a:moveTo>
                <a:lnTo>
                  <a:pt x="7" y="125"/>
                </a:lnTo>
                <a:lnTo>
                  <a:pt x="71" y="28"/>
                </a:lnTo>
                <a:lnTo>
                  <a:pt x="71" y="1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Freeform 78"/>
          <p:cNvSpPr>
            <a:spLocks noEditPoints="1"/>
          </p:cNvSpPr>
          <p:nvPr/>
        </p:nvSpPr>
        <p:spPr bwMode="auto">
          <a:xfrm>
            <a:off x="2047875" y="5594350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8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5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5 h 181"/>
              <a:gd name="T30" fmla="*/ 37 w 142"/>
              <a:gd name="T31" fmla="*/ 75 h 181"/>
              <a:gd name="T32" fmla="*/ 99 w 142"/>
              <a:gd name="T33" fmla="*/ 8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8"/>
                  <a:pt x="135" y="128"/>
                </a:cubicBezTo>
                <a:cubicBezTo>
                  <a:pt x="134" y="128"/>
                  <a:pt x="133" y="129"/>
                  <a:pt x="130" y="133"/>
                </a:cubicBezTo>
                <a:cubicBezTo>
                  <a:pt x="100" y="170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5"/>
                </a:cubicBezTo>
                <a:cubicBezTo>
                  <a:pt x="140" y="62"/>
                  <a:pt x="140" y="36"/>
                  <a:pt x="140" y="34"/>
                </a:cubicBezTo>
                <a:cubicBezTo>
                  <a:pt x="140" y="15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5"/>
                  <a:pt x="58" y="75"/>
                  <a:pt x="45" y="75"/>
                </a:cubicBezTo>
                <a:lnTo>
                  <a:pt x="37" y="75"/>
                </a:lnTo>
                <a:cubicBezTo>
                  <a:pt x="54" y="10"/>
                  <a:pt x="95" y="8"/>
                  <a:pt x="99" y="8"/>
                </a:cubicBezTo>
                <a:cubicBezTo>
                  <a:pt x="115" y="8"/>
                  <a:pt x="124" y="19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" name="Freeform 79"/>
          <p:cNvSpPr>
            <a:spLocks/>
          </p:cNvSpPr>
          <p:nvPr/>
        </p:nvSpPr>
        <p:spPr bwMode="auto">
          <a:xfrm>
            <a:off x="2154238" y="5653088"/>
            <a:ext cx="73025" cy="125413"/>
          </a:xfrm>
          <a:custGeom>
            <a:avLst/>
            <a:gdLst>
              <a:gd name="T0" fmla="*/ 104 w 104"/>
              <a:gd name="T1" fmla="*/ 121 h 179"/>
              <a:gd name="T2" fmla="*/ 54 w 104"/>
              <a:gd name="T3" fmla="*/ 64 h 179"/>
              <a:gd name="T4" fmla="*/ 21 w 104"/>
              <a:gd name="T5" fmla="*/ 78 h 179"/>
              <a:gd name="T6" fmla="*/ 21 w 104"/>
              <a:gd name="T7" fmla="*/ 27 h 179"/>
              <a:gd name="T8" fmla="*/ 43 w 104"/>
              <a:gd name="T9" fmla="*/ 30 h 179"/>
              <a:gd name="T10" fmla="*/ 93 w 104"/>
              <a:gd name="T11" fmla="*/ 3 h 179"/>
              <a:gd name="T12" fmla="*/ 91 w 104"/>
              <a:gd name="T13" fmla="*/ 0 h 179"/>
              <a:gd name="T14" fmla="*/ 89 w 104"/>
              <a:gd name="T15" fmla="*/ 1 h 179"/>
              <a:gd name="T16" fmla="*/ 53 w 104"/>
              <a:gd name="T17" fmla="*/ 9 h 179"/>
              <a:gd name="T18" fmla="*/ 19 w 104"/>
              <a:gd name="T19" fmla="*/ 1 h 179"/>
              <a:gd name="T20" fmla="*/ 16 w 104"/>
              <a:gd name="T21" fmla="*/ 1 h 179"/>
              <a:gd name="T22" fmla="*/ 13 w 104"/>
              <a:gd name="T23" fmla="*/ 7 h 179"/>
              <a:gd name="T24" fmla="*/ 13 w 104"/>
              <a:gd name="T25" fmla="*/ 84 h 179"/>
              <a:gd name="T26" fmla="*/ 17 w 104"/>
              <a:gd name="T27" fmla="*/ 91 h 179"/>
              <a:gd name="T28" fmla="*/ 20 w 104"/>
              <a:gd name="T29" fmla="*/ 88 h 179"/>
              <a:gd name="T30" fmla="*/ 54 w 104"/>
              <a:gd name="T31" fmla="*/ 70 h 179"/>
              <a:gd name="T32" fmla="*/ 76 w 104"/>
              <a:gd name="T33" fmla="*/ 87 h 179"/>
              <a:gd name="T34" fmla="*/ 80 w 104"/>
              <a:gd name="T35" fmla="*/ 119 h 179"/>
              <a:gd name="T36" fmla="*/ 74 w 104"/>
              <a:gd name="T37" fmla="*/ 155 h 179"/>
              <a:gd name="T38" fmla="*/ 46 w 104"/>
              <a:gd name="T39" fmla="*/ 172 h 179"/>
              <a:gd name="T40" fmla="*/ 8 w 104"/>
              <a:gd name="T41" fmla="*/ 143 h 179"/>
              <a:gd name="T42" fmla="*/ 13 w 104"/>
              <a:gd name="T43" fmla="*/ 143 h 179"/>
              <a:gd name="T44" fmla="*/ 26 w 104"/>
              <a:gd name="T45" fmla="*/ 131 h 179"/>
              <a:gd name="T46" fmla="*/ 13 w 104"/>
              <a:gd name="T47" fmla="*/ 118 h 179"/>
              <a:gd name="T48" fmla="*/ 0 w 104"/>
              <a:gd name="T49" fmla="*/ 132 h 179"/>
              <a:gd name="T50" fmla="*/ 47 w 104"/>
              <a:gd name="T51" fmla="*/ 179 h 179"/>
              <a:gd name="T52" fmla="*/ 104 w 104"/>
              <a:gd name="T53" fmla="*/ 121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4" h="179">
                <a:moveTo>
                  <a:pt x="104" y="121"/>
                </a:moveTo>
                <a:cubicBezTo>
                  <a:pt x="104" y="90"/>
                  <a:pt x="82" y="64"/>
                  <a:pt x="54" y="64"/>
                </a:cubicBezTo>
                <a:cubicBezTo>
                  <a:pt x="42" y="64"/>
                  <a:pt x="30" y="68"/>
                  <a:pt x="21" y="78"/>
                </a:cubicBezTo>
                <a:lnTo>
                  <a:pt x="21" y="27"/>
                </a:lnTo>
                <a:cubicBezTo>
                  <a:pt x="26" y="28"/>
                  <a:pt x="35" y="30"/>
                  <a:pt x="43" y="30"/>
                </a:cubicBezTo>
                <a:cubicBezTo>
                  <a:pt x="75" y="30"/>
                  <a:pt x="93" y="7"/>
                  <a:pt x="93" y="3"/>
                </a:cubicBezTo>
                <a:cubicBezTo>
                  <a:pt x="93" y="2"/>
                  <a:pt x="93" y="0"/>
                  <a:pt x="91" y="0"/>
                </a:cubicBezTo>
                <a:cubicBezTo>
                  <a:pt x="91" y="0"/>
                  <a:pt x="90" y="0"/>
                  <a:pt x="89" y="1"/>
                </a:cubicBezTo>
                <a:cubicBezTo>
                  <a:pt x="83" y="3"/>
                  <a:pt x="71" y="9"/>
                  <a:pt x="53" y="9"/>
                </a:cubicBezTo>
                <a:cubicBezTo>
                  <a:pt x="43" y="9"/>
                  <a:pt x="31" y="7"/>
                  <a:pt x="19" y="1"/>
                </a:cubicBezTo>
                <a:cubicBezTo>
                  <a:pt x="17" y="1"/>
                  <a:pt x="16" y="1"/>
                  <a:pt x="16" y="1"/>
                </a:cubicBezTo>
                <a:cubicBezTo>
                  <a:pt x="13" y="1"/>
                  <a:pt x="13" y="3"/>
                  <a:pt x="13" y="7"/>
                </a:cubicBezTo>
                <a:lnTo>
                  <a:pt x="13" y="84"/>
                </a:lnTo>
                <a:cubicBezTo>
                  <a:pt x="13" y="88"/>
                  <a:pt x="13" y="91"/>
                  <a:pt x="17" y="91"/>
                </a:cubicBezTo>
                <a:cubicBezTo>
                  <a:pt x="18" y="91"/>
                  <a:pt x="19" y="90"/>
                  <a:pt x="20" y="88"/>
                </a:cubicBezTo>
                <a:cubicBezTo>
                  <a:pt x="23" y="84"/>
                  <a:pt x="33" y="70"/>
                  <a:pt x="54" y="70"/>
                </a:cubicBezTo>
                <a:cubicBezTo>
                  <a:pt x="67" y="70"/>
                  <a:pt x="74" y="82"/>
                  <a:pt x="76" y="87"/>
                </a:cubicBezTo>
                <a:cubicBezTo>
                  <a:pt x="80" y="96"/>
                  <a:pt x="80" y="106"/>
                  <a:pt x="80" y="119"/>
                </a:cubicBezTo>
                <a:cubicBezTo>
                  <a:pt x="80" y="129"/>
                  <a:pt x="80" y="144"/>
                  <a:pt x="74" y="155"/>
                </a:cubicBezTo>
                <a:cubicBezTo>
                  <a:pt x="68" y="165"/>
                  <a:pt x="58" y="172"/>
                  <a:pt x="46" y="172"/>
                </a:cubicBezTo>
                <a:cubicBezTo>
                  <a:pt x="27" y="172"/>
                  <a:pt x="13" y="158"/>
                  <a:pt x="8" y="143"/>
                </a:cubicBezTo>
                <a:cubicBezTo>
                  <a:pt x="9" y="143"/>
                  <a:pt x="10" y="143"/>
                  <a:pt x="13" y="143"/>
                </a:cubicBezTo>
                <a:cubicBezTo>
                  <a:pt x="21" y="143"/>
                  <a:pt x="26" y="137"/>
                  <a:pt x="26" y="131"/>
                </a:cubicBezTo>
                <a:cubicBezTo>
                  <a:pt x="26" y="124"/>
                  <a:pt x="21" y="118"/>
                  <a:pt x="13" y="118"/>
                </a:cubicBezTo>
                <a:cubicBezTo>
                  <a:pt x="9" y="118"/>
                  <a:pt x="0" y="120"/>
                  <a:pt x="0" y="132"/>
                </a:cubicBezTo>
                <a:cubicBezTo>
                  <a:pt x="0" y="154"/>
                  <a:pt x="18" y="179"/>
                  <a:pt x="47" y="179"/>
                </a:cubicBezTo>
                <a:cubicBezTo>
                  <a:pt x="77" y="179"/>
                  <a:pt x="104" y="154"/>
                  <a:pt x="104" y="12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3" name="Freeform 80"/>
          <p:cNvSpPr>
            <a:spLocks noEditPoints="1"/>
          </p:cNvSpPr>
          <p:nvPr/>
        </p:nvSpPr>
        <p:spPr bwMode="auto">
          <a:xfrm>
            <a:off x="2047875" y="5967413"/>
            <a:ext cx="98425" cy="125413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" name="Freeform 81"/>
          <p:cNvSpPr>
            <a:spLocks noEditPoints="1"/>
          </p:cNvSpPr>
          <p:nvPr/>
        </p:nvSpPr>
        <p:spPr bwMode="auto">
          <a:xfrm>
            <a:off x="2152650" y="6026150"/>
            <a:ext cx="74613" cy="123825"/>
          </a:xfrm>
          <a:custGeom>
            <a:avLst/>
            <a:gdLst>
              <a:gd name="T0" fmla="*/ 108 w 108"/>
              <a:gd name="T1" fmla="*/ 120 h 179"/>
              <a:gd name="T2" fmla="*/ 56 w 108"/>
              <a:gd name="T3" fmla="*/ 62 h 179"/>
              <a:gd name="T4" fmla="*/ 23 w 108"/>
              <a:gd name="T5" fmla="*/ 88 h 179"/>
              <a:gd name="T6" fmla="*/ 23 w 108"/>
              <a:gd name="T7" fmla="*/ 81 h 179"/>
              <a:gd name="T8" fmla="*/ 69 w 108"/>
              <a:gd name="T9" fmla="*/ 6 h 179"/>
              <a:gd name="T10" fmla="*/ 91 w 108"/>
              <a:gd name="T11" fmla="*/ 17 h 179"/>
              <a:gd name="T12" fmla="*/ 77 w 108"/>
              <a:gd name="T13" fmla="*/ 28 h 179"/>
              <a:gd name="T14" fmla="*/ 89 w 108"/>
              <a:gd name="T15" fmla="*/ 40 h 179"/>
              <a:gd name="T16" fmla="*/ 101 w 108"/>
              <a:gd name="T17" fmla="*/ 28 h 179"/>
              <a:gd name="T18" fmla="*/ 68 w 108"/>
              <a:gd name="T19" fmla="*/ 0 h 179"/>
              <a:gd name="T20" fmla="*/ 0 w 108"/>
              <a:gd name="T21" fmla="*/ 91 h 179"/>
              <a:gd name="T22" fmla="*/ 54 w 108"/>
              <a:gd name="T23" fmla="*/ 179 h 179"/>
              <a:gd name="T24" fmla="*/ 108 w 108"/>
              <a:gd name="T25" fmla="*/ 120 h 179"/>
              <a:gd name="T26" fmla="*/ 84 w 108"/>
              <a:gd name="T27" fmla="*/ 120 h 179"/>
              <a:gd name="T28" fmla="*/ 80 w 108"/>
              <a:gd name="T29" fmla="*/ 154 h 179"/>
              <a:gd name="T30" fmla="*/ 54 w 108"/>
              <a:gd name="T31" fmla="*/ 171 h 179"/>
              <a:gd name="T32" fmla="*/ 28 w 108"/>
              <a:gd name="T33" fmla="*/ 152 h 179"/>
              <a:gd name="T34" fmla="*/ 24 w 108"/>
              <a:gd name="T35" fmla="*/ 114 h 179"/>
              <a:gd name="T36" fmla="*/ 55 w 108"/>
              <a:gd name="T37" fmla="*/ 68 h 179"/>
              <a:gd name="T38" fmla="*/ 80 w 108"/>
              <a:gd name="T39" fmla="*/ 84 h 179"/>
              <a:gd name="T40" fmla="*/ 84 w 108"/>
              <a:gd name="T41" fmla="*/ 12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8" h="179">
                <a:moveTo>
                  <a:pt x="108" y="120"/>
                </a:moveTo>
                <a:cubicBezTo>
                  <a:pt x="108" y="87"/>
                  <a:pt x="84" y="62"/>
                  <a:pt x="56" y="62"/>
                </a:cubicBezTo>
                <a:cubicBezTo>
                  <a:pt x="38" y="62"/>
                  <a:pt x="28" y="75"/>
                  <a:pt x="23" y="88"/>
                </a:cubicBezTo>
                <a:lnTo>
                  <a:pt x="23" y="81"/>
                </a:lnTo>
                <a:cubicBezTo>
                  <a:pt x="23" y="16"/>
                  <a:pt x="55" y="6"/>
                  <a:pt x="69" y="6"/>
                </a:cubicBezTo>
                <a:cubicBezTo>
                  <a:pt x="75" y="6"/>
                  <a:pt x="86" y="8"/>
                  <a:pt x="91" y="17"/>
                </a:cubicBezTo>
                <a:cubicBezTo>
                  <a:pt x="88" y="17"/>
                  <a:pt x="77" y="17"/>
                  <a:pt x="77" y="28"/>
                </a:cubicBezTo>
                <a:cubicBezTo>
                  <a:pt x="77" y="36"/>
                  <a:pt x="83" y="40"/>
                  <a:pt x="89" y="40"/>
                </a:cubicBezTo>
                <a:cubicBezTo>
                  <a:pt x="93" y="40"/>
                  <a:pt x="101" y="38"/>
                  <a:pt x="101" y="28"/>
                </a:cubicBezTo>
                <a:cubicBezTo>
                  <a:pt x="101" y="12"/>
                  <a:pt x="90" y="0"/>
                  <a:pt x="68" y="0"/>
                </a:cubicBezTo>
                <a:cubicBezTo>
                  <a:pt x="35" y="0"/>
                  <a:pt x="0" y="33"/>
                  <a:pt x="0" y="91"/>
                </a:cubicBezTo>
                <a:cubicBezTo>
                  <a:pt x="0" y="160"/>
                  <a:pt x="30" y="179"/>
                  <a:pt x="54" y="179"/>
                </a:cubicBezTo>
                <a:cubicBezTo>
                  <a:pt x="83" y="179"/>
                  <a:pt x="108" y="154"/>
                  <a:pt x="108" y="120"/>
                </a:cubicBezTo>
                <a:close/>
                <a:moveTo>
                  <a:pt x="84" y="120"/>
                </a:moveTo>
                <a:cubicBezTo>
                  <a:pt x="84" y="132"/>
                  <a:pt x="84" y="145"/>
                  <a:pt x="80" y="154"/>
                </a:cubicBezTo>
                <a:cubicBezTo>
                  <a:pt x="72" y="170"/>
                  <a:pt x="60" y="171"/>
                  <a:pt x="54" y="171"/>
                </a:cubicBezTo>
                <a:cubicBezTo>
                  <a:pt x="38" y="171"/>
                  <a:pt x="30" y="156"/>
                  <a:pt x="28" y="152"/>
                </a:cubicBezTo>
                <a:cubicBezTo>
                  <a:pt x="24" y="140"/>
                  <a:pt x="24" y="119"/>
                  <a:pt x="24" y="114"/>
                </a:cubicBezTo>
                <a:cubicBezTo>
                  <a:pt x="24" y="94"/>
                  <a:pt x="32" y="68"/>
                  <a:pt x="55" y="68"/>
                </a:cubicBezTo>
                <a:cubicBezTo>
                  <a:pt x="59" y="68"/>
                  <a:pt x="71" y="68"/>
                  <a:pt x="80" y="84"/>
                </a:cubicBezTo>
                <a:cubicBezTo>
                  <a:pt x="84" y="94"/>
                  <a:pt x="84" y="107"/>
                  <a:pt x="84" y="1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Freeform 82"/>
          <p:cNvSpPr>
            <a:spLocks noEditPoints="1"/>
          </p:cNvSpPr>
          <p:nvPr/>
        </p:nvSpPr>
        <p:spPr bwMode="auto">
          <a:xfrm>
            <a:off x="2047875" y="6338888"/>
            <a:ext cx="98425" cy="127000"/>
          </a:xfrm>
          <a:custGeom>
            <a:avLst/>
            <a:gdLst>
              <a:gd name="T0" fmla="*/ 142 w 142"/>
              <a:gd name="T1" fmla="*/ 136 h 182"/>
              <a:gd name="T2" fmla="*/ 135 w 142"/>
              <a:gd name="T3" fmla="*/ 129 h 182"/>
              <a:gd name="T4" fmla="*/ 130 w 142"/>
              <a:gd name="T5" fmla="*/ 134 h 182"/>
              <a:gd name="T6" fmla="*/ 58 w 142"/>
              <a:gd name="T7" fmla="*/ 173 h 182"/>
              <a:gd name="T8" fmla="*/ 28 w 142"/>
              <a:gd name="T9" fmla="*/ 129 h 182"/>
              <a:gd name="T10" fmla="*/ 34 w 142"/>
              <a:gd name="T11" fmla="*/ 85 h 182"/>
              <a:gd name="T12" fmla="*/ 50 w 142"/>
              <a:gd name="T13" fmla="*/ 85 h 182"/>
              <a:gd name="T14" fmla="*/ 108 w 142"/>
              <a:gd name="T15" fmla="*/ 76 h 182"/>
              <a:gd name="T16" fmla="*/ 140 w 142"/>
              <a:gd name="T17" fmla="*/ 34 h 182"/>
              <a:gd name="T18" fmla="*/ 99 w 142"/>
              <a:gd name="T19" fmla="*/ 0 h 182"/>
              <a:gd name="T20" fmla="*/ 0 w 142"/>
              <a:gd name="T21" fmla="*/ 112 h 182"/>
              <a:gd name="T22" fmla="*/ 57 w 142"/>
              <a:gd name="T23" fmla="*/ 182 h 182"/>
              <a:gd name="T24" fmla="*/ 142 w 142"/>
              <a:gd name="T25" fmla="*/ 136 h 182"/>
              <a:gd name="T26" fmla="*/ 124 w 142"/>
              <a:gd name="T27" fmla="*/ 34 h 182"/>
              <a:gd name="T28" fmla="*/ 45 w 142"/>
              <a:gd name="T29" fmla="*/ 76 h 182"/>
              <a:gd name="T30" fmla="*/ 37 w 142"/>
              <a:gd name="T31" fmla="*/ 76 h 182"/>
              <a:gd name="T32" fmla="*/ 99 w 142"/>
              <a:gd name="T33" fmla="*/ 9 h 182"/>
              <a:gd name="T34" fmla="*/ 124 w 142"/>
              <a:gd name="T35" fmla="*/ 3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2">
                <a:moveTo>
                  <a:pt x="142" y="136"/>
                </a:moveTo>
                <a:cubicBezTo>
                  <a:pt x="142" y="134"/>
                  <a:pt x="138" y="129"/>
                  <a:pt x="135" y="129"/>
                </a:cubicBezTo>
                <a:cubicBezTo>
                  <a:pt x="134" y="129"/>
                  <a:pt x="133" y="130"/>
                  <a:pt x="130" y="134"/>
                </a:cubicBezTo>
                <a:cubicBezTo>
                  <a:pt x="100" y="171"/>
                  <a:pt x="65" y="173"/>
                  <a:pt x="58" y="173"/>
                </a:cubicBezTo>
                <a:cubicBezTo>
                  <a:pt x="32" y="173"/>
                  <a:pt x="28" y="144"/>
                  <a:pt x="28" y="129"/>
                </a:cubicBezTo>
                <a:cubicBezTo>
                  <a:pt x="28" y="114"/>
                  <a:pt x="32" y="96"/>
                  <a:pt x="34" y="85"/>
                </a:cubicBezTo>
                <a:lnTo>
                  <a:pt x="50" y="85"/>
                </a:lnTo>
                <a:cubicBezTo>
                  <a:pt x="62" y="85"/>
                  <a:pt x="89" y="84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1"/>
                  <a:pt x="0" y="112"/>
                </a:cubicBezTo>
                <a:cubicBezTo>
                  <a:pt x="0" y="148"/>
                  <a:pt x="19" y="182"/>
                  <a:pt x="57" y="182"/>
                </a:cubicBezTo>
                <a:cubicBezTo>
                  <a:pt x="108" y="182"/>
                  <a:pt x="142" y="142"/>
                  <a:pt x="142" y="136"/>
                </a:cubicBezTo>
                <a:close/>
                <a:moveTo>
                  <a:pt x="124" y="34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Freeform 83"/>
          <p:cNvSpPr>
            <a:spLocks/>
          </p:cNvSpPr>
          <p:nvPr/>
        </p:nvSpPr>
        <p:spPr bwMode="auto">
          <a:xfrm>
            <a:off x="2154238" y="6396038"/>
            <a:ext cx="79375" cy="127000"/>
          </a:xfrm>
          <a:custGeom>
            <a:avLst/>
            <a:gdLst>
              <a:gd name="T0" fmla="*/ 112 w 112"/>
              <a:gd name="T1" fmla="*/ 9 h 182"/>
              <a:gd name="T2" fmla="*/ 49 w 112"/>
              <a:gd name="T3" fmla="*/ 9 h 182"/>
              <a:gd name="T4" fmla="*/ 15 w 112"/>
              <a:gd name="T5" fmla="*/ 0 h 182"/>
              <a:gd name="T6" fmla="*/ 9 w 112"/>
              <a:gd name="T7" fmla="*/ 0 h 182"/>
              <a:gd name="T8" fmla="*/ 0 w 112"/>
              <a:gd name="T9" fmla="*/ 54 h 182"/>
              <a:gd name="T10" fmla="*/ 7 w 112"/>
              <a:gd name="T11" fmla="*/ 54 h 182"/>
              <a:gd name="T12" fmla="*/ 13 w 112"/>
              <a:gd name="T13" fmla="*/ 30 h 182"/>
              <a:gd name="T14" fmla="*/ 39 w 112"/>
              <a:gd name="T15" fmla="*/ 29 h 182"/>
              <a:gd name="T16" fmla="*/ 93 w 112"/>
              <a:gd name="T17" fmla="*/ 29 h 182"/>
              <a:gd name="T18" fmla="*/ 64 w 112"/>
              <a:gd name="T19" fmla="*/ 70 h 182"/>
              <a:gd name="T20" fmla="*/ 32 w 112"/>
              <a:gd name="T21" fmla="*/ 168 h 182"/>
              <a:gd name="T22" fmla="*/ 43 w 112"/>
              <a:gd name="T23" fmla="*/ 182 h 182"/>
              <a:gd name="T24" fmla="*/ 55 w 112"/>
              <a:gd name="T25" fmla="*/ 168 h 182"/>
              <a:gd name="T26" fmla="*/ 55 w 112"/>
              <a:gd name="T27" fmla="*/ 154 h 182"/>
              <a:gd name="T28" fmla="*/ 58 w 112"/>
              <a:gd name="T29" fmla="*/ 112 h 182"/>
              <a:gd name="T30" fmla="*/ 74 w 112"/>
              <a:gd name="T31" fmla="*/ 67 h 182"/>
              <a:gd name="T32" fmla="*/ 110 w 112"/>
              <a:gd name="T33" fmla="*/ 18 h 182"/>
              <a:gd name="T34" fmla="*/ 112 w 112"/>
              <a:gd name="T35" fmla="*/ 9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2" h="182">
                <a:moveTo>
                  <a:pt x="112" y="9"/>
                </a:moveTo>
                <a:lnTo>
                  <a:pt x="49" y="9"/>
                </a:lnTo>
                <a:cubicBezTo>
                  <a:pt x="17" y="9"/>
                  <a:pt x="16" y="5"/>
                  <a:pt x="15" y="0"/>
                </a:cubicBezTo>
                <a:lnTo>
                  <a:pt x="9" y="0"/>
                </a:lnTo>
                <a:lnTo>
                  <a:pt x="0" y="54"/>
                </a:lnTo>
                <a:lnTo>
                  <a:pt x="7" y="54"/>
                </a:lnTo>
                <a:cubicBezTo>
                  <a:pt x="8" y="50"/>
                  <a:pt x="10" y="33"/>
                  <a:pt x="13" y="30"/>
                </a:cubicBezTo>
                <a:cubicBezTo>
                  <a:pt x="15" y="29"/>
                  <a:pt x="35" y="29"/>
                  <a:pt x="39" y="29"/>
                </a:cubicBezTo>
                <a:lnTo>
                  <a:pt x="93" y="29"/>
                </a:lnTo>
                <a:lnTo>
                  <a:pt x="64" y="70"/>
                </a:lnTo>
                <a:cubicBezTo>
                  <a:pt x="40" y="105"/>
                  <a:pt x="32" y="141"/>
                  <a:pt x="32" y="168"/>
                </a:cubicBezTo>
                <a:cubicBezTo>
                  <a:pt x="32" y="170"/>
                  <a:pt x="32" y="182"/>
                  <a:pt x="43" y="182"/>
                </a:cubicBezTo>
                <a:cubicBezTo>
                  <a:pt x="55" y="182"/>
                  <a:pt x="55" y="170"/>
                  <a:pt x="55" y="168"/>
                </a:cubicBezTo>
                <a:lnTo>
                  <a:pt x="55" y="154"/>
                </a:lnTo>
                <a:cubicBezTo>
                  <a:pt x="55" y="140"/>
                  <a:pt x="56" y="126"/>
                  <a:pt x="58" y="112"/>
                </a:cubicBezTo>
                <a:cubicBezTo>
                  <a:pt x="59" y="106"/>
                  <a:pt x="63" y="83"/>
                  <a:pt x="74" y="67"/>
                </a:cubicBezTo>
                <a:lnTo>
                  <a:pt x="110" y="18"/>
                </a:lnTo>
                <a:cubicBezTo>
                  <a:pt x="112" y="15"/>
                  <a:pt x="112" y="14"/>
                  <a:pt x="112" y="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Freeform 84"/>
          <p:cNvSpPr>
            <a:spLocks/>
          </p:cNvSpPr>
          <p:nvPr/>
        </p:nvSpPr>
        <p:spPr bwMode="auto">
          <a:xfrm>
            <a:off x="2735263" y="3135313"/>
            <a:ext cx="115888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Freeform 85"/>
          <p:cNvSpPr>
            <a:spLocks noEditPoints="1"/>
          </p:cNvSpPr>
          <p:nvPr/>
        </p:nvSpPr>
        <p:spPr bwMode="auto">
          <a:xfrm>
            <a:off x="2847975" y="3194050"/>
            <a:ext cx="77788" cy="123825"/>
          </a:xfrm>
          <a:custGeom>
            <a:avLst/>
            <a:gdLst>
              <a:gd name="T0" fmla="*/ 110 w 110"/>
              <a:gd name="T1" fmla="*/ 90 h 179"/>
              <a:gd name="T2" fmla="*/ 99 w 110"/>
              <a:gd name="T3" fmla="*/ 29 h 179"/>
              <a:gd name="T4" fmla="*/ 55 w 110"/>
              <a:gd name="T5" fmla="*/ 0 h 179"/>
              <a:gd name="T6" fmla="*/ 10 w 110"/>
              <a:gd name="T7" fmla="*/ 31 h 179"/>
              <a:gd name="T8" fmla="*/ 0 w 110"/>
              <a:gd name="T9" fmla="*/ 90 h 179"/>
              <a:gd name="T10" fmla="*/ 12 w 110"/>
              <a:gd name="T11" fmla="*/ 152 h 179"/>
              <a:gd name="T12" fmla="*/ 55 w 110"/>
              <a:gd name="T13" fmla="*/ 179 h 179"/>
              <a:gd name="T14" fmla="*/ 100 w 110"/>
              <a:gd name="T15" fmla="*/ 148 h 179"/>
              <a:gd name="T16" fmla="*/ 110 w 110"/>
              <a:gd name="T17" fmla="*/ 90 h 179"/>
              <a:gd name="T18" fmla="*/ 88 w 110"/>
              <a:gd name="T19" fmla="*/ 87 h 179"/>
              <a:gd name="T20" fmla="*/ 85 w 110"/>
              <a:gd name="T21" fmla="*/ 140 h 179"/>
              <a:gd name="T22" fmla="*/ 55 w 110"/>
              <a:gd name="T23" fmla="*/ 173 h 179"/>
              <a:gd name="T24" fmla="*/ 25 w 110"/>
              <a:gd name="T25" fmla="*/ 141 h 179"/>
              <a:gd name="T26" fmla="*/ 22 w 110"/>
              <a:gd name="T27" fmla="*/ 87 h 179"/>
              <a:gd name="T28" fmla="*/ 24 w 110"/>
              <a:gd name="T29" fmla="*/ 39 h 179"/>
              <a:gd name="T30" fmla="*/ 55 w 110"/>
              <a:gd name="T31" fmla="*/ 5 h 179"/>
              <a:gd name="T32" fmla="*/ 85 w 110"/>
              <a:gd name="T33" fmla="*/ 36 h 179"/>
              <a:gd name="T34" fmla="*/ 88 w 110"/>
              <a:gd name="T35" fmla="*/ 87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0" h="179">
                <a:moveTo>
                  <a:pt x="110" y="90"/>
                </a:moveTo>
                <a:cubicBezTo>
                  <a:pt x="110" y="69"/>
                  <a:pt x="108" y="48"/>
                  <a:pt x="99" y="29"/>
                </a:cubicBezTo>
                <a:cubicBezTo>
                  <a:pt x="87" y="4"/>
                  <a:pt x="66" y="0"/>
                  <a:pt x="55" y="0"/>
                </a:cubicBezTo>
                <a:cubicBezTo>
                  <a:pt x="39" y="0"/>
                  <a:pt x="20" y="6"/>
                  <a:pt x="10" y="31"/>
                </a:cubicBezTo>
                <a:cubicBezTo>
                  <a:pt x="1" y="49"/>
                  <a:pt x="0" y="69"/>
                  <a:pt x="0" y="90"/>
                </a:cubicBezTo>
                <a:cubicBezTo>
                  <a:pt x="0" y="109"/>
                  <a:pt x="1" y="133"/>
                  <a:pt x="12" y="152"/>
                </a:cubicBezTo>
                <a:cubicBezTo>
                  <a:pt x="23" y="173"/>
                  <a:pt x="42" y="179"/>
                  <a:pt x="55" y="179"/>
                </a:cubicBezTo>
                <a:cubicBezTo>
                  <a:pt x="69" y="179"/>
                  <a:pt x="89" y="173"/>
                  <a:pt x="100" y="148"/>
                </a:cubicBezTo>
                <a:cubicBezTo>
                  <a:pt x="108" y="131"/>
                  <a:pt x="110" y="110"/>
                  <a:pt x="110" y="90"/>
                </a:cubicBezTo>
                <a:close/>
                <a:moveTo>
                  <a:pt x="88" y="87"/>
                </a:moveTo>
                <a:cubicBezTo>
                  <a:pt x="88" y="106"/>
                  <a:pt x="88" y="124"/>
                  <a:pt x="85" y="140"/>
                </a:cubicBezTo>
                <a:cubicBezTo>
                  <a:pt x="81" y="165"/>
                  <a:pt x="66" y="173"/>
                  <a:pt x="55" y="173"/>
                </a:cubicBezTo>
                <a:cubicBezTo>
                  <a:pt x="45" y="173"/>
                  <a:pt x="29" y="166"/>
                  <a:pt x="25" y="141"/>
                </a:cubicBezTo>
                <a:cubicBezTo>
                  <a:pt x="22" y="126"/>
                  <a:pt x="22" y="102"/>
                  <a:pt x="22" y="87"/>
                </a:cubicBezTo>
                <a:cubicBezTo>
                  <a:pt x="22" y="70"/>
                  <a:pt x="22" y="53"/>
                  <a:pt x="24" y="39"/>
                </a:cubicBezTo>
                <a:cubicBezTo>
                  <a:pt x="29" y="8"/>
                  <a:pt x="48" y="5"/>
                  <a:pt x="55" y="5"/>
                </a:cubicBezTo>
                <a:cubicBezTo>
                  <a:pt x="63" y="5"/>
                  <a:pt x="81" y="10"/>
                  <a:pt x="85" y="36"/>
                </a:cubicBezTo>
                <a:cubicBezTo>
                  <a:pt x="88" y="50"/>
                  <a:pt x="88" y="70"/>
                  <a:pt x="88" y="8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Freeform 86"/>
          <p:cNvSpPr>
            <a:spLocks/>
          </p:cNvSpPr>
          <p:nvPr/>
        </p:nvSpPr>
        <p:spPr bwMode="auto">
          <a:xfrm>
            <a:off x="3108325" y="313531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8 w 164"/>
              <a:gd name="T3" fmla="*/ 0 h 181"/>
              <a:gd name="T4" fmla="*/ 129 w 164"/>
              <a:gd name="T5" fmla="*/ 18 h 181"/>
              <a:gd name="T6" fmla="*/ 134 w 164"/>
              <a:gd name="T7" fmla="*/ 29 h 181"/>
              <a:gd name="T8" fmla="*/ 145 w 164"/>
              <a:gd name="T9" fmla="*/ 61 h 181"/>
              <a:gd name="T10" fmla="*/ 80 w 164"/>
              <a:gd name="T11" fmla="*/ 172 h 181"/>
              <a:gd name="T12" fmla="*/ 54 w 164"/>
              <a:gd name="T13" fmla="*/ 139 h 181"/>
              <a:gd name="T14" fmla="*/ 77 w 164"/>
              <a:gd name="T15" fmla="*/ 52 h 181"/>
              <a:gd name="T16" fmla="*/ 82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1 w 164"/>
              <a:gd name="T27" fmla="*/ 9 h 181"/>
              <a:gd name="T28" fmla="*/ 59 w 164"/>
              <a:gd name="T29" fmla="*/ 20 h 181"/>
              <a:gd name="T30" fmla="*/ 50 w 164"/>
              <a:gd name="T31" fmla="*/ 56 h 181"/>
              <a:gd name="T32" fmla="*/ 29 w 164"/>
              <a:gd name="T33" fmla="*/ 133 h 181"/>
              <a:gd name="T34" fmla="*/ 79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8" y="0"/>
                </a:cubicBezTo>
                <a:cubicBezTo>
                  <a:pt x="139" y="0"/>
                  <a:pt x="129" y="9"/>
                  <a:pt x="129" y="18"/>
                </a:cubicBezTo>
                <a:cubicBezTo>
                  <a:pt x="129" y="24"/>
                  <a:pt x="131" y="26"/>
                  <a:pt x="134" y="29"/>
                </a:cubicBezTo>
                <a:cubicBezTo>
                  <a:pt x="143" y="40"/>
                  <a:pt x="145" y="52"/>
                  <a:pt x="145" y="61"/>
                </a:cubicBezTo>
                <a:cubicBezTo>
                  <a:pt x="145" y="72"/>
                  <a:pt x="126" y="172"/>
                  <a:pt x="80" y="172"/>
                </a:cubicBezTo>
                <a:cubicBezTo>
                  <a:pt x="58" y="172"/>
                  <a:pt x="54" y="152"/>
                  <a:pt x="54" y="139"/>
                </a:cubicBezTo>
                <a:cubicBezTo>
                  <a:pt x="54" y="116"/>
                  <a:pt x="67" y="81"/>
                  <a:pt x="77" y="52"/>
                </a:cubicBezTo>
                <a:cubicBezTo>
                  <a:pt x="79" y="46"/>
                  <a:pt x="82" y="40"/>
                  <a:pt x="82" y="32"/>
                </a:cubicBezTo>
                <a:cubicBezTo>
                  <a:pt x="82" y="12"/>
                  <a:pt x="69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2" y="65"/>
                  <a:pt x="13" y="59"/>
                </a:cubicBezTo>
                <a:cubicBezTo>
                  <a:pt x="17" y="47"/>
                  <a:pt x="27" y="9"/>
                  <a:pt x="51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50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9" y="181"/>
                </a:cubicBezTo>
                <a:cubicBezTo>
                  <a:pt x="146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Freeform 87"/>
          <p:cNvSpPr>
            <a:spLocks/>
          </p:cNvSpPr>
          <p:nvPr/>
        </p:nvSpPr>
        <p:spPr bwMode="auto">
          <a:xfrm>
            <a:off x="3228975" y="3194050"/>
            <a:ext cx="60325" cy="120650"/>
          </a:xfrm>
          <a:custGeom>
            <a:avLst/>
            <a:gdLst>
              <a:gd name="T0" fmla="*/ 86 w 86"/>
              <a:gd name="T1" fmla="*/ 173 h 173"/>
              <a:gd name="T2" fmla="*/ 86 w 86"/>
              <a:gd name="T3" fmla="*/ 165 h 173"/>
              <a:gd name="T4" fmla="*/ 78 w 86"/>
              <a:gd name="T5" fmla="*/ 165 h 173"/>
              <a:gd name="T6" fmla="*/ 54 w 86"/>
              <a:gd name="T7" fmla="*/ 152 h 173"/>
              <a:gd name="T8" fmla="*/ 54 w 86"/>
              <a:gd name="T9" fmla="*/ 6 h 173"/>
              <a:gd name="T10" fmla="*/ 48 w 86"/>
              <a:gd name="T11" fmla="*/ 0 h 173"/>
              <a:gd name="T12" fmla="*/ 0 w 86"/>
              <a:gd name="T13" fmla="*/ 16 h 173"/>
              <a:gd name="T14" fmla="*/ 0 w 86"/>
              <a:gd name="T15" fmla="*/ 24 h 173"/>
              <a:gd name="T16" fmla="*/ 35 w 86"/>
              <a:gd name="T17" fmla="*/ 18 h 173"/>
              <a:gd name="T18" fmla="*/ 35 w 86"/>
              <a:gd name="T19" fmla="*/ 152 h 173"/>
              <a:gd name="T20" fmla="*/ 10 w 86"/>
              <a:gd name="T21" fmla="*/ 165 h 173"/>
              <a:gd name="T22" fmla="*/ 2 w 86"/>
              <a:gd name="T23" fmla="*/ 165 h 173"/>
              <a:gd name="T24" fmla="*/ 2 w 86"/>
              <a:gd name="T25" fmla="*/ 173 h 173"/>
              <a:gd name="T26" fmla="*/ 44 w 86"/>
              <a:gd name="T27" fmla="*/ 172 h 173"/>
              <a:gd name="T28" fmla="*/ 86 w 86"/>
              <a:gd name="T29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6" h="173">
                <a:moveTo>
                  <a:pt x="86" y="173"/>
                </a:moveTo>
                <a:lnTo>
                  <a:pt x="86" y="165"/>
                </a:lnTo>
                <a:lnTo>
                  <a:pt x="78" y="165"/>
                </a:lnTo>
                <a:cubicBezTo>
                  <a:pt x="55" y="165"/>
                  <a:pt x="54" y="162"/>
                  <a:pt x="54" y="152"/>
                </a:cubicBezTo>
                <a:lnTo>
                  <a:pt x="54" y="6"/>
                </a:lnTo>
                <a:cubicBezTo>
                  <a:pt x="54" y="0"/>
                  <a:pt x="54" y="0"/>
                  <a:pt x="48" y="0"/>
                </a:cubicBezTo>
                <a:cubicBezTo>
                  <a:pt x="32" y="16"/>
                  <a:pt x="9" y="16"/>
                  <a:pt x="0" y="16"/>
                </a:cubicBezTo>
                <a:lnTo>
                  <a:pt x="0" y="24"/>
                </a:lnTo>
                <a:cubicBezTo>
                  <a:pt x="6" y="24"/>
                  <a:pt x="21" y="24"/>
                  <a:pt x="35" y="18"/>
                </a:cubicBezTo>
                <a:lnTo>
                  <a:pt x="35" y="152"/>
                </a:lnTo>
                <a:cubicBezTo>
                  <a:pt x="35" y="162"/>
                  <a:pt x="34" y="165"/>
                  <a:pt x="10" y="165"/>
                </a:cubicBezTo>
                <a:lnTo>
                  <a:pt x="2" y="165"/>
                </a:lnTo>
                <a:lnTo>
                  <a:pt x="2" y="173"/>
                </a:lnTo>
                <a:cubicBezTo>
                  <a:pt x="11" y="172"/>
                  <a:pt x="34" y="172"/>
                  <a:pt x="44" y="172"/>
                </a:cubicBezTo>
                <a:cubicBezTo>
                  <a:pt x="55" y="172"/>
                  <a:pt x="77" y="172"/>
                  <a:pt x="86" y="17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Freeform 88"/>
          <p:cNvSpPr>
            <a:spLocks/>
          </p:cNvSpPr>
          <p:nvPr/>
        </p:nvSpPr>
        <p:spPr bwMode="auto">
          <a:xfrm>
            <a:off x="3479800" y="3135313"/>
            <a:ext cx="115888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4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4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" name="Freeform 89"/>
          <p:cNvSpPr>
            <a:spLocks/>
          </p:cNvSpPr>
          <p:nvPr/>
        </p:nvSpPr>
        <p:spPr bwMode="auto">
          <a:xfrm>
            <a:off x="3595688" y="3194050"/>
            <a:ext cx="71438" cy="120650"/>
          </a:xfrm>
          <a:custGeom>
            <a:avLst/>
            <a:gdLst>
              <a:gd name="T0" fmla="*/ 103 w 103"/>
              <a:gd name="T1" fmla="*/ 128 h 173"/>
              <a:gd name="T2" fmla="*/ 97 w 103"/>
              <a:gd name="T3" fmla="*/ 128 h 173"/>
              <a:gd name="T4" fmla="*/ 91 w 103"/>
              <a:gd name="T5" fmla="*/ 151 h 173"/>
              <a:gd name="T6" fmla="*/ 67 w 103"/>
              <a:gd name="T7" fmla="*/ 153 h 173"/>
              <a:gd name="T8" fmla="*/ 20 w 103"/>
              <a:gd name="T9" fmla="*/ 153 h 173"/>
              <a:gd name="T10" fmla="*/ 47 w 103"/>
              <a:gd name="T11" fmla="*/ 126 h 173"/>
              <a:gd name="T12" fmla="*/ 103 w 103"/>
              <a:gd name="T13" fmla="*/ 50 h 173"/>
              <a:gd name="T14" fmla="*/ 48 w 103"/>
              <a:gd name="T15" fmla="*/ 0 h 173"/>
              <a:gd name="T16" fmla="*/ 0 w 103"/>
              <a:gd name="T17" fmla="*/ 47 h 173"/>
              <a:gd name="T18" fmla="*/ 13 w 103"/>
              <a:gd name="T19" fmla="*/ 61 h 173"/>
              <a:gd name="T20" fmla="*/ 27 w 103"/>
              <a:gd name="T21" fmla="*/ 48 h 173"/>
              <a:gd name="T22" fmla="*/ 13 w 103"/>
              <a:gd name="T23" fmla="*/ 34 h 173"/>
              <a:gd name="T24" fmla="*/ 10 w 103"/>
              <a:gd name="T25" fmla="*/ 34 h 173"/>
              <a:gd name="T26" fmla="*/ 45 w 103"/>
              <a:gd name="T27" fmla="*/ 8 h 173"/>
              <a:gd name="T28" fmla="*/ 80 w 103"/>
              <a:gd name="T29" fmla="*/ 50 h 173"/>
              <a:gd name="T30" fmla="*/ 52 w 103"/>
              <a:gd name="T31" fmla="*/ 108 h 173"/>
              <a:gd name="T32" fmla="*/ 3 w 103"/>
              <a:gd name="T33" fmla="*/ 163 h 173"/>
              <a:gd name="T34" fmla="*/ 0 w 103"/>
              <a:gd name="T35" fmla="*/ 173 h 173"/>
              <a:gd name="T36" fmla="*/ 96 w 103"/>
              <a:gd name="T37" fmla="*/ 173 h 173"/>
              <a:gd name="T38" fmla="*/ 103 w 103"/>
              <a:gd name="T39" fmla="*/ 128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3" h="173">
                <a:moveTo>
                  <a:pt x="103" y="128"/>
                </a:moveTo>
                <a:lnTo>
                  <a:pt x="97" y="128"/>
                </a:lnTo>
                <a:cubicBezTo>
                  <a:pt x="96" y="135"/>
                  <a:pt x="94" y="147"/>
                  <a:pt x="91" y="151"/>
                </a:cubicBezTo>
                <a:cubicBezTo>
                  <a:pt x="89" y="153"/>
                  <a:pt x="72" y="153"/>
                  <a:pt x="67" y="153"/>
                </a:cubicBezTo>
                <a:lnTo>
                  <a:pt x="20" y="153"/>
                </a:lnTo>
                <a:lnTo>
                  <a:pt x="47" y="126"/>
                </a:lnTo>
                <a:cubicBezTo>
                  <a:pt x="88" y="90"/>
                  <a:pt x="103" y="76"/>
                  <a:pt x="103" y="50"/>
                </a:cubicBezTo>
                <a:cubicBezTo>
                  <a:pt x="103" y="21"/>
                  <a:pt x="80" y="0"/>
                  <a:pt x="48" y="0"/>
                </a:cubicBezTo>
                <a:cubicBezTo>
                  <a:pt x="19" y="0"/>
                  <a:pt x="0" y="24"/>
                  <a:pt x="0" y="47"/>
                </a:cubicBezTo>
                <a:cubicBezTo>
                  <a:pt x="0" y="61"/>
                  <a:pt x="13" y="61"/>
                  <a:pt x="13" y="61"/>
                </a:cubicBezTo>
                <a:cubicBezTo>
                  <a:pt x="18" y="61"/>
                  <a:pt x="27" y="58"/>
                  <a:pt x="27" y="48"/>
                </a:cubicBezTo>
                <a:cubicBezTo>
                  <a:pt x="27" y="41"/>
                  <a:pt x="22" y="34"/>
                  <a:pt x="13" y="34"/>
                </a:cubicBezTo>
                <a:cubicBezTo>
                  <a:pt x="11" y="34"/>
                  <a:pt x="11" y="34"/>
                  <a:pt x="10" y="34"/>
                </a:cubicBezTo>
                <a:cubicBezTo>
                  <a:pt x="16" y="17"/>
                  <a:pt x="30" y="8"/>
                  <a:pt x="45" y="8"/>
                </a:cubicBezTo>
                <a:cubicBezTo>
                  <a:pt x="69" y="8"/>
                  <a:pt x="80" y="29"/>
                  <a:pt x="80" y="50"/>
                </a:cubicBezTo>
                <a:cubicBezTo>
                  <a:pt x="80" y="71"/>
                  <a:pt x="67" y="92"/>
                  <a:pt x="52" y="108"/>
                </a:cubicBezTo>
                <a:lnTo>
                  <a:pt x="3" y="163"/>
                </a:lnTo>
                <a:cubicBezTo>
                  <a:pt x="0" y="166"/>
                  <a:pt x="0" y="167"/>
                  <a:pt x="0" y="173"/>
                </a:cubicBezTo>
                <a:lnTo>
                  <a:pt x="96" y="173"/>
                </a:lnTo>
                <a:lnTo>
                  <a:pt x="103" y="1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Freeform 90"/>
          <p:cNvSpPr>
            <a:spLocks/>
          </p:cNvSpPr>
          <p:nvPr/>
        </p:nvSpPr>
        <p:spPr bwMode="auto">
          <a:xfrm>
            <a:off x="3852863" y="313531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Freeform 91"/>
          <p:cNvSpPr>
            <a:spLocks/>
          </p:cNvSpPr>
          <p:nvPr/>
        </p:nvSpPr>
        <p:spPr bwMode="auto">
          <a:xfrm>
            <a:off x="3965575" y="3194050"/>
            <a:ext cx="74613" cy="123825"/>
          </a:xfrm>
          <a:custGeom>
            <a:avLst/>
            <a:gdLst>
              <a:gd name="T0" fmla="*/ 108 w 108"/>
              <a:gd name="T1" fmla="*/ 128 h 179"/>
              <a:gd name="T2" fmla="*/ 64 w 108"/>
              <a:gd name="T3" fmla="*/ 81 h 179"/>
              <a:gd name="T4" fmla="*/ 101 w 108"/>
              <a:gd name="T5" fmla="*/ 36 h 179"/>
              <a:gd name="T6" fmla="*/ 53 w 108"/>
              <a:gd name="T7" fmla="*/ 0 h 179"/>
              <a:gd name="T8" fmla="*/ 7 w 108"/>
              <a:gd name="T9" fmla="*/ 35 h 179"/>
              <a:gd name="T10" fmla="*/ 20 w 108"/>
              <a:gd name="T11" fmla="*/ 49 h 179"/>
              <a:gd name="T12" fmla="*/ 33 w 108"/>
              <a:gd name="T13" fmla="*/ 35 h 179"/>
              <a:gd name="T14" fmla="*/ 17 w 108"/>
              <a:gd name="T15" fmla="*/ 22 h 179"/>
              <a:gd name="T16" fmla="*/ 52 w 108"/>
              <a:gd name="T17" fmla="*/ 6 h 179"/>
              <a:gd name="T18" fmla="*/ 77 w 108"/>
              <a:gd name="T19" fmla="*/ 35 h 179"/>
              <a:gd name="T20" fmla="*/ 70 w 108"/>
              <a:gd name="T21" fmla="*/ 65 h 179"/>
              <a:gd name="T22" fmla="*/ 46 w 108"/>
              <a:gd name="T23" fmla="*/ 79 h 179"/>
              <a:gd name="T24" fmla="*/ 36 w 108"/>
              <a:gd name="T25" fmla="*/ 79 h 179"/>
              <a:gd name="T26" fmla="*/ 32 w 108"/>
              <a:gd name="T27" fmla="*/ 82 h 179"/>
              <a:gd name="T28" fmla="*/ 39 w 108"/>
              <a:gd name="T29" fmla="*/ 85 h 179"/>
              <a:gd name="T30" fmla="*/ 50 w 108"/>
              <a:gd name="T31" fmla="*/ 85 h 179"/>
              <a:gd name="T32" fmla="*/ 81 w 108"/>
              <a:gd name="T33" fmla="*/ 128 h 179"/>
              <a:gd name="T34" fmla="*/ 52 w 108"/>
              <a:gd name="T35" fmla="*/ 171 h 179"/>
              <a:gd name="T36" fmla="*/ 12 w 108"/>
              <a:gd name="T37" fmla="*/ 152 h 179"/>
              <a:gd name="T38" fmla="*/ 29 w 108"/>
              <a:gd name="T39" fmla="*/ 137 h 179"/>
              <a:gd name="T40" fmla="*/ 15 w 108"/>
              <a:gd name="T41" fmla="*/ 123 h 179"/>
              <a:gd name="T42" fmla="*/ 0 w 108"/>
              <a:gd name="T43" fmla="*/ 138 h 179"/>
              <a:gd name="T44" fmla="*/ 52 w 108"/>
              <a:gd name="T45" fmla="*/ 179 h 179"/>
              <a:gd name="T46" fmla="*/ 108 w 108"/>
              <a:gd name="T47" fmla="*/ 12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8" h="179">
                <a:moveTo>
                  <a:pt x="108" y="128"/>
                </a:moveTo>
                <a:cubicBezTo>
                  <a:pt x="108" y="107"/>
                  <a:pt x="91" y="87"/>
                  <a:pt x="64" y="81"/>
                </a:cubicBezTo>
                <a:cubicBezTo>
                  <a:pt x="86" y="74"/>
                  <a:pt x="101" y="56"/>
                  <a:pt x="101" y="36"/>
                </a:cubicBezTo>
                <a:cubicBezTo>
                  <a:pt x="101" y="14"/>
                  <a:pt x="78" y="0"/>
                  <a:pt x="53" y="0"/>
                </a:cubicBezTo>
                <a:cubicBezTo>
                  <a:pt x="27" y="0"/>
                  <a:pt x="7" y="15"/>
                  <a:pt x="7" y="35"/>
                </a:cubicBezTo>
                <a:cubicBezTo>
                  <a:pt x="7" y="44"/>
                  <a:pt x="13" y="49"/>
                  <a:pt x="20" y="49"/>
                </a:cubicBezTo>
                <a:cubicBezTo>
                  <a:pt x="28" y="49"/>
                  <a:pt x="33" y="43"/>
                  <a:pt x="33" y="35"/>
                </a:cubicBezTo>
                <a:cubicBezTo>
                  <a:pt x="33" y="22"/>
                  <a:pt x="21" y="22"/>
                  <a:pt x="17" y="22"/>
                </a:cubicBezTo>
                <a:cubicBezTo>
                  <a:pt x="25" y="10"/>
                  <a:pt x="43" y="6"/>
                  <a:pt x="52" y="6"/>
                </a:cubicBezTo>
                <a:cubicBezTo>
                  <a:pt x="63" y="6"/>
                  <a:pt x="77" y="12"/>
                  <a:pt x="77" y="35"/>
                </a:cubicBezTo>
                <a:cubicBezTo>
                  <a:pt x="77" y="38"/>
                  <a:pt x="76" y="54"/>
                  <a:pt x="70" y="65"/>
                </a:cubicBezTo>
                <a:cubicBezTo>
                  <a:pt x="62" y="77"/>
                  <a:pt x="53" y="78"/>
                  <a:pt x="46" y="79"/>
                </a:cubicBezTo>
                <a:cubicBezTo>
                  <a:pt x="44" y="79"/>
                  <a:pt x="38" y="79"/>
                  <a:pt x="36" y="79"/>
                </a:cubicBezTo>
                <a:cubicBezTo>
                  <a:pt x="34" y="80"/>
                  <a:pt x="32" y="80"/>
                  <a:pt x="32" y="82"/>
                </a:cubicBezTo>
                <a:cubicBezTo>
                  <a:pt x="32" y="85"/>
                  <a:pt x="34" y="85"/>
                  <a:pt x="39" y="85"/>
                </a:cubicBezTo>
                <a:lnTo>
                  <a:pt x="50" y="85"/>
                </a:lnTo>
                <a:cubicBezTo>
                  <a:pt x="71" y="85"/>
                  <a:pt x="81" y="103"/>
                  <a:pt x="81" y="128"/>
                </a:cubicBezTo>
                <a:cubicBezTo>
                  <a:pt x="81" y="164"/>
                  <a:pt x="63" y="171"/>
                  <a:pt x="52" y="171"/>
                </a:cubicBezTo>
                <a:cubicBezTo>
                  <a:pt x="41" y="171"/>
                  <a:pt x="21" y="167"/>
                  <a:pt x="12" y="152"/>
                </a:cubicBezTo>
                <a:cubicBezTo>
                  <a:pt x="21" y="153"/>
                  <a:pt x="29" y="147"/>
                  <a:pt x="29" y="137"/>
                </a:cubicBezTo>
                <a:cubicBezTo>
                  <a:pt x="29" y="128"/>
                  <a:pt x="22" y="123"/>
                  <a:pt x="15" y="123"/>
                </a:cubicBezTo>
                <a:cubicBezTo>
                  <a:pt x="8" y="123"/>
                  <a:pt x="0" y="126"/>
                  <a:pt x="0" y="138"/>
                </a:cubicBezTo>
                <a:cubicBezTo>
                  <a:pt x="0" y="161"/>
                  <a:pt x="24" y="179"/>
                  <a:pt x="52" y="179"/>
                </a:cubicBezTo>
                <a:cubicBezTo>
                  <a:pt x="84" y="179"/>
                  <a:pt x="108" y="155"/>
                  <a:pt x="108" y="1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Freeform 92"/>
          <p:cNvSpPr>
            <a:spLocks/>
          </p:cNvSpPr>
          <p:nvPr/>
        </p:nvSpPr>
        <p:spPr bwMode="auto">
          <a:xfrm>
            <a:off x="4224338" y="313531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8 w 164"/>
              <a:gd name="T3" fmla="*/ 0 h 181"/>
              <a:gd name="T4" fmla="*/ 129 w 164"/>
              <a:gd name="T5" fmla="*/ 18 h 181"/>
              <a:gd name="T6" fmla="*/ 134 w 164"/>
              <a:gd name="T7" fmla="*/ 29 h 181"/>
              <a:gd name="T8" fmla="*/ 145 w 164"/>
              <a:gd name="T9" fmla="*/ 61 h 181"/>
              <a:gd name="T10" fmla="*/ 80 w 164"/>
              <a:gd name="T11" fmla="*/ 172 h 181"/>
              <a:gd name="T12" fmla="*/ 54 w 164"/>
              <a:gd name="T13" fmla="*/ 139 h 181"/>
              <a:gd name="T14" fmla="*/ 77 w 164"/>
              <a:gd name="T15" fmla="*/ 52 h 181"/>
              <a:gd name="T16" fmla="*/ 82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1 w 164"/>
              <a:gd name="T27" fmla="*/ 9 h 181"/>
              <a:gd name="T28" fmla="*/ 59 w 164"/>
              <a:gd name="T29" fmla="*/ 20 h 181"/>
              <a:gd name="T30" fmla="*/ 50 w 164"/>
              <a:gd name="T31" fmla="*/ 56 h 181"/>
              <a:gd name="T32" fmla="*/ 29 w 164"/>
              <a:gd name="T33" fmla="*/ 133 h 181"/>
              <a:gd name="T34" fmla="*/ 79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8" y="0"/>
                </a:cubicBezTo>
                <a:cubicBezTo>
                  <a:pt x="139" y="0"/>
                  <a:pt x="129" y="9"/>
                  <a:pt x="129" y="18"/>
                </a:cubicBezTo>
                <a:cubicBezTo>
                  <a:pt x="129" y="24"/>
                  <a:pt x="131" y="26"/>
                  <a:pt x="134" y="29"/>
                </a:cubicBezTo>
                <a:cubicBezTo>
                  <a:pt x="143" y="40"/>
                  <a:pt x="145" y="52"/>
                  <a:pt x="145" y="61"/>
                </a:cubicBezTo>
                <a:cubicBezTo>
                  <a:pt x="145" y="72"/>
                  <a:pt x="126" y="172"/>
                  <a:pt x="80" y="172"/>
                </a:cubicBezTo>
                <a:cubicBezTo>
                  <a:pt x="58" y="172"/>
                  <a:pt x="54" y="152"/>
                  <a:pt x="54" y="139"/>
                </a:cubicBezTo>
                <a:cubicBezTo>
                  <a:pt x="54" y="116"/>
                  <a:pt x="67" y="81"/>
                  <a:pt x="77" y="52"/>
                </a:cubicBezTo>
                <a:cubicBezTo>
                  <a:pt x="79" y="46"/>
                  <a:pt x="82" y="40"/>
                  <a:pt x="82" y="32"/>
                </a:cubicBezTo>
                <a:cubicBezTo>
                  <a:pt x="82" y="12"/>
                  <a:pt x="69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2" y="65"/>
                  <a:pt x="13" y="59"/>
                </a:cubicBezTo>
                <a:cubicBezTo>
                  <a:pt x="17" y="47"/>
                  <a:pt x="27" y="9"/>
                  <a:pt x="51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50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9" y="181"/>
                </a:cubicBezTo>
                <a:cubicBezTo>
                  <a:pt x="146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Freeform 93"/>
          <p:cNvSpPr>
            <a:spLocks noEditPoints="1"/>
          </p:cNvSpPr>
          <p:nvPr/>
        </p:nvSpPr>
        <p:spPr bwMode="auto">
          <a:xfrm>
            <a:off x="4335463" y="3190875"/>
            <a:ext cx="79375" cy="123825"/>
          </a:xfrm>
          <a:custGeom>
            <a:avLst/>
            <a:gdLst>
              <a:gd name="T0" fmla="*/ 115 w 115"/>
              <a:gd name="T1" fmla="*/ 133 h 176"/>
              <a:gd name="T2" fmla="*/ 115 w 115"/>
              <a:gd name="T3" fmla="*/ 125 h 176"/>
              <a:gd name="T4" fmla="*/ 89 w 115"/>
              <a:gd name="T5" fmla="*/ 125 h 176"/>
              <a:gd name="T6" fmla="*/ 89 w 115"/>
              <a:gd name="T7" fmla="*/ 7 h 176"/>
              <a:gd name="T8" fmla="*/ 85 w 115"/>
              <a:gd name="T9" fmla="*/ 0 h 176"/>
              <a:gd name="T10" fmla="*/ 79 w 115"/>
              <a:gd name="T11" fmla="*/ 3 h 176"/>
              <a:gd name="T12" fmla="*/ 0 w 115"/>
              <a:gd name="T13" fmla="*/ 125 h 176"/>
              <a:gd name="T14" fmla="*/ 0 w 115"/>
              <a:gd name="T15" fmla="*/ 133 h 176"/>
              <a:gd name="T16" fmla="*/ 69 w 115"/>
              <a:gd name="T17" fmla="*/ 133 h 176"/>
              <a:gd name="T18" fmla="*/ 69 w 115"/>
              <a:gd name="T19" fmla="*/ 156 h 176"/>
              <a:gd name="T20" fmla="*/ 49 w 115"/>
              <a:gd name="T21" fmla="*/ 168 h 176"/>
              <a:gd name="T22" fmla="*/ 44 w 115"/>
              <a:gd name="T23" fmla="*/ 168 h 176"/>
              <a:gd name="T24" fmla="*/ 44 w 115"/>
              <a:gd name="T25" fmla="*/ 176 h 176"/>
              <a:gd name="T26" fmla="*/ 79 w 115"/>
              <a:gd name="T27" fmla="*/ 175 h 176"/>
              <a:gd name="T28" fmla="*/ 114 w 115"/>
              <a:gd name="T29" fmla="*/ 176 h 176"/>
              <a:gd name="T30" fmla="*/ 114 w 115"/>
              <a:gd name="T31" fmla="*/ 168 h 176"/>
              <a:gd name="T32" fmla="*/ 109 w 115"/>
              <a:gd name="T33" fmla="*/ 168 h 176"/>
              <a:gd name="T34" fmla="*/ 89 w 115"/>
              <a:gd name="T35" fmla="*/ 156 h 176"/>
              <a:gd name="T36" fmla="*/ 89 w 115"/>
              <a:gd name="T37" fmla="*/ 133 h 176"/>
              <a:gd name="T38" fmla="*/ 115 w 115"/>
              <a:gd name="T39" fmla="*/ 133 h 176"/>
              <a:gd name="T40" fmla="*/ 70 w 115"/>
              <a:gd name="T41" fmla="*/ 125 h 176"/>
              <a:gd name="T42" fmla="*/ 7 w 115"/>
              <a:gd name="T43" fmla="*/ 125 h 176"/>
              <a:gd name="T44" fmla="*/ 70 w 115"/>
              <a:gd name="T45" fmla="*/ 28 h 176"/>
              <a:gd name="T46" fmla="*/ 70 w 115"/>
              <a:gd name="T47" fmla="*/ 12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5" h="176">
                <a:moveTo>
                  <a:pt x="115" y="133"/>
                </a:moveTo>
                <a:lnTo>
                  <a:pt x="115" y="125"/>
                </a:lnTo>
                <a:lnTo>
                  <a:pt x="89" y="125"/>
                </a:lnTo>
                <a:lnTo>
                  <a:pt x="89" y="7"/>
                </a:lnTo>
                <a:cubicBezTo>
                  <a:pt x="89" y="1"/>
                  <a:pt x="89" y="0"/>
                  <a:pt x="85" y="0"/>
                </a:cubicBezTo>
                <a:cubicBezTo>
                  <a:pt x="82" y="0"/>
                  <a:pt x="82" y="0"/>
                  <a:pt x="79" y="3"/>
                </a:cubicBezTo>
                <a:lnTo>
                  <a:pt x="0" y="125"/>
                </a:lnTo>
                <a:lnTo>
                  <a:pt x="0" y="133"/>
                </a:lnTo>
                <a:lnTo>
                  <a:pt x="69" y="133"/>
                </a:lnTo>
                <a:lnTo>
                  <a:pt x="69" y="156"/>
                </a:lnTo>
                <a:cubicBezTo>
                  <a:pt x="69" y="165"/>
                  <a:pt x="68" y="168"/>
                  <a:pt x="49" y="168"/>
                </a:cubicBezTo>
                <a:lnTo>
                  <a:pt x="44" y="168"/>
                </a:lnTo>
                <a:lnTo>
                  <a:pt x="44" y="176"/>
                </a:lnTo>
                <a:cubicBezTo>
                  <a:pt x="54" y="175"/>
                  <a:pt x="68" y="175"/>
                  <a:pt x="79" y="175"/>
                </a:cubicBezTo>
                <a:cubicBezTo>
                  <a:pt x="90" y="175"/>
                  <a:pt x="103" y="175"/>
                  <a:pt x="114" y="176"/>
                </a:cubicBezTo>
                <a:lnTo>
                  <a:pt x="114" y="168"/>
                </a:lnTo>
                <a:lnTo>
                  <a:pt x="109" y="168"/>
                </a:lnTo>
                <a:cubicBezTo>
                  <a:pt x="89" y="168"/>
                  <a:pt x="89" y="165"/>
                  <a:pt x="89" y="156"/>
                </a:cubicBezTo>
                <a:lnTo>
                  <a:pt x="89" y="133"/>
                </a:lnTo>
                <a:lnTo>
                  <a:pt x="115" y="133"/>
                </a:lnTo>
                <a:close/>
                <a:moveTo>
                  <a:pt x="70" y="125"/>
                </a:moveTo>
                <a:lnTo>
                  <a:pt x="7" y="125"/>
                </a:lnTo>
                <a:lnTo>
                  <a:pt x="70" y="28"/>
                </a:lnTo>
                <a:lnTo>
                  <a:pt x="70" y="1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Freeform 94"/>
          <p:cNvSpPr>
            <a:spLocks/>
          </p:cNvSpPr>
          <p:nvPr/>
        </p:nvSpPr>
        <p:spPr bwMode="auto">
          <a:xfrm>
            <a:off x="4597400" y="313531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4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4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Freeform 95"/>
          <p:cNvSpPr>
            <a:spLocks/>
          </p:cNvSpPr>
          <p:nvPr/>
        </p:nvSpPr>
        <p:spPr bwMode="auto">
          <a:xfrm>
            <a:off x="4711700" y="3194050"/>
            <a:ext cx="71438" cy="123825"/>
          </a:xfrm>
          <a:custGeom>
            <a:avLst/>
            <a:gdLst>
              <a:gd name="T0" fmla="*/ 103 w 103"/>
              <a:gd name="T1" fmla="*/ 121 h 179"/>
              <a:gd name="T2" fmla="*/ 54 w 103"/>
              <a:gd name="T3" fmla="*/ 64 h 179"/>
              <a:gd name="T4" fmla="*/ 21 w 103"/>
              <a:gd name="T5" fmla="*/ 77 h 179"/>
              <a:gd name="T6" fmla="*/ 21 w 103"/>
              <a:gd name="T7" fmla="*/ 26 h 179"/>
              <a:gd name="T8" fmla="*/ 43 w 103"/>
              <a:gd name="T9" fmla="*/ 30 h 179"/>
              <a:gd name="T10" fmla="*/ 93 w 103"/>
              <a:gd name="T11" fmla="*/ 3 h 179"/>
              <a:gd name="T12" fmla="*/ 91 w 103"/>
              <a:gd name="T13" fmla="*/ 0 h 179"/>
              <a:gd name="T14" fmla="*/ 89 w 103"/>
              <a:gd name="T15" fmla="*/ 1 h 179"/>
              <a:gd name="T16" fmla="*/ 53 w 103"/>
              <a:gd name="T17" fmla="*/ 8 h 179"/>
              <a:gd name="T18" fmla="*/ 19 w 103"/>
              <a:gd name="T19" fmla="*/ 1 h 179"/>
              <a:gd name="T20" fmla="*/ 16 w 103"/>
              <a:gd name="T21" fmla="*/ 0 h 179"/>
              <a:gd name="T22" fmla="*/ 13 w 103"/>
              <a:gd name="T23" fmla="*/ 6 h 179"/>
              <a:gd name="T24" fmla="*/ 13 w 103"/>
              <a:gd name="T25" fmla="*/ 83 h 179"/>
              <a:gd name="T26" fmla="*/ 17 w 103"/>
              <a:gd name="T27" fmla="*/ 90 h 179"/>
              <a:gd name="T28" fmla="*/ 20 w 103"/>
              <a:gd name="T29" fmla="*/ 88 h 179"/>
              <a:gd name="T30" fmla="*/ 54 w 103"/>
              <a:gd name="T31" fmla="*/ 69 h 179"/>
              <a:gd name="T32" fmla="*/ 76 w 103"/>
              <a:gd name="T33" fmla="*/ 86 h 179"/>
              <a:gd name="T34" fmla="*/ 80 w 103"/>
              <a:gd name="T35" fmla="*/ 119 h 179"/>
              <a:gd name="T36" fmla="*/ 74 w 103"/>
              <a:gd name="T37" fmla="*/ 154 h 179"/>
              <a:gd name="T38" fmla="*/ 46 w 103"/>
              <a:gd name="T39" fmla="*/ 171 h 179"/>
              <a:gd name="T40" fmla="*/ 8 w 103"/>
              <a:gd name="T41" fmla="*/ 142 h 179"/>
              <a:gd name="T42" fmla="*/ 12 w 103"/>
              <a:gd name="T43" fmla="*/ 143 h 179"/>
              <a:gd name="T44" fmla="*/ 25 w 103"/>
              <a:gd name="T45" fmla="*/ 130 h 179"/>
              <a:gd name="T46" fmla="*/ 12 w 103"/>
              <a:gd name="T47" fmla="*/ 117 h 179"/>
              <a:gd name="T48" fmla="*/ 0 w 103"/>
              <a:gd name="T49" fmla="*/ 131 h 179"/>
              <a:gd name="T50" fmla="*/ 47 w 103"/>
              <a:gd name="T51" fmla="*/ 179 h 179"/>
              <a:gd name="T52" fmla="*/ 103 w 103"/>
              <a:gd name="T53" fmla="*/ 121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3" h="179">
                <a:moveTo>
                  <a:pt x="103" y="121"/>
                </a:moveTo>
                <a:cubicBezTo>
                  <a:pt x="103" y="90"/>
                  <a:pt x="82" y="64"/>
                  <a:pt x="54" y="64"/>
                </a:cubicBezTo>
                <a:cubicBezTo>
                  <a:pt x="42" y="64"/>
                  <a:pt x="30" y="68"/>
                  <a:pt x="21" y="77"/>
                </a:cubicBezTo>
                <a:lnTo>
                  <a:pt x="21" y="26"/>
                </a:lnTo>
                <a:cubicBezTo>
                  <a:pt x="26" y="28"/>
                  <a:pt x="35" y="30"/>
                  <a:pt x="43" y="30"/>
                </a:cubicBezTo>
                <a:cubicBezTo>
                  <a:pt x="75" y="30"/>
                  <a:pt x="93" y="6"/>
                  <a:pt x="93" y="3"/>
                </a:cubicBezTo>
                <a:cubicBezTo>
                  <a:pt x="93" y="1"/>
                  <a:pt x="93" y="0"/>
                  <a:pt x="91" y="0"/>
                </a:cubicBezTo>
                <a:cubicBezTo>
                  <a:pt x="91" y="0"/>
                  <a:pt x="90" y="0"/>
                  <a:pt x="89" y="1"/>
                </a:cubicBezTo>
                <a:cubicBezTo>
                  <a:pt x="83" y="3"/>
                  <a:pt x="71" y="8"/>
                  <a:pt x="53" y="8"/>
                </a:cubicBezTo>
                <a:cubicBezTo>
                  <a:pt x="43" y="8"/>
                  <a:pt x="31" y="6"/>
                  <a:pt x="19" y="1"/>
                </a:cubicBezTo>
                <a:cubicBezTo>
                  <a:pt x="17" y="0"/>
                  <a:pt x="16" y="0"/>
                  <a:pt x="16" y="0"/>
                </a:cubicBezTo>
                <a:cubicBezTo>
                  <a:pt x="13" y="0"/>
                  <a:pt x="13" y="2"/>
                  <a:pt x="13" y="6"/>
                </a:cubicBezTo>
                <a:lnTo>
                  <a:pt x="13" y="83"/>
                </a:lnTo>
                <a:cubicBezTo>
                  <a:pt x="13" y="88"/>
                  <a:pt x="13" y="90"/>
                  <a:pt x="17" y="90"/>
                </a:cubicBezTo>
                <a:cubicBezTo>
                  <a:pt x="18" y="90"/>
                  <a:pt x="19" y="89"/>
                  <a:pt x="20" y="88"/>
                </a:cubicBezTo>
                <a:cubicBezTo>
                  <a:pt x="23" y="83"/>
                  <a:pt x="32" y="69"/>
                  <a:pt x="54" y="69"/>
                </a:cubicBezTo>
                <a:cubicBezTo>
                  <a:pt x="67" y="69"/>
                  <a:pt x="74" y="81"/>
                  <a:pt x="76" y="86"/>
                </a:cubicBezTo>
                <a:cubicBezTo>
                  <a:pt x="80" y="96"/>
                  <a:pt x="80" y="106"/>
                  <a:pt x="80" y="119"/>
                </a:cubicBezTo>
                <a:cubicBezTo>
                  <a:pt x="80" y="128"/>
                  <a:pt x="80" y="144"/>
                  <a:pt x="74" y="154"/>
                </a:cubicBezTo>
                <a:cubicBezTo>
                  <a:pt x="68" y="165"/>
                  <a:pt x="58" y="171"/>
                  <a:pt x="46" y="171"/>
                </a:cubicBezTo>
                <a:cubicBezTo>
                  <a:pt x="27" y="171"/>
                  <a:pt x="12" y="158"/>
                  <a:pt x="8" y="142"/>
                </a:cubicBezTo>
                <a:cubicBezTo>
                  <a:pt x="9" y="142"/>
                  <a:pt x="10" y="143"/>
                  <a:pt x="12" y="143"/>
                </a:cubicBezTo>
                <a:cubicBezTo>
                  <a:pt x="21" y="143"/>
                  <a:pt x="25" y="136"/>
                  <a:pt x="25" y="130"/>
                </a:cubicBezTo>
                <a:cubicBezTo>
                  <a:pt x="25" y="124"/>
                  <a:pt x="21" y="117"/>
                  <a:pt x="12" y="117"/>
                </a:cubicBezTo>
                <a:cubicBezTo>
                  <a:pt x="9" y="117"/>
                  <a:pt x="0" y="119"/>
                  <a:pt x="0" y="131"/>
                </a:cubicBezTo>
                <a:cubicBezTo>
                  <a:pt x="0" y="153"/>
                  <a:pt x="18" y="179"/>
                  <a:pt x="47" y="179"/>
                </a:cubicBezTo>
                <a:cubicBezTo>
                  <a:pt x="77" y="179"/>
                  <a:pt x="103" y="154"/>
                  <a:pt x="103" y="12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Freeform 96"/>
          <p:cNvSpPr>
            <a:spLocks/>
          </p:cNvSpPr>
          <p:nvPr/>
        </p:nvSpPr>
        <p:spPr bwMode="auto">
          <a:xfrm>
            <a:off x="4968875" y="313531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" name="Freeform 97"/>
          <p:cNvSpPr>
            <a:spLocks noEditPoints="1"/>
          </p:cNvSpPr>
          <p:nvPr/>
        </p:nvSpPr>
        <p:spPr bwMode="auto">
          <a:xfrm>
            <a:off x="5081588" y="3194050"/>
            <a:ext cx="76200" cy="123825"/>
          </a:xfrm>
          <a:custGeom>
            <a:avLst/>
            <a:gdLst>
              <a:gd name="T0" fmla="*/ 108 w 108"/>
              <a:gd name="T1" fmla="*/ 120 h 179"/>
              <a:gd name="T2" fmla="*/ 56 w 108"/>
              <a:gd name="T3" fmla="*/ 62 h 179"/>
              <a:gd name="T4" fmla="*/ 23 w 108"/>
              <a:gd name="T5" fmla="*/ 88 h 179"/>
              <a:gd name="T6" fmla="*/ 23 w 108"/>
              <a:gd name="T7" fmla="*/ 81 h 179"/>
              <a:gd name="T8" fmla="*/ 69 w 108"/>
              <a:gd name="T9" fmla="*/ 6 h 179"/>
              <a:gd name="T10" fmla="*/ 92 w 108"/>
              <a:gd name="T11" fmla="*/ 17 h 179"/>
              <a:gd name="T12" fmla="*/ 77 w 108"/>
              <a:gd name="T13" fmla="*/ 28 h 179"/>
              <a:gd name="T14" fmla="*/ 89 w 108"/>
              <a:gd name="T15" fmla="*/ 40 h 179"/>
              <a:gd name="T16" fmla="*/ 101 w 108"/>
              <a:gd name="T17" fmla="*/ 28 h 179"/>
              <a:gd name="T18" fmla="*/ 68 w 108"/>
              <a:gd name="T19" fmla="*/ 0 h 179"/>
              <a:gd name="T20" fmla="*/ 0 w 108"/>
              <a:gd name="T21" fmla="*/ 91 h 179"/>
              <a:gd name="T22" fmla="*/ 54 w 108"/>
              <a:gd name="T23" fmla="*/ 179 h 179"/>
              <a:gd name="T24" fmla="*/ 108 w 108"/>
              <a:gd name="T25" fmla="*/ 120 h 179"/>
              <a:gd name="T26" fmla="*/ 84 w 108"/>
              <a:gd name="T27" fmla="*/ 120 h 179"/>
              <a:gd name="T28" fmla="*/ 80 w 108"/>
              <a:gd name="T29" fmla="*/ 154 h 179"/>
              <a:gd name="T30" fmla="*/ 54 w 108"/>
              <a:gd name="T31" fmla="*/ 171 h 179"/>
              <a:gd name="T32" fmla="*/ 29 w 108"/>
              <a:gd name="T33" fmla="*/ 152 h 179"/>
              <a:gd name="T34" fmla="*/ 24 w 108"/>
              <a:gd name="T35" fmla="*/ 114 h 179"/>
              <a:gd name="T36" fmla="*/ 56 w 108"/>
              <a:gd name="T37" fmla="*/ 68 h 179"/>
              <a:gd name="T38" fmla="*/ 80 w 108"/>
              <a:gd name="T39" fmla="*/ 84 h 179"/>
              <a:gd name="T40" fmla="*/ 84 w 108"/>
              <a:gd name="T41" fmla="*/ 12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8" h="179">
                <a:moveTo>
                  <a:pt x="108" y="120"/>
                </a:moveTo>
                <a:cubicBezTo>
                  <a:pt x="108" y="87"/>
                  <a:pt x="85" y="62"/>
                  <a:pt x="56" y="62"/>
                </a:cubicBezTo>
                <a:cubicBezTo>
                  <a:pt x="38" y="62"/>
                  <a:pt x="29" y="75"/>
                  <a:pt x="23" y="88"/>
                </a:cubicBezTo>
                <a:lnTo>
                  <a:pt x="23" y="81"/>
                </a:lnTo>
                <a:cubicBezTo>
                  <a:pt x="23" y="16"/>
                  <a:pt x="56" y="6"/>
                  <a:pt x="69" y="6"/>
                </a:cubicBezTo>
                <a:cubicBezTo>
                  <a:pt x="75" y="6"/>
                  <a:pt x="86" y="8"/>
                  <a:pt x="92" y="17"/>
                </a:cubicBezTo>
                <a:cubicBezTo>
                  <a:pt x="88" y="17"/>
                  <a:pt x="77" y="17"/>
                  <a:pt x="77" y="28"/>
                </a:cubicBezTo>
                <a:cubicBezTo>
                  <a:pt x="77" y="36"/>
                  <a:pt x="84" y="40"/>
                  <a:pt x="89" y="40"/>
                </a:cubicBezTo>
                <a:cubicBezTo>
                  <a:pt x="94" y="40"/>
                  <a:pt x="101" y="38"/>
                  <a:pt x="101" y="28"/>
                </a:cubicBezTo>
                <a:cubicBezTo>
                  <a:pt x="101" y="12"/>
                  <a:pt x="90" y="0"/>
                  <a:pt x="68" y="0"/>
                </a:cubicBezTo>
                <a:cubicBezTo>
                  <a:pt x="35" y="0"/>
                  <a:pt x="0" y="33"/>
                  <a:pt x="0" y="91"/>
                </a:cubicBezTo>
                <a:cubicBezTo>
                  <a:pt x="0" y="160"/>
                  <a:pt x="30" y="179"/>
                  <a:pt x="54" y="179"/>
                </a:cubicBezTo>
                <a:cubicBezTo>
                  <a:pt x="83" y="179"/>
                  <a:pt x="108" y="154"/>
                  <a:pt x="108" y="120"/>
                </a:cubicBezTo>
                <a:close/>
                <a:moveTo>
                  <a:pt x="84" y="120"/>
                </a:moveTo>
                <a:cubicBezTo>
                  <a:pt x="84" y="132"/>
                  <a:pt x="84" y="145"/>
                  <a:pt x="80" y="154"/>
                </a:cubicBezTo>
                <a:cubicBezTo>
                  <a:pt x="72" y="170"/>
                  <a:pt x="60" y="171"/>
                  <a:pt x="54" y="171"/>
                </a:cubicBezTo>
                <a:cubicBezTo>
                  <a:pt x="38" y="171"/>
                  <a:pt x="30" y="156"/>
                  <a:pt x="29" y="152"/>
                </a:cubicBezTo>
                <a:cubicBezTo>
                  <a:pt x="24" y="140"/>
                  <a:pt x="24" y="119"/>
                  <a:pt x="24" y="114"/>
                </a:cubicBezTo>
                <a:cubicBezTo>
                  <a:pt x="24" y="94"/>
                  <a:pt x="32" y="68"/>
                  <a:pt x="56" y="68"/>
                </a:cubicBezTo>
                <a:cubicBezTo>
                  <a:pt x="60" y="68"/>
                  <a:pt x="72" y="68"/>
                  <a:pt x="80" y="84"/>
                </a:cubicBezTo>
                <a:cubicBezTo>
                  <a:pt x="84" y="94"/>
                  <a:pt x="84" y="107"/>
                  <a:pt x="84" y="1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1" name="Freeform 98"/>
          <p:cNvSpPr>
            <a:spLocks/>
          </p:cNvSpPr>
          <p:nvPr/>
        </p:nvSpPr>
        <p:spPr bwMode="auto">
          <a:xfrm>
            <a:off x="5340350" y="313531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8 w 164"/>
              <a:gd name="T3" fmla="*/ 0 h 181"/>
              <a:gd name="T4" fmla="*/ 129 w 164"/>
              <a:gd name="T5" fmla="*/ 18 h 181"/>
              <a:gd name="T6" fmla="*/ 134 w 164"/>
              <a:gd name="T7" fmla="*/ 29 h 181"/>
              <a:gd name="T8" fmla="*/ 145 w 164"/>
              <a:gd name="T9" fmla="*/ 61 h 181"/>
              <a:gd name="T10" fmla="*/ 80 w 164"/>
              <a:gd name="T11" fmla="*/ 172 h 181"/>
              <a:gd name="T12" fmla="*/ 54 w 164"/>
              <a:gd name="T13" fmla="*/ 139 h 181"/>
              <a:gd name="T14" fmla="*/ 77 w 164"/>
              <a:gd name="T15" fmla="*/ 52 h 181"/>
              <a:gd name="T16" fmla="*/ 82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1 w 164"/>
              <a:gd name="T27" fmla="*/ 9 h 181"/>
              <a:gd name="T28" fmla="*/ 59 w 164"/>
              <a:gd name="T29" fmla="*/ 20 h 181"/>
              <a:gd name="T30" fmla="*/ 50 w 164"/>
              <a:gd name="T31" fmla="*/ 56 h 181"/>
              <a:gd name="T32" fmla="*/ 29 w 164"/>
              <a:gd name="T33" fmla="*/ 133 h 181"/>
              <a:gd name="T34" fmla="*/ 79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8" y="0"/>
                </a:cubicBezTo>
                <a:cubicBezTo>
                  <a:pt x="139" y="0"/>
                  <a:pt x="129" y="9"/>
                  <a:pt x="129" y="18"/>
                </a:cubicBezTo>
                <a:cubicBezTo>
                  <a:pt x="129" y="24"/>
                  <a:pt x="131" y="26"/>
                  <a:pt x="134" y="29"/>
                </a:cubicBezTo>
                <a:cubicBezTo>
                  <a:pt x="143" y="40"/>
                  <a:pt x="145" y="52"/>
                  <a:pt x="145" y="61"/>
                </a:cubicBezTo>
                <a:cubicBezTo>
                  <a:pt x="145" y="72"/>
                  <a:pt x="126" y="172"/>
                  <a:pt x="80" y="172"/>
                </a:cubicBezTo>
                <a:cubicBezTo>
                  <a:pt x="58" y="172"/>
                  <a:pt x="54" y="152"/>
                  <a:pt x="54" y="139"/>
                </a:cubicBezTo>
                <a:cubicBezTo>
                  <a:pt x="54" y="116"/>
                  <a:pt x="67" y="81"/>
                  <a:pt x="77" y="52"/>
                </a:cubicBezTo>
                <a:cubicBezTo>
                  <a:pt x="79" y="46"/>
                  <a:pt x="82" y="40"/>
                  <a:pt x="82" y="32"/>
                </a:cubicBezTo>
                <a:cubicBezTo>
                  <a:pt x="82" y="12"/>
                  <a:pt x="69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2" y="65"/>
                  <a:pt x="13" y="59"/>
                </a:cubicBezTo>
                <a:cubicBezTo>
                  <a:pt x="17" y="47"/>
                  <a:pt x="27" y="9"/>
                  <a:pt x="51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50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9" y="181"/>
                </a:cubicBezTo>
                <a:cubicBezTo>
                  <a:pt x="146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" name="Freeform 99"/>
          <p:cNvSpPr>
            <a:spLocks/>
          </p:cNvSpPr>
          <p:nvPr/>
        </p:nvSpPr>
        <p:spPr bwMode="auto">
          <a:xfrm>
            <a:off x="5456238" y="3190875"/>
            <a:ext cx="77788" cy="127000"/>
          </a:xfrm>
          <a:custGeom>
            <a:avLst/>
            <a:gdLst>
              <a:gd name="T0" fmla="*/ 111 w 111"/>
              <a:gd name="T1" fmla="*/ 8 h 182"/>
              <a:gd name="T2" fmla="*/ 48 w 111"/>
              <a:gd name="T3" fmla="*/ 8 h 182"/>
              <a:gd name="T4" fmla="*/ 15 w 111"/>
              <a:gd name="T5" fmla="*/ 0 h 182"/>
              <a:gd name="T6" fmla="*/ 8 w 111"/>
              <a:gd name="T7" fmla="*/ 0 h 182"/>
              <a:gd name="T8" fmla="*/ 0 w 111"/>
              <a:gd name="T9" fmla="*/ 54 h 182"/>
              <a:gd name="T10" fmla="*/ 6 w 111"/>
              <a:gd name="T11" fmla="*/ 54 h 182"/>
              <a:gd name="T12" fmla="*/ 13 w 111"/>
              <a:gd name="T13" fmla="*/ 30 h 182"/>
              <a:gd name="T14" fmla="*/ 38 w 111"/>
              <a:gd name="T15" fmla="*/ 28 h 182"/>
              <a:gd name="T16" fmla="*/ 92 w 111"/>
              <a:gd name="T17" fmla="*/ 28 h 182"/>
              <a:gd name="T18" fmla="*/ 63 w 111"/>
              <a:gd name="T19" fmla="*/ 70 h 182"/>
              <a:gd name="T20" fmla="*/ 31 w 111"/>
              <a:gd name="T21" fmla="*/ 167 h 182"/>
              <a:gd name="T22" fmla="*/ 43 w 111"/>
              <a:gd name="T23" fmla="*/ 182 h 182"/>
              <a:gd name="T24" fmla="*/ 55 w 111"/>
              <a:gd name="T25" fmla="*/ 167 h 182"/>
              <a:gd name="T26" fmla="*/ 55 w 111"/>
              <a:gd name="T27" fmla="*/ 154 h 182"/>
              <a:gd name="T28" fmla="*/ 58 w 111"/>
              <a:gd name="T29" fmla="*/ 111 h 182"/>
              <a:gd name="T30" fmla="*/ 74 w 111"/>
              <a:gd name="T31" fmla="*/ 67 h 182"/>
              <a:gd name="T32" fmla="*/ 109 w 111"/>
              <a:gd name="T33" fmla="*/ 18 h 182"/>
              <a:gd name="T34" fmla="*/ 111 w 111"/>
              <a:gd name="T35" fmla="*/ 8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1" h="182">
                <a:moveTo>
                  <a:pt x="111" y="8"/>
                </a:moveTo>
                <a:lnTo>
                  <a:pt x="48" y="8"/>
                </a:lnTo>
                <a:cubicBezTo>
                  <a:pt x="17" y="8"/>
                  <a:pt x="16" y="5"/>
                  <a:pt x="15" y="0"/>
                </a:cubicBezTo>
                <a:lnTo>
                  <a:pt x="8" y="0"/>
                </a:lnTo>
                <a:lnTo>
                  <a:pt x="0" y="54"/>
                </a:lnTo>
                <a:lnTo>
                  <a:pt x="6" y="54"/>
                </a:lnTo>
                <a:cubicBezTo>
                  <a:pt x="7" y="50"/>
                  <a:pt x="10" y="33"/>
                  <a:pt x="13" y="30"/>
                </a:cubicBezTo>
                <a:cubicBezTo>
                  <a:pt x="15" y="28"/>
                  <a:pt x="35" y="28"/>
                  <a:pt x="38" y="28"/>
                </a:cubicBezTo>
                <a:lnTo>
                  <a:pt x="92" y="28"/>
                </a:lnTo>
                <a:lnTo>
                  <a:pt x="63" y="70"/>
                </a:lnTo>
                <a:cubicBezTo>
                  <a:pt x="40" y="105"/>
                  <a:pt x="31" y="141"/>
                  <a:pt x="31" y="167"/>
                </a:cubicBezTo>
                <a:cubicBezTo>
                  <a:pt x="31" y="170"/>
                  <a:pt x="31" y="182"/>
                  <a:pt x="43" y="182"/>
                </a:cubicBezTo>
                <a:cubicBezTo>
                  <a:pt x="55" y="182"/>
                  <a:pt x="55" y="170"/>
                  <a:pt x="55" y="167"/>
                </a:cubicBezTo>
                <a:lnTo>
                  <a:pt x="55" y="154"/>
                </a:lnTo>
                <a:cubicBezTo>
                  <a:pt x="55" y="140"/>
                  <a:pt x="56" y="125"/>
                  <a:pt x="58" y="111"/>
                </a:cubicBezTo>
                <a:cubicBezTo>
                  <a:pt x="59" y="105"/>
                  <a:pt x="63" y="83"/>
                  <a:pt x="74" y="67"/>
                </a:cubicBezTo>
                <a:lnTo>
                  <a:pt x="109" y="18"/>
                </a:lnTo>
                <a:cubicBezTo>
                  <a:pt x="111" y="14"/>
                  <a:pt x="111" y="14"/>
                  <a:pt x="111" y="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Rectangle 100"/>
          <p:cNvSpPr>
            <a:spLocks noChangeArrowheads="1"/>
          </p:cNvSpPr>
          <p:nvPr/>
        </p:nvSpPr>
        <p:spPr bwMode="auto">
          <a:xfrm>
            <a:off x="3756025" y="3389313"/>
            <a:ext cx="385763" cy="3376613"/>
          </a:xfrm>
          <a:prstGeom prst="rect">
            <a:avLst/>
          </a:prstGeom>
          <a:noFill/>
          <a:ln w="285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" name="TextBox 220"/>
          <p:cNvSpPr txBox="1"/>
          <p:nvPr/>
        </p:nvSpPr>
        <p:spPr>
          <a:xfrm>
            <a:off x="6122987" y="3965630"/>
            <a:ext cx="25368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800" dirty="0" smtClean="0"/>
              <a:t>1. Find edges containing </a:t>
            </a:r>
            <a:r>
              <a:rPr lang="en-US" sz="2800" i="1" dirty="0" smtClean="0"/>
              <a:t>v</a:t>
            </a:r>
            <a:r>
              <a:rPr lang="en-US" sz="2800" baseline="-25000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8245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Mondriaan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446984" cy="4351338"/>
          </a:xfrm>
        </p:spPr>
        <p:txBody>
          <a:bodyPr/>
          <a:lstStyle/>
          <a:p>
            <a:r>
              <a:rPr lang="en-US" dirty="0" smtClean="0"/>
              <a:t>Given a node, find most “similar” neighbor</a:t>
            </a:r>
          </a:p>
          <a:p>
            <a:r>
              <a:rPr lang="en-US" b="1" dirty="0" smtClean="0"/>
              <a:t>Similarity = # </a:t>
            </a:r>
            <a:r>
              <a:rPr lang="en-US" b="1" dirty="0" err="1" smtClean="0"/>
              <a:t>hyperedges</a:t>
            </a:r>
            <a:r>
              <a:rPr lang="en-US" b="1" dirty="0" smtClean="0"/>
              <a:t> containing both</a:t>
            </a:r>
            <a:endParaRPr lang="en-US" b="1" dirty="0"/>
          </a:p>
        </p:txBody>
      </p:sp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2047875" y="3108325"/>
            <a:ext cx="5076825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644775" y="36401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016250" y="36401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387725" y="364013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760788" y="36401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32263" y="364013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505325" y="36401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876800" y="364013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Rectangle 12"/>
          <p:cNvSpPr>
            <a:spLocks noChangeArrowheads="1"/>
          </p:cNvSpPr>
          <p:nvPr/>
        </p:nvSpPr>
        <p:spPr bwMode="auto">
          <a:xfrm>
            <a:off x="5249863" y="36401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13"/>
          <p:cNvSpPr>
            <a:spLocks noChangeArrowheads="1"/>
          </p:cNvSpPr>
          <p:nvPr/>
        </p:nvSpPr>
        <p:spPr bwMode="auto">
          <a:xfrm>
            <a:off x="2644775" y="4011613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Rectangle 14"/>
          <p:cNvSpPr>
            <a:spLocks noChangeArrowheads="1"/>
          </p:cNvSpPr>
          <p:nvPr/>
        </p:nvSpPr>
        <p:spPr bwMode="auto">
          <a:xfrm>
            <a:off x="3016250" y="4011613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Rectangle 15"/>
          <p:cNvSpPr>
            <a:spLocks noChangeArrowheads="1"/>
          </p:cNvSpPr>
          <p:nvPr/>
        </p:nvSpPr>
        <p:spPr bwMode="auto">
          <a:xfrm>
            <a:off x="3387725" y="4011613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Rectangle 16"/>
          <p:cNvSpPr>
            <a:spLocks noChangeArrowheads="1"/>
          </p:cNvSpPr>
          <p:nvPr/>
        </p:nvSpPr>
        <p:spPr bwMode="auto">
          <a:xfrm>
            <a:off x="3760788" y="4011613"/>
            <a:ext cx="371475" cy="371475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ectangle 17"/>
          <p:cNvSpPr>
            <a:spLocks noChangeArrowheads="1"/>
          </p:cNvSpPr>
          <p:nvPr/>
        </p:nvSpPr>
        <p:spPr bwMode="auto">
          <a:xfrm>
            <a:off x="4132263" y="4011613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Rectangle 18"/>
          <p:cNvSpPr>
            <a:spLocks noChangeArrowheads="1"/>
          </p:cNvSpPr>
          <p:nvPr/>
        </p:nvSpPr>
        <p:spPr bwMode="auto">
          <a:xfrm>
            <a:off x="4505325" y="4011613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Rectangle 19"/>
          <p:cNvSpPr>
            <a:spLocks noChangeArrowheads="1"/>
          </p:cNvSpPr>
          <p:nvPr/>
        </p:nvSpPr>
        <p:spPr bwMode="auto">
          <a:xfrm>
            <a:off x="4876800" y="4011613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Rectangle 20"/>
          <p:cNvSpPr>
            <a:spLocks noChangeArrowheads="1"/>
          </p:cNvSpPr>
          <p:nvPr/>
        </p:nvSpPr>
        <p:spPr bwMode="auto">
          <a:xfrm>
            <a:off x="5249863" y="4011613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Rectangle 21"/>
          <p:cNvSpPr>
            <a:spLocks noChangeArrowheads="1"/>
          </p:cNvSpPr>
          <p:nvPr/>
        </p:nvSpPr>
        <p:spPr bwMode="auto">
          <a:xfrm>
            <a:off x="2644775" y="4383088"/>
            <a:ext cx="371475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Rectangle 22"/>
          <p:cNvSpPr>
            <a:spLocks noChangeArrowheads="1"/>
          </p:cNvSpPr>
          <p:nvPr/>
        </p:nvSpPr>
        <p:spPr bwMode="auto">
          <a:xfrm>
            <a:off x="3016250" y="4383088"/>
            <a:ext cx="371475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Rectangle 23"/>
          <p:cNvSpPr>
            <a:spLocks noChangeArrowheads="1"/>
          </p:cNvSpPr>
          <p:nvPr/>
        </p:nvSpPr>
        <p:spPr bwMode="auto">
          <a:xfrm>
            <a:off x="3760788" y="4383088"/>
            <a:ext cx="371475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Rectangle 24"/>
          <p:cNvSpPr>
            <a:spLocks noChangeArrowheads="1"/>
          </p:cNvSpPr>
          <p:nvPr/>
        </p:nvSpPr>
        <p:spPr bwMode="auto">
          <a:xfrm>
            <a:off x="4132263" y="4383088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Rectangle 25"/>
          <p:cNvSpPr>
            <a:spLocks noChangeArrowheads="1"/>
          </p:cNvSpPr>
          <p:nvPr/>
        </p:nvSpPr>
        <p:spPr bwMode="auto">
          <a:xfrm>
            <a:off x="4505325" y="4383088"/>
            <a:ext cx="371475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Rectangle 26"/>
          <p:cNvSpPr>
            <a:spLocks noChangeArrowheads="1"/>
          </p:cNvSpPr>
          <p:nvPr/>
        </p:nvSpPr>
        <p:spPr bwMode="auto">
          <a:xfrm>
            <a:off x="4876800" y="4383088"/>
            <a:ext cx="373063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Rectangle 27"/>
          <p:cNvSpPr>
            <a:spLocks noChangeArrowheads="1"/>
          </p:cNvSpPr>
          <p:nvPr/>
        </p:nvSpPr>
        <p:spPr bwMode="auto">
          <a:xfrm>
            <a:off x="5249863" y="4383088"/>
            <a:ext cx="371475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Rectangle 28"/>
          <p:cNvSpPr>
            <a:spLocks noChangeArrowheads="1"/>
          </p:cNvSpPr>
          <p:nvPr/>
        </p:nvSpPr>
        <p:spPr bwMode="auto">
          <a:xfrm>
            <a:off x="2644775" y="475615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Rectangle 29"/>
          <p:cNvSpPr>
            <a:spLocks noChangeArrowheads="1"/>
          </p:cNvSpPr>
          <p:nvPr/>
        </p:nvSpPr>
        <p:spPr bwMode="auto">
          <a:xfrm>
            <a:off x="3016250" y="475615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Rectangle 30"/>
          <p:cNvSpPr>
            <a:spLocks noChangeArrowheads="1"/>
          </p:cNvSpPr>
          <p:nvPr/>
        </p:nvSpPr>
        <p:spPr bwMode="auto">
          <a:xfrm>
            <a:off x="3387725" y="4756150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Rectangle 31"/>
          <p:cNvSpPr>
            <a:spLocks noChangeArrowheads="1"/>
          </p:cNvSpPr>
          <p:nvPr/>
        </p:nvSpPr>
        <p:spPr bwMode="auto">
          <a:xfrm>
            <a:off x="3760788" y="475615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Rectangle 32"/>
          <p:cNvSpPr>
            <a:spLocks noChangeArrowheads="1"/>
          </p:cNvSpPr>
          <p:nvPr/>
        </p:nvSpPr>
        <p:spPr bwMode="auto">
          <a:xfrm>
            <a:off x="4132263" y="4756150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Rectangle 33"/>
          <p:cNvSpPr>
            <a:spLocks noChangeArrowheads="1"/>
          </p:cNvSpPr>
          <p:nvPr/>
        </p:nvSpPr>
        <p:spPr bwMode="auto">
          <a:xfrm>
            <a:off x="4505325" y="475615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Rectangle 34"/>
          <p:cNvSpPr>
            <a:spLocks noChangeArrowheads="1"/>
          </p:cNvSpPr>
          <p:nvPr/>
        </p:nvSpPr>
        <p:spPr bwMode="auto">
          <a:xfrm>
            <a:off x="4876800" y="4756150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Rectangle 35"/>
          <p:cNvSpPr>
            <a:spLocks noChangeArrowheads="1"/>
          </p:cNvSpPr>
          <p:nvPr/>
        </p:nvSpPr>
        <p:spPr bwMode="auto">
          <a:xfrm>
            <a:off x="5249863" y="475615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Rectangle 36"/>
          <p:cNvSpPr>
            <a:spLocks noChangeArrowheads="1"/>
          </p:cNvSpPr>
          <p:nvPr/>
        </p:nvSpPr>
        <p:spPr bwMode="auto">
          <a:xfrm>
            <a:off x="2644775" y="5127625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Rectangle 37"/>
          <p:cNvSpPr>
            <a:spLocks noChangeArrowheads="1"/>
          </p:cNvSpPr>
          <p:nvPr/>
        </p:nvSpPr>
        <p:spPr bwMode="auto">
          <a:xfrm>
            <a:off x="3016250" y="5127625"/>
            <a:ext cx="371475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Rectangle 38"/>
          <p:cNvSpPr>
            <a:spLocks noChangeArrowheads="1"/>
          </p:cNvSpPr>
          <p:nvPr/>
        </p:nvSpPr>
        <p:spPr bwMode="auto">
          <a:xfrm>
            <a:off x="3387725" y="5127625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Rectangle 39"/>
          <p:cNvSpPr>
            <a:spLocks noChangeArrowheads="1"/>
          </p:cNvSpPr>
          <p:nvPr/>
        </p:nvSpPr>
        <p:spPr bwMode="auto">
          <a:xfrm>
            <a:off x="3760788" y="5127625"/>
            <a:ext cx="371475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Rectangle 40"/>
          <p:cNvSpPr>
            <a:spLocks noChangeArrowheads="1"/>
          </p:cNvSpPr>
          <p:nvPr/>
        </p:nvSpPr>
        <p:spPr bwMode="auto">
          <a:xfrm>
            <a:off x="4132263" y="5127625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Rectangle 41"/>
          <p:cNvSpPr>
            <a:spLocks noChangeArrowheads="1"/>
          </p:cNvSpPr>
          <p:nvPr/>
        </p:nvSpPr>
        <p:spPr bwMode="auto">
          <a:xfrm>
            <a:off x="4505325" y="5127625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Rectangle 42"/>
          <p:cNvSpPr>
            <a:spLocks noChangeArrowheads="1"/>
          </p:cNvSpPr>
          <p:nvPr/>
        </p:nvSpPr>
        <p:spPr bwMode="auto">
          <a:xfrm>
            <a:off x="4876800" y="5127625"/>
            <a:ext cx="373063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Rectangle 43"/>
          <p:cNvSpPr>
            <a:spLocks noChangeArrowheads="1"/>
          </p:cNvSpPr>
          <p:nvPr/>
        </p:nvSpPr>
        <p:spPr bwMode="auto">
          <a:xfrm>
            <a:off x="5249863" y="5127625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Rectangle 44"/>
          <p:cNvSpPr>
            <a:spLocks noChangeArrowheads="1"/>
          </p:cNvSpPr>
          <p:nvPr/>
        </p:nvSpPr>
        <p:spPr bwMode="auto">
          <a:xfrm>
            <a:off x="2644775" y="55006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Rectangle 45"/>
          <p:cNvSpPr>
            <a:spLocks noChangeArrowheads="1"/>
          </p:cNvSpPr>
          <p:nvPr/>
        </p:nvSpPr>
        <p:spPr bwMode="auto">
          <a:xfrm>
            <a:off x="3016250" y="55006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Rectangle 46"/>
          <p:cNvSpPr>
            <a:spLocks noChangeArrowheads="1"/>
          </p:cNvSpPr>
          <p:nvPr/>
        </p:nvSpPr>
        <p:spPr bwMode="auto">
          <a:xfrm>
            <a:off x="3387725" y="550068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Rectangle 47"/>
          <p:cNvSpPr>
            <a:spLocks noChangeArrowheads="1"/>
          </p:cNvSpPr>
          <p:nvPr/>
        </p:nvSpPr>
        <p:spPr bwMode="auto">
          <a:xfrm>
            <a:off x="3760788" y="55006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Rectangle 48"/>
          <p:cNvSpPr>
            <a:spLocks noChangeArrowheads="1"/>
          </p:cNvSpPr>
          <p:nvPr/>
        </p:nvSpPr>
        <p:spPr bwMode="auto">
          <a:xfrm>
            <a:off x="4132263" y="550068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Rectangle 49"/>
          <p:cNvSpPr>
            <a:spLocks noChangeArrowheads="1"/>
          </p:cNvSpPr>
          <p:nvPr/>
        </p:nvSpPr>
        <p:spPr bwMode="auto">
          <a:xfrm>
            <a:off x="4505325" y="55006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Rectangle 50"/>
          <p:cNvSpPr>
            <a:spLocks noChangeArrowheads="1"/>
          </p:cNvSpPr>
          <p:nvPr/>
        </p:nvSpPr>
        <p:spPr bwMode="auto">
          <a:xfrm>
            <a:off x="4876800" y="550068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Rectangle 51"/>
          <p:cNvSpPr>
            <a:spLocks noChangeArrowheads="1"/>
          </p:cNvSpPr>
          <p:nvPr/>
        </p:nvSpPr>
        <p:spPr bwMode="auto">
          <a:xfrm>
            <a:off x="5249863" y="55006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Rectangle 52"/>
          <p:cNvSpPr>
            <a:spLocks noChangeArrowheads="1"/>
          </p:cNvSpPr>
          <p:nvPr/>
        </p:nvSpPr>
        <p:spPr bwMode="auto">
          <a:xfrm>
            <a:off x="2644775" y="5872163"/>
            <a:ext cx="371475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Rectangle 53"/>
          <p:cNvSpPr>
            <a:spLocks noChangeArrowheads="1"/>
          </p:cNvSpPr>
          <p:nvPr/>
        </p:nvSpPr>
        <p:spPr bwMode="auto">
          <a:xfrm>
            <a:off x="3016250" y="5872163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Rectangle 54"/>
          <p:cNvSpPr>
            <a:spLocks noChangeArrowheads="1"/>
          </p:cNvSpPr>
          <p:nvPr/>
        </p:nvSpPr>
        <p:spPr bwMode="auto">
          <a:xfrm>
            <a:off x="3387725" y="5872163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Rectangle 55"/>
          <p:cNvSpPr>
            <a:spLocks noChangeArrowheads="1"/>
          </p:cNvSpPr>
          <p:nvPr/>
        </p:nvSpPr>
        <p:spPr bwMode="auto">
          <a:xfrm>
            <a:off x="3760788" y="5872163"/>
            <a:ext cx="371475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Rectangle 56"/>
          <p:cNvSpPr>
            <a:spLocks noChangeArrowheads="1"/>
          </p:cNvSpPr>
          <p:nvPr/>
        </p:nvSpPr>
        <p:spPr bwMode="auto">
          <a:xfrm>
            <a:off x="4132263" y="5872163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Rectangle 57"/>
          <p:cNvSpPr>
            <a:spLocks noChangeArrowheads="1"/>
          </p:cNvSpPr>
          <p:nvPr/>
        </p:nvSpPr>
        <p:spPr bwMode="auto">
          <a:xfrm>
            <a:off x="4505325" y="5872163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Rectangle 58"/>
          <p:cNvSpPr>
            <a:spLocks noChangeArrowheads="1"/>
          </p:cNvSpPr>
          <p:nvPr/>
        </p:nvSpPr>
        <p:spPr bwMode="auto">
          <a:xfrm>
            <a:off x="4876800" y="5872163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Rectangle 59"/>
          <p:cNvSpPr>
            <a:spLocks noChangeArrowheads="1"/>
          </p:cNvSpPr>
          <p:nvPr/>
        </p:nvSpPr>
        <p:spPr bwMode="auto">
          <a:xfrm>
            <a:off x="5249863" y="5872163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Rectangle 60"/>
          <p:cNvSpPr>
            <a:spLocks noChangeArrowheads="1"/>
          </p:cNvSpPr>
          <p:nvPr/>
        </p:nvSpPr>
        <p:spPr bwMode="auto">
          <a:xfrm>
            <a:off x="2644775" y="624522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Rectangle 61"/>
          <p:cNvSpPr>
            <a:spLocks noChangeArrowheads="1"/>
          </p:cNvSpPr>
          <p:nvPr/>
        </p:nvSpPr>
        <p:spPr bwMode="auto">
          <a:xfrm>
            <a:off x="3016250" y="624522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Rectangle 62"/>
          <p:cNvSpPr>
            <a:spLocks noChangeArrowheads="1"/>
          </p:cNvSpPr>
          <p:nvPr/>
        </p:nvSpPr>
        <p:spPr bwMode="auto">
          <a:xfrm>
            <a:off x="3387725" y="6245225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Rectangle 63"/>
          <p:cNvSpPr>
            <a:spLocks noChangeArrowheads="1"/>
          </p:cNvSpPr>
          <p:nvPr/>
        </p:nvSpPr>
        <p:spPr bwMode="auto">
          <a:xfrm>
            <a:off x="3760788" y="624522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Rectangle 64"/>
          <p:cNvSpPr>
            <a:spLocks noChangeArrowheads="1"/>
          </p:cNvSpPr>
          <p:nvPr/>
        </p:nvSpPr>
        <p:spPr bwMode="auto">
          <a:xfrm>
            <a:off x="4132263" y="6245225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Rectangle 65"/>
          <p:cNvSpPr>
            <a:spLocks noChangeArrowheads="1"/>
          </p:cNvSpPr>
          <p:nvPr/>
        </p:nvSpPr>
        <p:spPr bwMode="auto">
          <a:xfrm>
            <a:off x="4505325" y="624522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Rectangle 66"/>
          <p:cNvSpPr>
            <a:spLocks noChangeArrowheads="1"/>
          </p:cNvSpPr>
          <p:nvPr/>
        </p:nvSpPr>
        <p:spPr bwMode="auto">
          <a:xfrm>
            <a:off x="4876800" y="6245225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Rectangle 67"/>
          <p:cNvSpPr>
            <a:spLocks noChangeArrowheads="1"/>
          </p:cNvSpPr>
          <p:nvPr/>
        </p:nvSpPr>
        <p:spPr bwMode="auto">
          <a:xfrm>
            <a:off x="5249863" y="624522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Freeform 68"/>
          <p:cNvSpPr>
            <a:spLocks noEditPoints="1"/>
          </p:cNvSpPr>
          <p:nvPr/>
        </p:nvSpPr>
        <p:spPr bwMode="auto">
          <a:xfrm>
            <a:off x="2047875" y="3733800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Freeform 69"/>
          <p:cNvSpPr>
            <a:spLocks noEditPoints="1"/>
          </p:cNvSpPr>
          <p:nvPr/>
        </p:nvSpPr>
        <p:spPr bwMode="auto">
          <a:xfrm>
            <a:off x="2152650" y="3792538"/>
            <a:ext cx="74613" cy="125413"/>
          </a:xfrm>
          <a:custGeom>
            <a:avLst/>
            <a:gdLst>
              <a:gd name="T0" fmla="*/ 109 w 109"/>
              <a:gd name="T1" fmla="*/ 90 h 179"/>
              <a:gd name="T2" fmla="*/ 99 w 109"/>
              <a:gd name="T3" fmla="*/ 29 h 179"/>
              <a:gd name="T4" fmla="*/ 55 w 109"/>
              <a:gd name="T5" fmla="*/ 0 h 179"/>
              <a:gd name="T6" fmla="*/ 10 w 109"/>
              <a:gd name="T7" fmla="*/ 31 h 179"/>
              <a:gd name="T8" fmla="*/ 0 w 109"/>
              <a:gd name="T9" fmla="*/ 90 h 179"/>
              <a:gd name="T10" fmla="*/ 12 w 109"/>
              <a:gd name="T11" fmla="*/ 152 h 179"/>
              <a:gd name="T12" fmla="*/ 55 w 109"/>
              <a:gd name="T13" fmla="*/ 179 h 179"/>
              <a:gd name="T14" fmla="*/ 100 w 109"/>
              <a:gd name="T15" fmla="*/ 148 h 179"/>
              <a:gd name="T16" fmla="*/ 109 w 109"/>
              <a:gd name="T17" fmla="*/ 90 h 179"/>
              <a:gd name="T18" fmla="*/ 88 w 109"/>
              <a:gd name="T19" fmla="*/ 86 h 179"/>
              <a:gd name="T20" fmla="*/ 85 w 109"/>
              <a:gd name="T21" fmla="*/ 140 h 179"/>
              <a:gd name="T22" fmla="*/ 55 w 109"/>
              <a:gd name="T23" fmla="*/ 173 h 179"/>
              <a:gd name="T24" fmla="*/ 24 w 109"/>
              <a:gd name="T25" fmla="*/ 141 h 179"/>
              <a:gd name="T26" fmla="*/ 21 w 109"/>
              <a:gd name="T27" fmla="*/ 86 h 179"/>
              <a:gd name="T28" fmla="*/ 24 w 109"/>
              <a:gd name="T29" fmla="*/ 39 h 179"/>
              <a:gd name="T30" fmla="*/ 55 w 109"/>
              <a:gd name="T31" fmla="*/ 5 h 179"/>
              <a:gd name="T32" fmla="*/ 85 w 109"/>
              <a:gd name="T33" fmla="*/ 36 h 179"/>
              <a:gd name="T34" fmla="*/ 88 w 109"/>
              <a:gd name="T35" fmla="*/ 8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9" h="179">
                <a:moveTo>
                  <a:pt x="109" y="90"/>
                </a:moveTo>
                <a:cubicBezTo>
                  <a:pt x="109" y="69"/>
                  <a:pt x="108" y="48"/>
                  <a:pt x="99" y="29"/>
                </a:cubicBezTo>
                <a:cubicBezTo>
                  <a:pt x="87" y="4"/>
                  <a:pt x="66" y="0"/>
                  <a:pt x="55" y="0"/>
                </a:cubicBezTo>
                <a:cubicBezTo>
                  <a:pt x="39" y="0"/>
                  <a:pt x="20" y="6"/>
                  <a:pt x="10" y="31"/>
                </a:cubicBezTo>
                <a:cubicBezTo>
                  <a:pt x="1" y="49"/>
                  <a:pt x="0" y="69"/>
                  <a:pt x="0" y="90"/>
                </a:cubicBezTo>
                <a:cubicBezTo>
                  <a:pt x="0" y="109"/>
                  <a:pt x="1" y="133"/>
                  <a:pt x="12" y="152"/>
                </a:cubicBezTo>
                <a:cubicBezTo>
                  <a:pt x="23" y="173"/>
                  <a:pt x="42" y="179"/>
                  <a:pt x="55" y="179"/>
                </a:cubicBezTo>
                <a:cubicBezTo>
                  <a:pt x="69" y="179"/>
                  <a:pt x="88" y="173"/>
                  <a:pt x="100" y="148"/>
                </a:cubicBezTo>
                <a:cubicBezTo>
                  <a:pt x="108" y="130"/>
                  <a:pt x="109" y="110"/>
                  <a:pt x="109" y="90"/>
                </a:cubicBezTo>
                <a:close/>
                <a:moveTo>
                  <a:pt x="88" y="86"/>
                </a:moveTo>
                <a:cubicBezTo>
                  <a:pt x="88" y="106"/>
                  <a:pt x="88" y="124"/>
                  <a:pt x="85" y="140"/>
                </a:cubicBezTo>
                <a:cubicBezTo>
                  <a:pt x="81" y="165"/>
                  <a:pt x="66" y="173"/>
                  <a:pt x="55" y="173"/>
                </a:cubicBezTo>
                <a:cubicBezTo>
                  <a:pt x="44" y="173"/>
                  <a:pt x="29" y="166"/>
                  <a:pt x="24" y="141"/>
                </a:cubicBezTo>
                <a:cubicBezTo>
                  <a:pt x="21" y="126"/>
                  <a:pt x="21" y="102"/>
                  <a:pt x="21" y="86"/>
                </a:cubicBezTo>
                <a:cubicBezTo>
                  <a:pt x="21" y="70"/>
                  <a:pt x="21" y="53"/>
                  <a:pt x="24" y="39"/>
                </a:cubicBezTo>
                <a:cubicBezTo>
                  <a:pt x="29" y="8"/>
                  <a:pt x="48" y="5"/>
                  <a:pt x="55" y="5"/>
                </a:cubicBezTo>
                <a:cubicBezTo>
                  <a:pt x="63" y="5"/>
                  <a:pt x="80" y="10"/>
                  <a:pt x="85" y="36"/>
                </a:cubicBezTo>
                <a:cubicBezTo>
                  <a:pt x="88" y="50"/>
                  <a:pt x="88" y="70"/>
                  <a:pt x="88" y="8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Freeform 70"/>
          <p:cNvSpPr>
            <a:spLocks noEditPoints="1"/>
          </p:cNvSpPr>
          <p:nvPr/>
        </p:nvSpPr>
        <p:spPr bwMode="auto">
          <a:xfrm>
            <a:off x="2047875" y="4108450"/>
            <a:ext cx="98425" cy="125413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3 h 181"/>
              <a:gd name="T8" fmla="*/ 28 w 142"/>
              <a:gd name="T9" fmla="*/ 129 h 181"/>
              <a:gd name="T10" fmla="*/ 34 w 142"/>
              <a:gd name="T11" fmla="*/ 85 h 181"/>
              <a:gd name="T12" fmla="*/ 50 w 142"/>
              <a:gd name="T13" fmla="*/ 85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3"/>
                  <a:pt x="58" y="173"/>
                </a:cubicBezTo>
                <a:cubicBezTo>
                  <a:pt x="32" y="173"/>
                  <a:pt x="28" y="144"/>
                  <a:pt x="28" y="129"/>
                </a:cubicBezTo>
                <a:cubicBezTo>
                  <a:pt x="28" y="113"/>
                  <a:pt x="32" y="95"/>
                  <a:pt x="34" y="85"/>
                </a:cubicBezTo>
                <a:lnTo>
                  <a:pt x="50" y="85"/>
                </a:lnTo>
                <a:cubicBezTo>
                  <a:pt x="62" y="85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1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Freeform 71"/>
          <p:cNvSpPr>
            <a:spLocks/>
          </p:cNvSpPr>
          <p:nvPr/>
        </p:nvSpPr>
        <p:spPr bwMode="auto">
          <a:xfrm>
            <a:off x="2160588" y="4167188"/>
            <a:ext cx="60325" cy="120650"/>
          </a:xfrm>
          <a:custGeom>
            <a:avLst/>
            <a:gdLst>
              <a:gd name="T0" fmla="*/ 86 w 86"/>
              <a:gd name="T1" fmla="*/ 173 h 173"/>
              <a:gd name="T2" fmla="*/ 86 w 86"/>
              <a:gd name="T3" fmla="*/ 165 h 173"/>
              <a:gd name="T4" fmla="*/ 77 w 86"/>
              <a:gd name="T5" fmla="*/ 165 h 173"/>
              <a:gd name="T6" fmla="*/ 53 w 86"/>
              <a:gd name="T7" fmla="*/ 152 h 173"/>
              <a:gd name="T8" fmla="*/ 53 w 86"/>
              <a:gd name="T9" fmla="*/ 7 h 173"/>
              <a:gd name="T10" fmla="*/ 47 w 86"/>
              <a:gd name="T11" fmla="*/ 0 h 173"/>
              <a:gd name="T12" fmla="*/ 0 w 86"/>
              <a:gd name="T13" fmla="*/ 16 h 173"/>
              <a:gd name="T14" fmla="*/ 0 w 86"/>
              <a:gd name="T15" fmla="*/ 25 h 173"/>
              <a:gd name="T16" fmla="*/ 34 w 86"/>
              <a:gd name="T17" fmla="*/ 18 h 173"/>
              <a:gd name="T18" fmla="*/ 34 w 86"/>
              <a:gd name="T19" fmla="*/ 152 h 173"/>
              <a:gd name="T20" fmla="*/ 10 w 86"/>
              <a:gd name="T21" fmla="*/ 165 h 173"/>
              <a:gd name="T22" fmla="*/ 1 w 86"/>
              <a:gd name="T23" fmla="*/ 165 h 173"/>
              <a:gd name="T24" fmla="*/ 1 w 86"/>
              <a:gd name="T25" fmla="*/ 173 h 173"/>
              <a:gd name="T26" fmla="*/ 44 w 86"/>
              <a:gd name="T27" fmla="*/ 172 h 173"/>
              <a:gd name="T28" fmla="*/ 86 w 86"/>
              <a:gd name="T29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6" h="173">
                <a:moveTo>
                  <a:pt x="86" y="173"/>
                </a:moveTo>
                <a:lnTo>
                  <a:pt x="86" y="165"/>
                </a:lnTo>
                <a:lnTo>
                  <a:pt x="77" y="165"/>
                </a:lnTo>
                <a:cubicBezTo>
                  <a:pt x="54" y="165"/>
                  <a:pt x="53" y="162"/>
                  <a:pt x="53" y="152"/>
                </a:cubicBezTo>
                <a:lnTo>
                  <a:pt x="53" y="7"/>
                </a:lnTo>
                <a:cubicBezTo>
                  <a:pt x="53" y="0"/>
                  <a:pt x="53" y="0"/>
                  <a:pt x="47" y="0"/>
                </a:cubicBezTo>
                <a:cubicBezTo>
                  <a:pt x="31" y="16"/>
                  <a:pt x="8" y="16"/>
                  <a:pt x="0" y="16"/>
                </a:cubicBezTo>
                <a:lnTo>
                  <a:pt x="0" y="25"/>
                </a:lnTo>
                <a:cubicBezTo>
                  <a:pt x="5" y="25"/>
                  <a:pt x="20" y="25"/>
                  <a:pt x="34" y="18"/>
                </a:cubicBezTo>
                <a:lnTo>
                  <a:pt x="34" y="152"/>
                </a:lnTo>
                <a:cubicBezTo>
                  <a:pt x="34" y="162"/>
                  <a:pt x="33" y="165"/>
                  <a:pt x="10" y="165"/>
                </a:cubicBezTo>
                <a:lnTo>
                  <a:pt x="1" y="165"/>
                </a:lnTo>
                <a:lnTo>
                  <a:pt x="1" y="173"/>
                </a:lnTo>
                <a:cubicBezTo>
                  <a:pt x="11" y="172"/>
                  <a:pt x="33" y="172"/>
                  <a:pt x="44" y="172"/>
                </a:cubicBezTo>
                <a:cubicBezTo>
                  <a:pt x="54" y="172"/>
                  <a:pt x="77" y="172"/>
                  <a:pt x="86" y="17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Freeform 72"/>
          <p:cNvSpPr>
            <a:spLocks noEditPoints="1"/>
          </p:cNvSpPr>
          <p:nvPr/>
        </p:nvSpPr>
        <p:spPr bwMode="auto">
          <a:xfrm>
            <a:off x="2047875" y="4479925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8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5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5 h 181"/>
              <a:gd name="T30" fmla="*/ 37 w 142"/>
              <a:gd name="T31" fmla="*/ 75 h 181"/>
              <a:gd name="T32" fmla="*/ 99 w 142"/>
              <a:gd name="T33" fmla="*/ 8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8"/>
                  <a:pt x="135" y="128"/>
                </a:cubicBezTo>
                <a:cubicBezTo>
                  <a:pt x="134" y="128"/>
                  <a:pt x="133" y="129"/>
                  <a:pt x="130" y="133"/>
                </a:cubicBezTo>
                <a:cubicBezTo>
                  <a:pt x="100" y="170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5"/>
                </a:cubicBezTo>
                <a:cubicBezTo>
                  <a:pt x="140" y="62"/>
                  <a:pt x="140" y="36"/>
                  <a:pt x="140" y="34"/>
                </a:cubicBezTo>
                <a:cubicBezTo>
                  <a:pt x="140" y="15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5"/>
                  <a:pt x="58" y="75"/>
                  <a:pt x="45" y="75"/>
                </a:cubicBezTo>
                <a:lnTo>
                  <a:pt x="37" y="75"/>
                </a:lnTo>
                <a:cubicBezTo>
                  <a:pt x="54" y="10"/>
                  <a:pt x="95" y="8"/>
                  <a:pt x="99" y="8"/>
                </a:cubicBezTo>
                <a:cubicBezTo>
                  <a:pt x="115" y="8"/>
                  <a:pt x="124" y="19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Freeform 73"/>
          <p:cNvSpPr>
            <a:spLocks/>
          </p:cNvSpPr>
          <p:nvPr/>
        </p:nvSpPr>
        <p:spPr bwMode="auto">
          <a:xfrm>
            <a:off x="2154238" y="4538663"/>
            <a:ext cx="73025" cy="120650"/>
          </a:xfrm>
          <a:custGeom>
            <a:avLst/>
            <a:gdLst>
              <a:gd name="T0" fmla="*/ 104 w 104"/>
              <a:gd name="T1" fmla="*/ 128 h 173"/>
              <a:gd name="T2" fmla="*/ 97 w 104"/>
              <a:gd name="T3" fmla="*/ 128 h 173"/>
              <a:gd name="T4" fmla="*/ 91 w 104"/>
              <a:gd name="T5" fmla="*/ 151 h 173"/>
              <a:gd name="T6" fmla="*/ 67 w 104"/>
              <a:gd name="T7" fmla="*/ 153 h 173"/>
              <a:gd name="T8" fmla="*/ 20 w 104"/>
              <a:gd name="T9" fmla="*/ 153 h 173"/>
              <a:gd name="T10" fmla="*/ 47 w 104"/>
              <a:gd name="T11" fmla="*/ 127 h 173"/>
              <a:gd name="T12" fmla="*/ 104 w 104"/>
              <a:gd name="T13" fmla="*/ 51 h 173"/>
              <a:gd name="T14" fmla="*/ 48 w 104"/>
              <a:gd name="T15" fmla="*/ 0 h 173"/>
              <a:gd name="T16" fmla="*/ 0 w 104"/>
              <a:gd name="T17" fmla="*/ 47 h 173"/>
              <a:gd name="T18" fmla="*/ 14 w 104"/>
              <a:gd name="T19" fmla="*/ 62 h 173"/>
              <a:gd name="T20" fmla="*/ 27 w 104"/>
              <a:gd name="T21" fmla="*/ 48 h 173"/>
              <a:gd name="T22" fmla="*/ 13 w 104"/>
              <a:gd name="T23" fmla="*/ 35 h 173"/>
              <a:gd name="T24" fmla="*/ 10 w 104"/>
              <a:gd name="T25" fmla="*/ 35 h 173"/>
              <a:gd name="T26" fmla="*/ 45 w 104"/>
              <a:gd name="T27" fmla="*/ 8 h 173"/>
              <a:gd name="T28" fmla="*/ 80 w 104"/>
              <a:gd name="T29" fmla="*/ 51 h 173"/>
              <a:gd name="T30" fmla="*/ 53 w 104"/>
              <a:gd name="T31" fmla="*/ 108 h 173"/>
              <a:gd name="T32" fmla="*/ 3 w 104"/>
              <a:gd name="T33" fmla="*/ 164 h 173"/>
              <a:gd name="T34" fmla="*/ 0 w 104"/>
              <a:gd name="T35" fmla="*/ 173 h 173"/>
              <a:gd name="T36" fmla="*/ 96 w 104"/>
              <a:gd name="T37" fmla="*/ 173 h 173"/>
              <a:gd name="T38" fmla="*/ 104 w 104"/>
              <a:gd name="T39" fmla="*/ 128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4" h="173">
                <a:moveTo>
                  <a:pt x="104" y="128"/>
                </a:moveTo>
                <a:lnTo>
                  <a:pt x="97" y="128"/>
                </a:lnTo>
                <a:cubicBezTo>
                  <a:pt x="96" y="136"/>
                  <a:pt x="94" y="147"/>
                  <a:pt x="91" y="151"/>
                </a:cubicBezTo>
                <a:cubicBezTo>
                  <a:pt x="89" y="153"/>
                  <a:pt x="72" y="153"/>
                  <a:pt x="67" y="153"/>
                </a:cubicBezTo>
                <a:lnTo>
                  <a:pt x="20" y="153"/>
                </a:lnTo>
                <a:lnTo>
                  <a:pt x="47" y="127"/>
                </a:lnTo>
                <a:cubicBezTo>
                  <a:pt x="88" y="91"/>
                  <a:pt x="104" y="77"/>
                  <a:pt x="104" y="51"/>
                </a:cubicBezTo>
                <a:cubicBezTo>
                  <a:pt x="104" y="21"/>
                  <a:pt x="80" y="0"/>
                  <a:pt x="48" y="0"/>
                </a:cubicBezTo>
                <a:cubicBezTo>
                  <a:pt x="19" y="0"/>
                  <a:pt x="0" y="24"/>
                  <a:pt x="0" y="47"/>
                </a:cubicBezTo>
                <a:cubicBezTo>
                  <a:pt x="0" y="62"/>
                  <a:pt x="13" y="62"/>
                  <a:pt x="14" y="62"/>
                </a:cubicBezTo>
                <a:cubicBezTo>
                  <a:pt x="18" y="62"/>
                  <a:pt x="27" y="59"/>
                  <a:pt x="27" y="48"/>
                </a:cubicBezTo>
                <a:cubicBezTo>
                  <a:pt x="27" y="41"/>
                  <a:pt x="22" y="35"/>
                  <a:pt x="13" y="35"/>
                </a:cubicBezTo>
                <a:cubicBezTo>
                  <a:pt x="11" y="35"/>
                  <a:pt x="11" y="35"/>
                  <a:pt x="10" y="35"/>
                </a:cubicBezTo>
                <a:cubicBezTo>
                  <a:pt x="16" y="18"/>
                  <a:pt x="30" y="8"/>
                  <a:pt x="45" y="8"/>
                </a:cubicBezTo>
                <a:cubicBezTo>
                  <a:pt x="69" y="8"/>
                  <a:pt x="80" y="29"/>
                  <a:pt x="80" y="51"/>
                </a:cubicBezTo>
                <a:cubicBezTo>
                  <a:pt x="80" y="71"/>
                  <a:pt x="67" y="92"/>
                  <a:pt x="53" y="108"/>
                </a:cubicBezTo>
                <a:lnTo>
                  <a:pt x="3" y="164"/>
                </a:lnTo>
                <a:cubicBezTo>
                  <a:pt x="0" y="167"/>
                  <a:pt x="0" y="167"/>
                  <a:pt x="0" y="173"/>
                </a:cubicBezTo>
                <a:lnTo>
                  <a:pt x="96" y="173"/>
                </a:lnTo>
                <a:lnTo>
                  <a:pt x="104" y="1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Freeform 74"/>
          <p:cNvSpPr>
            <a:spLocks noEditPoints="1"/>
          </p:cNvSpPr>
          <p:nvPr/>
        </p:nvSpPr>
        <p:spPr bwMode="auto">
          <a:xfrm>
            <a:off x="2047875" y="4849813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" name="Freeform 75"/>
          <p:cNvSpPr>
            <a:spLocks/>
          </p:cNvSpPr>
          <p:nvPr/>
        </p:nvSpPr>
        <p:spPr bwMode="auto">
          <a:xfrm>
            <a:off x="2152650" y="4908550"/>
            <a:ext cx="74613" cy="125413"/>
          </a:xfrm>
          <a:custGeom>
            <a:avLst/>
            <a:gdLst>
              <a:gd name="T0" fmla="*/ 108 w 108"/>
              <a:gd name="T1" fmla="*/ 128 h 179"/>
              <a:gd name="T2" fmla="*/ 64 w 108"/>
              <a:gd name="T3" fmla="*/ 81 h 179"/>
              <a:gd name="T4" fmla="*/ 101 w 108"/>
              <a:gd name="T5" fmla="*/ 36 h 179"/>
              <a:gd name="T6" fmla="*/ 53 w 108"/>
              <a:gd name="T7" fmla="*/ 0 h 179"/>
              <a:gd name="T8" fmla="*/ 7 w 108"/>
              <a:gd name="T9" fmla="*/ 35 h 179"/>
              <a:gd name="T10" fmla="*/ 20 w 108"/>
              <a:gd name="T11" fmla="*/ 49 h 179"/>
              <a:gd name="T12" fmla="*/ 33 w 108"/>
              <a:gd name="T13" fmla="*/ 35 h 179"/>
              <a:gd name="T14" fmla="*/ 17 w 108"/>
              <a:gd name="T15" fmla="*/ 22 h 179"/>
              <a:gd name="T16" fmla="*/ 52 w 108"/>
              <a:gd name="T17" fmla="*/ 6 h 179"/>
              <a:gd name="T18" fmla="*/ 77 w 108"/>
              <a:gd name="T19" fmla="*/ 35 h 179"/>
              <a:gd name="T20" fmla="*/ 69 w 108"/>
              <a:gd name="T21" fmla="*/ 65 h 179"/>
              <a:gd name="T22" fmla="*/ 46 w 108"/>
              <a:gd name="T23" fmla="*/ 78 h 179"/>
              <a:gd name="T24" fmla="*/ 36 w 108"/>
              <a:gd name="T25" fmla="*/ 79 h 179"/>
              <a:gd name="T26" fmla="*/ 32 w 108"/>
              <a:gd name="T27" fmla="*/ 82 h 179"/>
              <a:gd name="T28" fmla="*/ 38 w 108"/>
              <a:gd name="T29" fmla="*/ 85 h 179"/>
              <a:gd name="T30" fmla="*/ 50 w 108"/>
              <a:gd name="T31" fmla="*/ 85 h 179"/>
              <a:gd name="T32" fmla="*/ 81 w 108"/>
              <a:gd name="T33" fmla="*/ 128 h 179"/>
              <a:gd name="T34" fmla="*/ 51 w 108"/>
              <a:gd name="T35" fmla="*/ 171 h 179"/>
              <a:gd name="T36" fmla="*/ 12 w 108"/>
              <a:gd name="T37" fmla="*/ 151 h 179"/>
              <a:gd name="T38" fmla="*/ 29 w 108"/>
              <a:gd name="T39" fmla="*/ 137 h 179"/>
              <a:gd name="T40" fmla="*/ 14 w 108"/>
              <a:gd name="T41" fmla="*/ 123 h 179"/>
              <a:gd name="T42" fmla="*/ 0 w 108"/>
              <a:gd name="T43" fmla="*/ 138 h 179"/>
              <a:gd name="T44" fmla="*/ 52 w 108"/>
              <a:gd name="T45" fmla="*/ 179 h 179"/>
              <a:gd name="T46" fmla="*/ 108 w 108"/>
              <a:gd name="T47" fmla="*/ 12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8" h="179">
                <a:moveTo>
                  <a:pt x="108" y="128"/>
                </a:moveTo>
                <a:cubicBezTo>
                  <a:pt x="108" y="107"/>
                  <a:pt x="91" y="87"/>
                  <a:pt x="64" y="81"/>
                </a:cubicBezTo>
                <a:cubicBezTo>
                  <a:pt x="85" y="74"/>
                  <a:pt x="101" y="56"/>
                  <a:pt x="101" y="36"/>
                </a:cubicBezTo>
                <a:cubicBezTo>
                  <a:pt x="101" y="14"/>
                  <a:pt x="78" y="0"/>
                  <a:pt x="53" y="0"/>
                </a:cubicBezTo>
                <a:cubicBezTo>
                  <a:pt x="26" y="0"/>
                  <a:pt x="7" y="15"/>
                  <a:pt x="7" y="35"/>
                </a:cubicBezTo>
                <a:cubicBezTo>
                  <a:pt x="7" y="44"/>
                  <a:pt x="12" y="49"/>
                  <a:pt x="20" y="49"/>
                </a:cubicBezTo>
                <a:cubicBezTo>
                  <a:pt x="28" y="49"/>
                  <a:pt x="33" y="43"/>
                  <a:pt x="33" y="35"/>
                </a:cubicBezTo>
                <a:cubicBezTo>
                  <a:pt x="33" y="22"/>
                  <a:pt x="21" y="22"/>
                  <a:pt x="17" y="22"/>
                </a:cubicBezTo>
                <a:cubicBezTo>
                  <a:pt x="25" y="10"/>
                  <a:pt x="42" y="6"/>
                  <a:pt x="52" y="6"/>
                </a:cubicBezTo>
                <a:cubicBezTo>
                  <a:pt x="62" y="6"/>
                  <a:pt x="77" y="12"/>
                  <a:pt x="77" y="35"/>
                </a:cubicBezTo>
                <a:cubicBezTo>
                  <a:pt x="77" y="38"/>
                  <a:pt x="76" y="53"/>
                  <a:pt x="69" y="65"/>
                </a:cubicBezTo>
                <a:cubicBezTo>
                  <a:pt x="62" y="77"/>
                  <a:pt x="53" y="78"/>
                  <a:pt x="46" y="78"/>
                </a:cubicBezTo>
                <a:cubicBezTo>
                  <a:pt x="44" y="79"/>
                  <a:pt x="38" y="79"/>
                  <a:pt x="36" y="79"/>
                </a:cubicBezTo>
                <a:cubicBezTo>
                  <a:pt x="34" y="79"/>
                  <a:pt x="32" y="80"/>
                  <a:pt x="32" y="82"/>
                </a:cubicBezTo>
                <a:cubicBezTo>
                  <a:pt x="32" y="85"/>
                  <a:pt x="34" y="85"/>
                  <a:pt x="38" y="85"/>
                </a:cubicBezTo>
                <a:lnTo>
                  <a:pt x="50" y="85"/>
                </a:lnTo>
                <a:cubicBezTo>
                  <a:pt x="71" y="85"/>
                  <a:pt x="81" y="103"/>
                  <a:pt x="81" y="128"/>
                </a:cubicBezTo>
                <a:cubicBezTo>
                  <a:pt x="81" y="164"/>
                  <a:pt x="63" y="171"/>
                  <a:pt x="51" y="171"/>
                </a:cubicBezTo>
                <a:cubicBezTo>
                  <a:pt x="40" y="171"/>
                  <a:pt x="21" y="167"/>
                  <a:pt x="12" y="151"/>
                </a:cubicBezTo>
                <a:cubicBezTo>
                  <a:pt x="21" y="153"/>
                  <a:pt x="29" y="147"/>
                  <a:pt x="29" y="137"/>
                </a:cubicBezTo>
                <a:cubicBezTo>
                  <a:pt x="29" y="128"/>
                  <a:pt x="22" y="123"/>
                  <a:pt x="14" y="123"/>
                </a:cubicBezTo>
                <a:cubicBezTo>
                  <a:pt x="8" y="123"/>
                  <a:pt x="0" y="126"/>
                  <a:pt x="0" y="138"/>
                </a:cubicBezTo>
                <a:cubicBezTo>
                  <a:pt x="0" y="161"/>
                  <a:pt x="24" y="179"/>
                  <a:pt x="52" y="179"/>
                </a:cubicBezTo>
                <a:cubicBezTo>
                  <a:pt x="84" y="179"/>
                  <a:pt x="108" y="155"/>
                  <a:pt x="108" y="1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Freeform 76"/>
          <p:cNvSpPr>
            <a:spLocks noEditPoints="1"/>
          </p:cNvSpPr>
          <p:nvPr/>
        </p:nvSpPr>
        <p:spPr bwMode="auto">
          <a:xfrm>
            <a:off x="2047875" y="5224463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3 h 181"/>
              <a:gd name="T8" fmla="*/ 28 w 142"/>
              <a:gd name="T9" fmla="*/ 129 h 181"/>
              <a:gd name="T10" fmla="*/ 34 w 142"/>
              <a:gd name="T11" fmla="*/ 85 h 181"/>
              <a:gd name="T12" fmla="*/ 50 w 142"/>
              <a:gd name="T13" fmla="*/ 85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3"/>
                  <a:pt x="58" y="173"/>
                </a:cubicBezTo>
                <a:cubicBezTo>
                  <a:pt x="32" y="173"/>
                  <a:pt x="28" y="144"/>
                  <a:pt x="28" y="129"/>
                </a:cubicBezTo>
                <a:cubicBezTo>
                  <a:pt x="28" y="113"/>
                  <a:pt x="32" y="95"/>
                  <a:pt x="34" y="85"/>
                </a:cubicBezTo>
                <a:lnTo>
                  <a:pt x="50" y="85"/>
                </a:lnTo>
                <a:cubicBezTo>
                  <a:pt x="62" y="85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1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" name="Freeform 77"/>
          <p:cNvSpPr>
            <a:spLocks noEditPoints="1"/>
          </p:cNvSpPr>
          <p:nvPr/>
        </p:nvSpPr>
        <p:spPr bwMode="auto">
          <a:xfrm>
            <a:off x="2149475" y="5281613"/>
            <a:ext cx="80963" cy="122238"/>
          </a:xfrm>
          <a:custGeom>
            <a:avLst/>
            <a:gdLst>
              <a:gd name="T0" fmla="*/ 115 w 115"/>
              <a:gd name="T1" fmla="*/ 133 h 176"/>
              <a:gd name="T2" fmla="*/ 115 w 115"/>
              <a:gd name="T3" fmla="*/ 125 h 176"/>
              <a:gd name="T4" fmla="*/ 89 w 115"/>
              <a:gd name="T5" fmla="*/ 125 h 176"/>
              <a:gd name="T6" fmla="*/ 89 w 115"/>
              <a:gd name="T7" fmla="*/ 7 h 176"/>
              <a:gd name="T8" fmla="*/ 85 w 115"/>
              <a:gd name="T9" fmla="*/ 0 h 176"/>
              <a:gd name="T10" fmla="*/ 80 w 115"/>
              <a:gd name="T11" fmla="*/ 3 h 176"/>
              <a:gd name="T12" fmla="*/ 0 w 115"/>
              <a:gd name="T13" fmla="*/ 125 h 176"/>
              <a:gd name="T14" fmla="*/ 0 w 115"/>
              <a:gd name="T15" fmla="*/ 133 h 176"/>
              <a:gd name="T16" fmla="*/ 69 w 115"/>
              <a:gd name="T17" fmla="*/ 133 h 176"/>
              <a:gd name="T18" fmla="*/ 69 w 115"/>
              <a:gd name="T19" fmla="*/ 156 h 176"/>
              <a:gd name="T20" fmla="*/ 49 w 115"/>
              <a:gd name="T21" fmla="*/ 168 h 176"/>
              <a:gd name="T22" fmla="*/ 44 w 115"/>
              <a:gd name="T23" fmla="*/ 168 h 176"/>
              <a:gd name="T24" fmla="*/ 44 w 115"/>
              <a:gd name="T25" fmla="*/ 176 h 176"/>
              <a:gd name="T26" fmla="*/ 79 w 115"/>
              <a:gd name="T27" fmla="*/ 175 h 176"/>
              <a:gd name="T28" fmla="*/ 114 w 115"/>
              <a:gd name="T29" fmla="*/ 176 h 176"/>
              <a:gd name="T30" fmla="*/ 114 w 115"/>
              <a:gd name="T31" fmla="*/ 168 h 176"/>
              <a:gd name="T32" fmla="*/ 109 w 115"/>
              <a:gd name="T33" fmla="*/ 168 h 176"/>
              <a:gd name="T34" fmla="*/ 89 w 115"/>
              <a:gd name="T35" fmla="*/ 156 h 176"/>
              <a:gd name="T36" fmla="*/ 89 w 115"/>
              <a:gd name="T37" fmla="*/ 133 h 176"/>
              <a:gd name="T38" fmla="*/ 115 w 115"/>
              <a:gd name="T39" fmla="*/ 133 h 176"/>
              <a:gd name="T40" fmla="*/ 71 w 115"/>
              <a:gd name="T41" fmla="*/ 125 h 176"/>
              <a:gd name="T42" fmla="*/ 7 w 115"/>
              <a:gd name="T43" fmla="*/ 125 h 176"/>
              <a:gd name="T44" fmla="*/ 71 w 115"/>
              <a:gd name="T45" fmla="*/ 28 h 176"/>
              <a:gd name="T46" fmla="*/ 71 w 115"/>
              <a:gd name="T47" fmla="*/ 12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5" h="176">
                <a:moveTo>
                  <a:pt x="115" y="133"/>
                </a:moveTo>
                <a:lnTo>
                  <a:pt x="115" y="125"/>
                </a:lnTo>
                <a:lnTo>
                  <a:pt x="89" y="125"/>
                </a:lnTo>
                <a:lnTo>
                  <a:pt x="89" y="7"/>
                </a:lnTo>
                <a:cubicBezTo>
                  <a:pt x="89" y="2"/>
                  <a:pt x="89" y="0"/>
                  <a:pt x="85" y="0"/>
                </a:cubicBezTo>
                <a:cubicBezTo>
                  <a:pt x="83" y="0"/>
                  <a:pt x="82" y="0"/>
                  <a:pt x="80" y="3"/>
                </a:cubicBezTo>
                <a:lnTo>
                  <a:pt x="0" y="125"/>
                </a:lnTo>
                <a:lnTo>
                  <a:pt x="0" y="133"/>
                </a:lnTo>
                <a:lnTo>
                  <a:pt x="69" y="133"/>
                </a:lnTo>
                <a:lnTo>
                  <a:pt x="69" y="156"/>
                </a:lnTo>
                <a:cubicBezTo>
                  <a:pt x="69" y="165"/>
                  <a:pt x="69" y="168"/>
                  <a:pt x="49" y="168"/>
                </a:cubicBezTo>
                <a:lnTo>
                  <a:pt x="44" y="168"/>
                </a:lnTo>
                <a:lnTo>
                  <a:pt x="44" y="176"/>
                </a:lnTo>
                <a:cubicBezTo>
                  <a:pt x="55" y="175"/>
                  <a:pt x="68" y="175"/>
                  <a:pt x="79" y="175"/>
                </a:cubicBezTo>
                <a:cubicBezTo>
                  <a:pt x="90" y="175"/>
                  <a:pt x="104" y="175"/>
                  <a:pt x="114" y="176"/>
                </a:cubicBezTo>
                <a:lnTo>
                  <a:pt x="114" y="168"/>
                </a:lnTo>
                <a:lnTo>
                  <a:pt x="109" y="168"/>
                </a:lnTo>
                <a:cubicBezTo>
                  <a:pt x="90" y="168"/>
                  <a:pt x="89" y="165"/>
                  <a:pt x="89" y="156"/>
                </a:cubicBezTo>
                <a:lnTo>
                  <a:pt x="89" y="133"/>
                </a:lnTo>
                <a:lnTo>
                  <a:pt x="115" y="133"/>
                </a:lnTo>
                <a:close/>
                <a:moveTo>
                  <a:pt x="71" y="125"/>
                </a:moveTo>
                <a:lnTo>
                  <a:pt x="7" y="125"/>
                </a:lnTo>
                <a:lnTo>
                  <a:pt x="71" y="28"/>
                </a:lnTo>
                <a:lnTo>
                  <a:pt x="71" y="1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Freeform 78"/>
          <p:cNvSpPr>
            <a:spLocks noEditPoints="1"/>
          </p:cNvSpPr>
          <p:nvPr/>
        </p:nvSpPr>
        <p:spPr bwMode="auto">
          <a:xfrm>
            <a:off x="2047875" y="5594350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8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5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5 h 181"/>
              <a:gd name="T30" fmla="*/ 37 w 142"/>
              <a:gd name="T31" fmla="*/ 75 h 181"/>
              <a:gd name="T32" fmla="*/ 99 w 142"/>
              <a:gd name="T33" fmla="*/ 8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8"/>
                  <a:pt x="135" y="128"/>
                </a:cubicBezTo>
                <a:cubicBezTo>
                  <a:pt x="134" y="128"/>
                  <a:pt x="133" y="129"/>
                  <a:pt x="130" y="133"/>
                </a:cubicBezTo>
                <a:cubicBezTo>
                  <a:pt x="100" y="170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5"/>
                </a:cubicBezTo>
                <a:cubicBezTo>
                  <a:pt x="140" y="62"/>
                  <a:pt x="140" y="36"/>
                  <a:pt x="140" y="34"/>
                </a:cubicBezTo>
                <a:cubicBezTo>
                  <a:pt x="140" y="15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5"/>
                  <a:pt x="58" y="75"/>
                  <a:pt x="45" y="75"/>
                </a:cubicBezTo>
                <a:lnTo>
                  <a:pt x="37" y="75"/>
                </a:lnTo>
                <a:cubicBezTo>
                  <a:pt x="54" y="10"/>
                  <a:pt x="95" y="8"/>
                  <a:pt x="99" y="8"/>
                </a:cubicBezTo>
                <a:cubicBezTo>
                  <a:pt x="115" y="8"/>
                  <a:pt x="124" y="19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" name="Freeform 79"/>
          <p:cNvSpPr>
            <a:spLocks/>
          </p:cNvSpPr>
          <p:nvPr/>
        </p:nvSpPr>
        <p:spPr bwMode="auto">
          <a:xfrm>
            <a:off x="2154238" y="5653088"/>
            <a:ext cx="73025" cy="125413"/>
          </a:xfrm>
          <a:custGeom>
            <a:avLst/>
            <a:gdLst>
              <a:gd name="T0" fmla="*/ 104 w 104"/>
              <a:gd name="T1" fmla="*/ 121 h 179"/>
              <a:gd name="T2" fmla="*/ 54 w 104"/>
              <a:gd name="T3" fmla="*/ 64 h 179"/>
              <a:gd name="T4" fmla="*/ 21 w 104"/>
              <a:gd name="T5" fmla="*/ 78 h 179"/>
              <a:gd name="T6" fmla="*/ 21 w 104"/>
              <a:gd name="T7" fmla="*/ 27 h 179"/>
              <a:gd name="T8" fmla="*/ 43 w 104"/>
              <a:gd name="T9" fmla="*/ 30 h 179"/>
              <a:gd name="T10" fmla="*/ 93 w 104"/>
              <a:gd name="T11" fmla="*/ 3 h 179"/>
              <a:gd name="T12" fmla="*/ 91 w 104"/>
              <a:gd name="T13" fmla="*/ 0 h 179"/>
              <a:gd name="T14" fmla="*/ 89 w 104"/>
              <a:gd name="T15" fmla="*/ 1 h 179"/>
              <a:gd name="T16" fmla="*/ 53 w 104"/>
              <a:gd name="T17" fmla="*/ 9 h 179"/>
              <a:gd name="T18" fmla="*/ 19 w 104"/>
              <a:gd name="T19" fmla="*/ 1 h 179"/>
              <a:gd name="T20" fmla="*/ 16 w 104"/>
              <a:gd name="T21" fmla="*/ 1 h 179"/>
              <a:gd name="T22" fmla="*/ 13 w 104"/>
              <a:gd name="T23" fmla="*/ 7 h 179"/>
              <a:gd name="T24" fmla="*/ 13 w 104"/>
              <a:gd name="T25" fmla="*/ 84 h 179"/>
              <a:gd name="T26" fmla="*/ 17 w 104"/>
              <a:gd name="T27" fmla="*/ 91 h 179"/>
              <a:gd name="T28" fmla="*/ 20 w 104"/>
              <a:gd name="T29" fmla="*/ 88 h 179"/>
              <a:gd name="T30" fmla="*/ 54 w 104"/>
              <a:gd name="T31" fmla="*/ 70 h 179"/>
              <a:gd name="T32" fmla="*/ 76 w 104"/>
              <a:gd name="T33" fmla="*/ 87 h 179"/>
              <a:gd name="T34" fmla="*/ 80 w 104"/>
              <a:gd name="T35" fmla="*/ 119 h 179"/>
              <a:gd name="T36" fmla="*/ 74 w 104"/>
              <a:gd name="T37" fmla="*/ 155 h 179"/>
              <a:gd name="T38" fmla="*/ 46 w 104"/>
              <a:gd name="T39" fmla="*/ 172 h 179"/>
              <a:gd name="T40" fmla="*/ 8 w 104"/>
              <a:gd name="T41" fmla="*/ 143 h 179"/>
              <a:gd name="T42" fmla="*/ 13 w 104"/>
              <a:gd name="T43" fmla="*/ 143 h 179"/>
              <a:gd name="T44" fmla="*/ 26 w 104"/>
              <a:gd name="T45" fmla="*/ 131 h 179"/>
              <a:gd name="T46" fmla="*/ 13 w 104"/>
              <a:gd name="T47" fmla="*/ 118 h 179"/>
              <a:gd name="T48" fmla="*/ 0 w 104"/>
              <a:gd name="T49" fmla="*/ 132 h 179"/>
              <a:gd name="T50" fmla="*/ 47 w 104"/>
              <a:gd name="T51" fmla="*/ 179 h 179"/>
              <a:gd name="T52" fmla="*/ 104 w 104"/>
              <a:gd name="T53" fmla="*/ 121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4" h="179">
                <a:moveTo>
                  <a:pt x="104" y="121"/>
                </a:moveTo>
                <a:cubicBezTo>
                  <a:pt x="104" y="90"/>
                  <a:pt x="82" y="64"/>
                  <a:pt x="54" y="64"/>
                </a:cubicBezTo>
                <a:cubicBezTo>
                  <a:pt x="42" y="64"/>
                  <a:pt x="30" y="68"/>
                  <a:pt x="21" y="78"/>
                </a:cubicBezTo>
                <a:lnTo>
                  <a:pt x="21" y="27"/>
                </a:lnTo>
                <a:cubicBezTo>
                  <a:pt x="26" y="28"/>
                  <a:pt x="35" y="30"/>
                  <a:pt x="43" y="30"/>
                </a:cubicBezTo>
                <a:cubicBezTo>
                  <a:pt x="75" y="30"/>
                  <a:pt x="93" y="7"/>
                  <a:pt x="93" y="3"/>
                </a:cubicBezTo>
                <a:cubicBezTo>
                  <a:pt x="93" y="2"/>
                  <a:pt x="93" y="0"/>
                  <a:pt x="91" y="0"/>
                </a:cubicBezTo>
                <a:cubicBezTo>
                  <a:pt x="91" y="0"/>
                  <a:pt x="90" y="0"/>
                  <a:pt x="89" y="1"/>
                </a:cubicBezTo>
                <a:cubicBezTo>
                  <a:pt x="83" y="3"/>
                  <a:pt x="71" y="9"/>
                  <a:pt x="53" y="9"/>
                </a:cubicBezTo>
                <a:cubicBezTo>
                  <a:pt x="43" y="9"/>
                  <a:pt x="31" y="7"/>
                  <a:pt x="19" y="1"/>
                </a:cubicBezTo>
                <a:cubicBezTo>
                  <a:pt x="17" y="1"/>
                  <a:pt x="16" y="1"/>
                  <a:pt x="16" y="1"/>
                </a:cubicBezTo>
                <a:cubicBezTo>
                  <a:pt x="13" y="1"/>
                  <a:pt x="13" y="3"/>
                  <a:pt x="13" y="7"/>
                </a:cubicBezTo>
                <a:lnTo>
                  <a:pt x="13" y="84"/>
                </a:lnTo>
                <a:cubicBezTo>
                  <a:pt x="13" y="88"/>
                  <a:pt x="13" y="91"/>
                  <a:pt x="17" y="91"/>
                </a:cubicBezTo>
                <a:cubicBezTo>
                  <a:pt x="18" y="91"/>
                  <a:pt x="19" y="90"/>
                  <a:pt x="20" y="88"/>
                </a:cubicBezTo>
                <a:cubicBezTo>
                  <a:pt x="23" y="84"/>
                  <a:pt x="33" y="70"/>
                  <a:pt x="54" y="70"/>
                </a:cubicBezTo>
                <a:cubicBezTo>
                  <a:pt x="67" y="70"/>
                  <a:pt x="74" y="82"/>
                  <a:pt x="76" y="87"/>
                </a:cubicBezTo>
                <a:cubicBezTo>
                  <a:pt x="80" y="96"/>
                  <a:pt x="80" y="106"/>
                  <a:pt x="80" y="119"/>
                </a:cubicBezTo>
                <a:cubicBezTo>
                  <a:pt x="80" y="129"/>
                  <a:pt x="80" y="144"/>
                  <a:pt x="74" y="155"/>
                </a:cubicBezTo>
                <a:cubicBezTo>
                  <a:pt x="68" y="165"/>
                  <a:pt x="58" y="172"/>
                  <a:pt x="46" y="172"/>
                </a:cubicBezTo>
                <a:cubicBezTo>
                  <a:pt x="27" y="172"/>
                  <a:pt x="13" y="158"/>
                  <a:pt x="8" y="143"/>
                </a:cubicBezTo>
                <a:cubicBezTo>
                  <a:pt x="9" y="143"/>
                  <a:pt x="10" y="143"/>
                  <a:pt x="13" y="143"/>
                </a:cubicBezTo>
                <a:cubicBezTo>
                  <a:pt x="21" y="143"/>
                  <a:pt x="26" y="137"/>
                  <a:pt x="26" y="131"/>
                </a:cubicBezTo>
                <a:cubicBezTo>
                  <a:pt x="26" y="124"/>
                  <a:pt x="21" y="118"/>
                  <a:pt x="13" y="118"/>
                </a:cubicBezTo>
                <a:cubicBezTo>
                  <a:pt x="9" y="118"/>
                  <a:pt x="0" y="120"/>
                  <a:pt x="0" y="132"/>
                </a:cubicBezTo>
                <a:cubicBezTo>
                  <a:pt x="0" y="154"/>
                  <a:pt x="18" y="179"/>
                  <a:pt x="47" y="179"/>
                </a:cubicBezTo>
                <a:cubicBezTo>
                  <a:pt x="77" y="179"/>
                  <a:pt x="104" y="154"/>
                  <a:pt x="104" y="12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3" name="Freeform 80"/>
          <p:cNvSpPr>
            <a:spLocks noEditPoints="1"/>
          </p:cNvSpPr>
          <p:nvPr/>
        </p:nvSpPr>
        <p:spPr bwMode="auto">
          <a:xfrm>
            <a:off x="2047875" y="5967413"/>
            <a:ext cx="98425" cy="125413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" name="Freeform 81"/>
          <p:cNvSpPr>
            <a:spLocks noEditPoints="1"/>
          </p:cNvSpPr>
          <p:nvPr/>
        </p:nvSpPr>
        <p:spPr bwMode="auto">
          <a:xfrm>
            <a:off x="2152650" y="6026150"/>
            <a:ext cx="74613" cy="123825"/>
          </a:xfrm>
          <a:custGeom>
            <a:avLst/>
            <a:gdLst>
              <a:gd name="T0" fmla="*/ 108 w 108"/>
              <a:gd name="T1" fmla="*/ 120 h 179"/>
              <a:gd name="T2" fmla="*/ 56 w 108"/>
              <a:gd name="T3" fmla="*/ 62 h 179"/>
              <a:gd name="T4" fmla="*/ 23 w 108"/>
              <a:gd name="T5" fmla="*/ 88 h 179"/>
              <a:gd name="T6" fmla="*/ 23 w 108"/>
              <a:gd name="T7" fmla="*/ 81 h 179"/>
              <a:gd name="T8" fmla="*/ 69 w 108"/>
              <a:gd name="T9" fmla="*/ 6 h 179"/>
              <a:gd name="T10" fmla="*/ 91 w 108"/>
              <a:gd name="T11" fmla="*/ 17 h 179"/>
              <a:gd name="T12" fmla="*/ 77 w 108"/>
              <a:gd name="T13" fmla="*/ 28 h 179"/>
              <a:gd name="T14" fmla="*/ 89 w 108"/>
              <a:gd name="T15" fmla="*/ 40 h 179"/>
              <a:gd name="T16" fmla="*/ 101 w 108"/>
              <a:gd name="T17" fmla="*/ 28 h 179"/>
              <a:gd name="T18" fmla="*/ 68 w 108"/>
              <a:gd name="T19" fmla="*/ 0 h 179"/>
              <a:gd name="T20" fmla="*/ 0 w 108"/>
              <a:gd name="T21" fmla="*/ 91 h 179"/>
              <a:gd name="T22" fmla="*/ 54 w 108"/>
              <a:gd name="T23" fmla="*/ 179 h 179"/>
              <a:gd name="T24" fmla="*/ 108 w 108"/>
              <a:gd name="T25" fmla="*/ 120 h 179"/>
              <a:gd name="T26" fmla="*/ 84 w 108"/>
              <a:gd name="T27" fmla="*/ 120 h 179"/>
              <a:gd name="T28" fmla="*/ 80 w 108"/>
              <a:gd name="T29" fmla="*/ 154 h 179"/>
              <a:gd name="T30" fmla="*/ 54 w 108"/>
              <a:gd name="T31" fmla="*/ 171 h 179"/>
              <a:gd name="T32" fmla="*/ 28 w 108"/>
              <a:gd name="T33" fmla="*/ 152 h 179"/>
              <a:gd name="T34" fmla="*/ 24 w 108"/>
              <a:gd name="T35" fmla="*/ 114 h 179"/>
              <a:gd name="T36" fmla="*/ 55 w 108"/>
              <a:gd name="T37" fmla="*/ 68 h 179"/>
              <a:gd name="T38" fmla="*/ 80 w 108"/>
              <a:gd name="T39" fmla="*/ 84 h 179"/>
              <a:gd name="T40" fmla="*/ 84 w 108"/>
              <a:gd name="T41" fmla="*/ 12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8" h="179">
                <a:moveTo>
                  <a:pt x="108" y="120"/>
                </a:moveTo>
                <a:cubicBezTo>
                  <a:pt x="108" y="87"/>
                  <a:pt x="84" y="62"/>
                  <a:pt x="56" y="62"/>
                </a:cubicBezTo>
                <a:cubicBezTo>
                  <a:pt x="38" y="62"/>
                  <a:pt x="28" y="75"/>
                  <a:pt x="23" y="88"/>
                </a:cubicBezTo>
                <a:lnTo>
                  <a:pt x="23" y="81"/>
                </a:lnTo>
                <a:cubicBezTo>
                  <a:pt x="23" y="16"/>
                  <a:pt x="55" y="6"/>
                  <a:pt x="69" y="6"/>
                </a:cubicBezTo>
                <a:cubicBezTo>
                  <a:pt x="75" y="6"/>
                  <a:pt x="86" y="8"/>
                  <a:pt x="91" y="17"/>
                </a:cubicBezTo>
                <a:cubicBezTo>
                  <a:pt x="88" y="17"/>
                  <a:pt x="77" y="17"/>
                  <a:pt x="77" y="28"/>
                </a:cubicBezTo>
                <a:cubicBezTo>
                  <a:pt x="77" y="36"/>
                  <a:pt x="83" y="40"/>
                  <a:pt x="89" y="40"/>
                </a:cubicBezTo>
                <a:cubicBezTo>
                  <a:pt x="93" y="40"/>
                  <a:pt x="101" y="38"/>
                  <a:pt x="101" y="28"/>
                </a:cubicBezTo>
                <a:cubicBezTo>
                  <a:pt x="101" y="12"/>
                  <a:pt x="90" y="0"/>
                  <a:pt x="68" y="0"/>
                </a:cubicBezTo>
                <a:cubicBezTo>
                  <a:pt x="35" y="0"/>
                  <a:pt x="0" y="33"/>
                  <a:pt x="0" y="91"/>
                </a:cubicBezTo>
                <a:cubicBezTo>
                  <a:pt x="0" y="160"/>
                  <a:pt x="30" y="179"/>
                  <a:pt x="54" y="179"/>
                </a:cubicBezTo>
                <a:cubicBezTo>
                  <a:pt x="83" y="179"/>
                  <a:pt x="108" y="154"/>
                  <a:pt x="108" y="120"/>
                </a:cubicBezTo>
                <a:close/>
                <a:moveTo>
                  <a:pt x="84" y="120"/>
                </a:moveTo>
                <a:cubicBezTo>
                  <a:pt x="84" y="132"/>
                  <a:pt x="84" y="145"/>
                  <a:pt x="80" y="154"/>
                </a:cubicBezTo>
                <a:cubicBezTo>
                  <a:pt x="72" y="170"/>
                  <a:pt x="60" y="171"/>
                  <a:pt x="54" y="171"/>
                </a:cubicBezTo>
                <a:cubicBezTo>
                  <a:pt x="38" y="171"/>
                  <a:pt x="30" y="156"/>
                  <a:pt x="28" y="152"/>
                </a:cubicBezTo>
                <a:cubicBezTo>
                  <a:pt x="24" y="140"/>
                  <a:pt x="24" y="119"/>
                  <a:pt x="24" y="114"/>
                </a:cubicBezTo>
                <a:cubicBezTo>
                  <a:pt x="24" y="94"/>
                  <a:pt x="32" y="68"/>
                  <a:pt x="55" y="68"/>
                </a:cubicBezTo>
                <a:cubicBezTo>
                  <a:pt x="59" y="68"/>
                  <a:pt x="71" y="68"/>
                  <a:pt x="80" y="84"/>
                </a:cubicBezTo>
                <a:cubicBezTo>
                  <a:pt x="84" y="94"/>
                  <a:pt x="84" y="107"/>
                  <a:pt x="84" y="1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Freeform 82"/>
          <p:cNvSpPr>
            <a:spLocks noEditPoints="1"/>
          </p:cNvSpPr>
          <p:nvPr/>
        </p:nvSpPr>
        <p:spPr bwMode="auto">
          <a:xfrm>
            <a:off x="2047875" y="6338888"/>
            <a:ext cx="98425" cy="127000"/>
          </a:xfrm>
          <a:custGeom>
            <a:avLst/>
            <a:gdLst>
              <a:gd name="T0" fmla="*/ 142 w 142"/>
              <a:gd name="T1" fmla="*/ 136 h 182"/>
              <a:gd name="T2" fmla="*/ 135 w 142"/>
              <a:gd name="T3" fmla="*/ 129 h 182"/>
              <a:gd name="T4" fmla="*/ 130 w 142"/>
              <a:gd name="T5" fmla="*/ 134 h 182"/>
              <a:gd name="T6" fmla="*/ 58 w 142"/>
              <a:gd name="T7" fmla="*/ 173 h 182"/>
              <a:gd name="T8" fmla="*/ 28 w 142"/>
              <a:gd name="T9" fmla="*/ 129 h 182"/>
              <a:gd name="T10" fmla="*/ 34 w 142"/>
              <a:gd name="T11" fmla="*/ 85 h 182"/>
              <a:gd name="T12" fmla="*/ 50 w 142"/>
              <a:gd name="T13" fmla="*/ 85 h 182"/>
              <a:gd name="T14" fmla="*/ 108 w 142"/>
              <a:gd name="T15" fmla="*/ 76 h 182"/>
              <a:gd name="T16" fmla="*/ 140 w 142"/>
              <a:gd name="T17" fmla="*/ 34 h 182"/>
              <a:gd name="T18" fmla="*/ 99 w 142"/>
              <a:gd name="T19" fmla="*/ 0 h 182"/>
              <a:gd name="T20" fmla="*/ 0 w 142"/>
              <a:gd name="T21" fmla="*/ 112 h 182"/>
              <a:gd name="T22" fmla="*/ 57 w 142"/>
              <a:gd name="T23" fmla="*/ 182 h 182"/>
              <a:gd name="T24" fmla="*/ 142 w 142"/>
              <a:gd name="T25" fmla="*/ 136 h 182"/>
              <a:gd name="T26" fmla="*/ 124 w 142"/>
              <a:gd name="T27" fmla="*/ 34 h 182"/>
              <a:gd name="T28" fmla="*/ 45 w 142"/>
              <a:gd name="T29" fmla="*/ 76 h 182"/>
              <a:gd name="T30" fmla="*/ 37 w 142"/>
              <a:gd name="T31" fmla="*/ 76 h 182"/>
              <a:gd name="T32" fmla="*/ 99 w 142"/>
              <a:gd name="T33" fmla="*/ 9 h 182"/>
              <a:gd name="T34" fmla="*/ 124 w 142"/>
              <a:gd name="T35" fmla="*/ 3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2">
                <a:moveTo>
                  <a:pt x="142" y="136"/>
                </a:moveTo>
                <a:cubicBezTo>
                  <a:pt x="142" y="134"/>
                  <a:pt x="138" y="129"/>
                  <a:pt x="135" y="129"/>
                </a:cubicBezTo>
                <a:cubicBezTo>
                  <a:pt x="134" y="129"/>
                  <a:pt x="133" y="130"/>
                  <a:pt x="130" y="134"/>
                </a:cubicBezTo>
                <a:cubicBezTo>
                  <a:pt x="100" y="171"/>
                  <a:pt x="65" y="173"/>
                  <a:pt x="58" y="173"/>
                </a:cubicBezTo>
                <a:cubicBezTo>
                  <a:pt x="32" y="173"/>
                  <a:pt x="28" y="144"/>
                  <a:pt x="28" y="129"/>
                </a:cubicBezTo>
                <a:cubicBezTo>
                  <a:pt x="28" y="114"/>
                  <a:pt x="32" y="96"/>
                  <a:pt x="34" y="85"/>
                </a:cubicBezTo>
                <a:lnTo>
                  <a:pt x="50" y="85"/>
                </a:lnTo>
                <a:cubicBezTo>
                  <a:pt x="62" y="85"/>
                  <a:pt x="89" y="84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1"/>
                  <a:pt x="0" y="112"/>
                </a:cubicBezTo>
                <a:cubicBezTo>
                  <a:pt x="0" y="148"/>
                  <a:pt x="19" y="182"/>
                  <a:pt x="57" y="182"/>
                </a:cubicBezTo>
                <a:cubicBezTo>
                  <a:pt x="108" y="182"/>
                  <a:pt x="142" y="142"/>
                  <a:pt x="142" y="136"/>
                </a:cubicBezTo>
                <a:close/>
                <a:moveTo>
                  <a:pt x="124" y="34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Freeform 83"/>
          <p:cNvSpPr>
            <a:spLocks/>
          </p:cNvSpPr>
          <p:nvPr/>
        </p:nvSpPr>
        <p:spPr bwMode="auto">
          <a:xfrm>
            <a:off x="2154238" y="6396038"/>
            <a:ext cx="79375" cy="127000"/>
          </a:xfrm>
          <a:custGeom>
            <a:avLst/>
            <a:gdLst>
              <a:gd name="T0" fmla="*/ 112 w 112"/>
              <a:gd name="T1" fmla="*/ 9 h 182"/>
              <a:gd name="T2" fmla="*/ 49 w 112"/>
              <a:gd name="T3" fmla="*/ 9 h 182"/>
              <a:gd name="T4" fmla="*/ 15 w 112"/>
              <a:gd name="T5" fmla="*/ 0 h 182"/>
              <a:gd name="T6" fmla="*/ 9 w 112"/>
              <a:gd name="T7" fmla="*/ 0 h 182"/>
              <a:gd name="T8" fmla="*/ 0 w 112"/>
              <a:gd name="T9" fmla="*/ 54 h 182"/>
              <a:gd name="T10" fmla="*/ 7 w 112"/>
              <a:gd name="T11" fmla="*/ 54 h 182"/>
              <a:gd name="T12" fmla="*/ 13 w 112"/>
              <a:gd name="T13" fmla="*/ 30 h 182"/>
              <a:gd name="T14" fmla="*/ 39 w 112"/>
              <a:gd name="T15" fmla="*/ 29 h 182"/>
              <a:gd name="T16" fmla="*/ 93 w 112"/>
              <a:gd name="T17" fmla="*/ 29 h 182"/>
              <a:gd name="T18" fmla="*/ 64 w 112"/>
              <a:gd name="T19" fmla="*/ 70 h 182"/>
              <a:gd name="T20" fmla="*/ 32 w 112"/>
              <a:gd name="T21" fmla="*/ 168 h 182"/>
              <a:gd name="T22" fmla="*/ 43 w 112"/>
              <a:gd name="T23" fmla="*/ 182 h 182"/>
              <a:gd name="T24" fmla="*/ 55 w 112"/>
              <a:gd name="T25" fmla="*/ 168 h 182"/>
              <a:gd name="T26" fmla="*/ 55 w 112"/>
              <a:gd name="T27" fmla="*/ 154 h 182"/>
              <a:gd name="T28" fmla="*/ 58 w 112"/>
              <a:gd name="T29" fmla="*/ 112 h 182"/>
              <a:gd name="T30" fmla="*/ 74 w 112"/>
              <a:gd name="T31" fmla="*/ 67 h 182"/>
              <a:gd name="T32" fmla="*/ 110 w 112"/>
              <a:gd name="T33" fmla="*/ 18 h 182"/>
              <a:gd name="T34" fmla="*/ 112 w 112"/>
              <a:gd name="T35" fmla="*/ 9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2" h="182">
                <a:moveTo>
                  <a:pt x="112" y="9"/>
                </a:moveTo>
                <a:lnTo>
                  <a:pt x="49" y="9"/>
                </a:lnTo>
                <a:cubicBezTo>
                  <a:pt x="17" y="9"/>
                  <a:pt x="16" y="5"/>
                  <a:pt x="15" y="0"/>
                </a:cubicBezTo>
                <a:lnTo>
                  <a:pt x="9" y="0"/>
                </a:lnTo>
                <a:lnTo>
                  <a:pt x="0" y="54"/>
                </a:lnTo>
                <a:lnTo>
                  <a:pt x="7" y="54"/>
                </a:lnTo>
                <a:cubicBezTo>
                  <a:pt x="8" y="50"/>
                  <a:pt x="10" y="33"/>
                  <a:pt x="13" y="30"/>
                </a:cubicBezTo>
                <a:cubicBezTo>
                  <a:pt x="15" y="29"/>
                  <a:pt x="35" y="29"/>
                  <a:pt x="39" y="29"/>
                </a:cubicBezTo>
                <a:lnTo>
                  <a:pt x="93" y="29"/>
                </a:lnTo>
                <a:lnTo>
                  <a:pt x="64" y="70"/>
                </a:lnTo>
                <a:cubicBezTo>
                  <a:pt x="40" y="105"/>
                  <a:pt x="32" y="141"/>
                  <a:pt x="32" y="168"/>
                </a:cubicBezTo>
                <a:cubicBezTo>
                  <a:pt x="32" y="170"/>
                  <a:pt x="32" y="182"/>
                  <a:pt x="43" y="182"/>
                </a:cubicBezTo>
                <a:cubicBezTo>
                  <a:pt x="55" y="182"/>
                  <a:pt x="55" y="170"/>
                  <a:pt x="55" y="168"/>
                </a:cubicBezTo>
                <a:lnTo>
                  <a:pt x="55" y="154"/>
                </a:lnTo>
                <a:cubicBezTo>
                  <a:pt x="55" y="140"/>
                  <a:pt x="56" y="126"/>
                  <a:pt x="58" y="112"/>
                </a:cubicBezTo>
                <a:cubicBezTo>
                  <a:pt x="59" y="106"/>
                  <a:pt x="63" y="83"/>
                  <a:pt x="74" y="67"/>
                </a:cubicBezTo>
                <a:lnTo>
                  <a:pt x="110" y="18"/>
                </a:lnTo>
                <a:cubicBezTo>
                  <a:pt x="112" y="15"/>
                  <a:pt x="112" y="14"/>
                  <a:pt x="112" y="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Freeform 84"/>
          <p:cNvSpPr>
            <a:spLocks/>
          </p:cNvSpPr>
          <p:nvPr/>
        </p:nvSpPr>
        <p:spPr bwMode="auto">
          <a:xfrm>
            <a:off x="2735263" y="3135313"/>
            <a:ext cx="115888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Freeform 85"/>
          <p:cNvSpPr>
            <a:spLocks noEditPoints="1"/>
          </p:cNvSpPr>
          <p:nvPr/>
        </p:nvSpPr>
        <p:spPr bwMode="auto">
          <a:xfrm>
            <a:off x="2847975" y="3194050"/>
            <a:ext cx="77788" cy="123825"/>
          </a:xfrm>
          <a:custGeom>
            <a:avLst/>
            <a:gdLst>
              <a:gd name="T0" fmla="*/ 110 w 110"/>
              <a:gd name="T1" fmla="*/ 90 h 179"/>
              <a:gd name="T2" fmla="*/ 99 w 110"/>
              <a:gd name="T3" fmla="*/ 29 h 179"/>
              <a:gd name="T4" fmla="*/ 55 w 110"/>
              <a:gd name="T5" fmla="*/ 0 h 179"/>
              <a:gd name="T6" fmla="*/ 10 w 110"/>
              <a:gd name="T7" fmla="*/ 31 h 179"/>
              <a:gd name="T8" fmla="*/ 0 w 110"/>
              <a:gd name="T9" fmla="*/ 90 h 179"/>
              <a:gd name="T10" fmla="*/ 12 w 110"/>
              <a:gd name="T11" fmla="*/ 152 h 179"/>
              <a:gd name="T12" fmla="*/ 55 w 110"/>
              <a:gd name="T13" fmla="*/ 179 h 179"/>
              <a:gd name="T14" fmla="*/ 100 w 110"/>
              <a:gd name="T15" fmla="*/ 148 h 179"/>
              <a:gd name="T16" fmla="*/ 110 w 110"/>
              <a:gd name="T17" fmla="*/ 90 h 179"/>
              <a:gd name="T18" fmla="*/ 88 w 110"/>
              <a:gd name="T19" fmla="*/ 87 h 179"/>
              <a:gd name="T20" fmla="*/ 85 w 110"/>
              <a:gd name="T21" fmla="*/ 140 h 179"/>
              <a:gd name="T22" fmla="*/ 55 w 110"/>
              <a:gd name="T23" fmla="*/ 173 h 179"/>
              <a:gd name="T24" fmla="*/ 25 w 110"/>
              <a:gd name="T25" fmla="*/ 141 h 179"/>
              <a:gd name="T26" fmla="*/ 22 w 110"/>
              <a:gd name="T27" fmla="*/ 87 h 179"/>
              <a:gd name="T28" fmla="*/ 24 w 110"/>
              <a:gd name="T29" fmla="*/ 39 h 179"/>
              <a:gd name="T30" fmla="*/ 55 w 110"/>
              <a:gd name="T31" fmla="*/ 5 h 179"/>
              <a:gd name="T32" fmla="*/ 85 w 110"/>
              <a:gd name="T33" fmla="*/ 36 h 179"/>
              <a:gd name="T34" fmla="*/ 88 w 110"/>
              <a:gd name="T35" fmla="*/ 87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0" h="179">
                <a:moveTo>
                  <a:pt x="110" y="90"/>
                </a:moveTo>
                <a:cubicBezTo>
                  <a:pt x="110" y="69"/>
                  <a:pt x="108" y="48"/>
                  <a:pt x="99" y="29"/>
                </a:cubicBezTo>
                <a:cubicBezTo>
                  <a:pt x="87" y="4"/>
                  <a:pt x="66" y="0"/>
                  <a:pt x="55" y="0"/>
                </a:cubicBezTo>
                <a:cubicBezTo>
                  <a:pt x="39" y="0"/>
                  <a:pt x="20" y="6"/>
                  <a:pt x="10" y="31"/>
                </a:cubicBezTo>
                <a:cubicBezTo>
                  <a:pt x="1" y="49"/>
                  <a:pt x="0" y="69"/>
                  <a:pt x="0" y="90"/>
                </a:cubicBezTo>
                <a:cubicBezTo>
                  <a:pt x="0" y="109"/>
                  <a:pt x="1" y="133"/>
                  <a:pt x="12" y="152"/>
                </a:cubicBezTo>
                <a:cubicBezTo>
                  <a:pt x="23" y="173"/>
                  <a:pt x="42" y="179"/>
                  <a:pt x="55" y="179"/>
                </a:cubicBezTo>
                <a:cubicBezTo>
                  <a:pt x="69" y="179"/>
                  <a:pt x="89" y="173"/>
                  <a:pt x="100" y="148"/>
                </a:cubicBezTo>
                <a:cubicBezTo>
                  <a:pt x="108" y="131"/>
                  <a:pt x="110" y="110"/>
                  <a:pt x="110" y="90"/>
                </a:cubicBezTo>
                <a:close/>
                <a:moveTo>
                  <a:pt x="88" y="87"/>
                </a:moveTo>
                <a:cubicBezTo>
                  <a:pt x="88" y="106"/>
                  <a:pt x="88" y="124"/>
                  <a:pt x="85" y="140"/>
                </a:cubicBezTo>
                <a:cubicBezTo>
                  <a:pt x="81" y="165"/>
                  <a:pt x="66" y="173"/>
                  <a:pt x="55" y="173"/>
                </a:cubicBezTo>
                <a:cubicBezTo>
                  <a:pt x="45" y="173"/>
                  <a:pt x="29" y="166"/>
                  <a:pt x="25" y="141"/>
                </a:cubicBezTo>
                <a:cubicBezTo>
                  <a:pt x="22" y="126"/>
                  <a:pt x="22" y="102"/>
                  <a:pt x="22" y="87"/>
                </a:cubicBezTo>
                <a:cubicBezTo>
                  <a:pt x="22" y="70"/>
                  <a:pt x="22" y="53"/>
                  <a:pt x="24" y="39"/>
                </a:cubicBezTo>
                <a:cubicBezTo>
                  <a:pt x="29" y="8"/>
                  <a:pt x="48" y="5"/>
                  <a:pt x="55" y="5"/>
                </a:cubicBezTo>
                <a:cubicBezTo>
                  <a:pt x="63" y="5"/>
                  <a:pt x="81" y="10"/>
                  <a:pt x="85" y="36"/>
                </a:cubicBezTo>
                <a:cubicBezTo>
                  <a:pt x="88" y="50"/>
                  <a:pt x="88" y="70"/>
                  <a:pt x="88" y="8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Freeform 86"/>
          <p:cNvSpPr>
            <a:spLocks/>
          </p:cNvSpPr>
          <p:nvPr/>
        </p:nvSpPr>
        <p:spPr bwMode="auto">
          <a:xfrm>
            <a:off x="3108325" y="313531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8 w 164"/>
              <a:gd name="T3" fmla="*/ 0 h 181"/>
              <a:gd name="T4" fmla="*/ 129 w 164"/>
              <a:gd name="T5" fmla="*/ 18 h 181"/>
              <a:gd name="T6" fmla="*/ 134 w 164"/>
              <a:gd name="T7" fmla="*/ 29 h 181"/>
              <a:gd name="T8" fmla="*/ 145 w 164"/>
              <a:gd name="T9" fmla="*/ 61 h 181"/>
              <a:gd name="T10" fmla="*/ 80 w 164"/>
              <a:gd name="T11" fmla="*/ 172 h 181"/>
              <a:gd name="T12" fmla="*/ 54 w 164"/>
              <a:gd name="T13" fmla="*/ 139 h 181"/>
              <a:gd name="T14" fmla="*/ 77 w 164"/>
              <a:gd name="T15" fmla="*/ 52 h 181"/>
              <a:gd name="T16" fmla="*/ 82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1 w 164"/>
              <a:gd name="T27" fmla="*/ 9 h 181"/>
              <a:gd name="T28" fmla="*/ 59 w 164"/>
              <a:gd name="T29" fmla="*/ 20 h 181"/>
              <a:gd name="T30" fmla="*/ 50 w 164"/>
              <a:gd name="T31" fmla="*/ 56 h 181"/>
              <a:gd name="T32" fmla="*/ 29 w 164"/>
              <a:gd name="T33" fmla="*/ 133 h 181"/>
              <a:gd name="T34" fmla="*/ 79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8" y="0"/>
                </a:cubicBezTo>
                <a:cubicBezTo>
                  <a:pt x="139" y="0"/>
                  <a:pt x="129" y="9"/>
                  <a:pt x="129" y="18"/>
                </a:cubicBezTo>
                <a:cubicBezTo>
                  <a:pt x="129" y="24"/>
                  <a:pt x="131" y="26"/>
                  <a:pt x="134" y="29"/>
                </a:cubicBezTo>
                <a:cubicBezTo>
                  <a:pt x="143" y="40"/>
                  <a:pt x="145" y="52"/>
                  <a:pt x="145" y="61"/>
                </a:cubicBezTo>
                <a:cubicBezTo>
                  <a:pt x="145" y="72"/>
                  <a:pt x="126" y="172"/>
                  <a:pt x="80" y="172"/>
                </a:cubicBezTo>
                <a:cubicBezTo>
                  <a:pt x="58" y="172"/>
                  <a:pt x="54" y="152"/>
                  <a:pt x="54" y="139"/>
                </a:cubicBezTo>
                <a:cubicBezTo>
                  <a:pt x="54" y="116"/>
                  <a:pt x="67" y="81"/>
                  <a:pt x="77" y="52"/>
                </a:cubicBezTo>
                <a:cubicBezTo>
                  <a:pt x="79" y="46"/>
                  <a:pt x="82" y="40"/>
                  <a:pt x="82" y="32"/>
                </a:cubicBezTo>
                <a:cubicBezTo>
                  <a:pt x="82" y="12"/>
                  <a:pt x="69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2" y="65"/>
                  <a:pt x="13" y="59"/>
                </a:cubicBezTo>
                <a:cubicBezTo>
                  <a:pt x="17" y="47"/>
                  <a:pt x="27" y="9"/>
                  <a:pt x="51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50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9" y="181"/>
                </a:cubicBezTo>
                <a:cubicBezTo>
                  <a:pt x="146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Freeform 87"/>
          <p:cNvSpPr>
            <a:spLocks/>
          </p:cNvSpPr>
          <p:nvPr/>
        </p:nvSpPr>
        <p:spPr bwMode="auto">
          <a:xfrm>
            <a:off x="3228975" y="3194050"/>
            <a:ext cx="60325" cy="120650"/>
          </a:xfrm>
          <a:custGeom>
            <a:avLst/>
            <a:gdLst>
              <a:gd name="T0" fmla="*/ 86 w 86"/>
              <a:gd name="T1" fmla="*/ 173 h 173"/>
              <a:gd name="T2" fmla="*/ 86 w 86"/>
              <a:gd name="T3" fmla="*/ 165 h 173"/>
              <a:gd name="T4" fmla="*/ 78 w 86"/>
              <a:gd name="T5" fmla="*/ 165 h 173"/>
              <a:gd name="T6" fmla="*/ 54 w 86"/>
              <a:gd name="T7" fmla="*/ 152 h 173"/>
              <a:gd name="T8" fmla="*/ 54 w 86"/>
              <a:gd name="T9" fmla="*/ 6 h 173"/>
              <a:gd name="T10" fmla="*/ 48 w 86"/>
              <a:gd name="T11" fmla="*/ 0 h 173"/>
              <a:gd name="T12" fmla="*/ 0 w 86"/>
              <a:gd name="T13" fmla="*/ 16 h 173"/>
              <a:gd name="T14" fmla="*/ 0 w 86"/>
              <a:gd name="T15" fmla="*/ 24 h 173"/>
              <a:gd name="T16" fmla="*/ 35 w 86"/>
              <a:gd name="T17" fmla="*/ 18 h 173"/>
              <a:gd name="T18" fmla="*/ 35 w 86"/>
              <a:gd name="T19" fmla="*/ 152 h 173"/>
              <a:gd name="T20" fmla="*/ 10 w 86"/>
              <a:gd name="T21" fmla="*/ 165 h 173"/>
              <a:gd name="T22" fmla="*/ 2 w 86"/>
              <a:gd name="T23" fmla="*/ 165 h 173"/>
              <a:gd name="T24" fmla="*/ 2 w 86"/>
              <a:gd name="T25" fmla="*/ 173 h 173"/>
              <a:gd name="T26" fmla="*/ 44 w 86"/>
              <a:gd name="T27" fmla="*/ 172 h 173"/>
              <a:gd name="T28" fmla="*/ 86 w 86"/>
              <a:gd name="T29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6" h="173">
                <a:moveTo>
                  <a:pt x="86" y="173"/>
                </a:moveTo>
                <a:lnTo>
                  <a:pt x="86" y="165"/>
                </a:lnTo>
                <a:lnTo>
                  <a:pt x="78" y="165"/>
                </a:lnTo>
                <a:cubicBezTo>
                  <a:pt x="55" y="165"/>
                  <a:pt x="54" y="162"/>
                  <a:pt x="54" y="152"/>
                </a:cubicBezTo>
                <a:lnTo>
                  <a:pt x="54" y="6"/>
                </a:lnTo>
                <a:cubicBezTo>
                  <a:pt x="54" y="0"/>
                  <a:pt x="54" y="0"/>
                  <a:pt x="48" y="0"/>
                </a:cubicBezTo>
                <a:cubicBezTo>
                  <a:pt x="32" y="16"/>
                  <a:pt x="9" y="16"/>
                  <a:pt x="0" y="16"/>
                </a:cubicBezTo>
                <a:lnTo>
                  <a:pt x="0" y="24"/>
                </a:lnTo>
                <a:cubicBezTo>
                  <a:pt x="6" y="24"/>
                  <a:pt x="21" y="24"/>
                  <a:pt x="35" y="18"/>
                </a:cubicBezTo>
                <a:lnTo>
                  <a:pt x="35" y="152"/>
                </a:lnTo>
                <a:cubicBezTo>
                  <a:pt x="35" y="162"/>
                  <a:pt x="34" y="165"/>
                  <a:pt x="10" y="165"/>
                </a:cubicBezTo>
                <a:lnTo>
                  <a:pt x="2" y="165"/>
                </a:lnTo>
                <a:lnTo>
                  <a:pt x="2" y="173"/>
                </a:lnTo>
                <a:cubicBezTo>
                  <a:pt x="11" y="172"/>
                  <a:pt x="34" y="172"/>
                  <a:pt x="44" y="172"/>
                </a:cubicBezTo>
                <a:cubicBezTo>
                  <a:pt x="55" y="172"/>
                  <a:pt x="77" y="172"/>
                  <a:pt x="86" y="17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Freeform 88"/>
          <p:cNvSpPr>
            <a:spLocks/>
          </p:cNvSpPr>
          <p:nvPr/>
        </p:nvSpPr>
        <p:spPr bwMode="auto">
          <a:xfrm>
            <a:off x="3479800" y="3135313"/>
            <a:ext cx="115888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4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4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" name="Freeform 89"/>
          <p:cNvSpPr>
            <a:spLocks/>
          </p:cNvSpPr>
          <p:nvPr/>
        </p:nvSpPr>
        <p:spPr bwMode="auto">
          <a:xfrm>
            <a:off x="3595688" y="3194050"/>
            <a:ext cx="71438" cy="120650"/>
          </a:xfrm>
          <a:custGeom>
            <a:avLst/>
            <a:gdLst>
              <a:gd name="T0" fmla="*/ 103 w 103"/>
              <a:gd name="T1" fmla="*/ 128 h 173"/>
              <a:gd name="T2" fmla="*/ 97 w 103"/>
              <a:gd name="T3" fmla="*/ 128 h 173"/>
              <a:gd name="T4" fmla="*/ 91 w 103"/>
              <a:gd name="T5" fmla="*/ 151 h 173"/>
              <a:gd name="T6" fmla="*/ 67 w 103"/>
              <a:gd name="T7" fmla="*/ 153 h 173"/>
              <a:gd name="T8" fmla="*/ 20 w 103"/>
              <a:gd name="T9" fmla="*/ 153 h 173"/>
              <a:gd name="T10" fmla="*/ 47 w 103"/>
              <a:gd name="T11" fmla="*/ 126 h 173"/>
              <a:gd name="T12" fmla="*/ 103 w 103"/>
              <a:gd name="T13" fmla="*/ 50 h 173"/>
              <a:gd name="T14" fmla="*/ 48 w 103"/>
              <a:gd name="T15" fmla="*/ 0 h 173"/>
              <a:gd name="T16" fmla="*/ 0 w 103"/>
              <a:gd name="T17" fmla="*/ 47 h 173"/>
              <a:gd name="T18" fmla="*/ 13 w 103"/>
              <a:gd name="T19" fmla="*/ 61 h 173"/>
              <a:gd name="T20" fmla="*/ 27 w 103"/>
              <a:gd name="T21" fmla="*/ 48 h 173"/>
              <a:gd name="T22" fmla="*/ 13 w 103"/>
              <a:gd name="T23" fmla="*/ 34 h 173"/>
              <a:gd name="T24" fmla="*/ 10 w 103"/>
              <a:gd name="T25" fmla="*/ 34 h 173"/>
              <a:gd name="T26" fmla="*/ 45 w 103"/>
              <a:gd name="T27" fmla="*/ 8 h 173"/>
              <a:gd name="T28" fmla="*/ 80 w 103"/>
              <a:gd name="T29" fmla="*/ 50 h 173"/>
              <a:gd name="T30" fmla="*/ 52 w 103"/>
              <a:gd name="T31" fmla="*/ 108 h 173"/>
              <a:gd name="T32" fmla="*/ 3 w 103"/>
              <a:gd name="T33" fmla="*/ 163 h 173"/>
              <a:gd name="T34" fmla="*/ 0 w 103"/>
              <a:gd name="T35" fmla="*/ 173 h 173"/>
              <a:gd name="T36" fmla="*/ 96 w 103"/>
              <a:gd name="T37" fmla="*/ 173 h 173"/>
              <a:gd name="T38" fmla="*/ 103 w 103"/>
              <a:gd name="T39" fmla="*/ 128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3" h="173">
                <a:moveTo>
                  <a:pt x="103" y="128"/>
                </a:moveTo>
                <a:lnTo>
                  <a:pt x="97" y="128"/>
                </a:lnTo>
                <a:cubicBezTo>
                  <a:pt x="96" y="135"/>
                  <a:pt x="94" y="147"/>
                  <a:pt x="91" y="151"/>
                </a:cubicBezTo>
                <a:cubicBezTo>
                  <a:pt x="89" y="153"/>
                  <a:pt x="72" y="153"/>
                  <a:pt x="67" y="153"/>
                </a:cubicBezTo>
                <a:lnTo>
                  <a:pt x="20" y="153"/>
                </a:lnTo>
                <a:lnTo>
                  <a:pt x="47" y="126"/>
                </a:lnTo>
                <a:cubicBezTo>
                  <a:pt x="88" y="90"/>
                  <a:pt x="103" y="76"/>
                  <a:pt x="103" y="50"/>
                </a:cubicBezTo>
                <a:cubicBezTo>
                  <a:pt x="103" y="21"/>
                  <a:pt x="80" y="0"/>
                  <a:pt x="48" y="0"/>
                </a:cubicBezTo>
                <a:cubicBezTo>
                  <a:pt x="19" y="0"/>
                  <a:pt x="0" y="24"/>
                  <a:pt x="0" y="47"/>
                </a:cubicBezTo>
                <a:cubicBezTo>
                  <a:pt x="0" y="61"/>
                  <a:pt x="13" y="61"/>
                  <a:pt x="13" y="61"/>
                </a:cubicBezTo>
                <a:cubicBezTo>
                  <a:pt x="18" y="61"/>
                  <a:pt x="27" y="58"/>
                  <a:pt x="27" y="48"/>
                </a:cubicBezTo>
                <a:cubicBezTo>
                  <a:pt x="27" y="41"/>
                  <a:pt x="22" y="34"/>
                  <a:pt x="13" y="34"/>
                </a:cubicBezTo>
                <a:cubicBezTo>
                  <a:pt x="11" y="34"/>
                  <a:pt x="11" y="34"/>
                  <a:pt x="10" y="34"/>
                </a:cubicBezTo>
                <a:cubicBezTo>
                  <a:pt x="16" y="17"/>
                  <a:pt x="30" y="8"/>
                  <a:pt x="45" y="8"/>
                </a:cubicBezTo>
                <a:cubicBezTo>
                  <a:pt x="69" y="8"/>
                  <a:pt x="80" y="29"/>
                  <a:pt x="80" y="50"/>
                </a:cubicBezTo>
                <a:cubicBezTo>
                  <a:pt x="80" y="71"/>
                  <a:pt x="67" y="92"/>
                  <a:pt x="52" y="108"/>
                </a:cubicBezTo>
                <a:lnTo>
                  <a:pt x="3" y="163"/>
                </a:lnTo>
                <a:cubicBezTo>
                  <a:pt x="0" y="166"/>
                  <a:pt x="0" y="167"/>
                  <a:pt x="0" y="173"/>
                </a:cubicBezTo>
                <a:lnTo>
                  <a:pt x="96" y="173"/>
                </a:lnTo>
                <a:lnTo>
                  <a:pt x="103" y="1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Freeform 90"/>
          <p:cNvSpPr>
            <a:spLocks/>
          </p:cNvSpPr>
          <p:nvPr/>
        </p:nvSpPr>
        <p:spPr bwMode="auto">
          <a:xfrm>
            <a:off x="3852863" y="313531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Freeform 91"/>
          <p:cNvSpPr>
            <a:spLocks/>
          </p:cNvSpPr>
          <p:nvPr/>
        </p:nvSpPr>
        <p:spPr bwMode="auto">
          <a:xfrm>
            <a:off x="3965575" y="3194050"/>
            <a:ext cx="74613" cy="123825"/>
          </a:xfrm>
          <a:custGeom>
            <a:avLst/>
            <a:gdLst>
              <a:gd name="T0" fmla="*/ 108 w 108"/>
              <a:gd name="T1" fmla="*/ 128 h 179"/>
              <a:gd name="T2" fmla="*/ 64 w 108"/>
              <a:gd name="T3" fmla="*/ 81 h 179"/>
              <a:gd name="T4" fmla="*/ 101 w 108"/>
              <a:gd name="T5" fmla="*/ 36 h 179"/>
              <a:gd name="T6" fmla="*/ 53 w 108"/>
              <a:gd name="T7" fmla="*/ 0 h 179"/>
              <a:gd name="T8" fmla="*/ 7 w 108"/>
              <a:gd name="T9" fmla="*/ 35 h 179"/>
              <a:gd name="T10" fmla="*/ 20 w 108"/>
              <a:gd name="T11" fmla="*/ 49 h 179"/>
              <a:gd name="T12" fmla="*/ 33 w 108"/>
              <a:gd name="T13" fmla="*/ 35 h 179"/>
              <a:gd name="T14" fmla="*/ 17 w 108"/>
              <a:gd name="T15" fmla="*/ 22 h 179"/>
              <a:gd name="T16" fmla="*/ 52 w 108"/>
              <a:gd name="T17" fmla="*/ 6 h 179"/>
              <a:gd name="T18" fmla="*/ 77 w 108"/>
              <a:gd name="T19" fmla="*/ 35 h 179"/>
              <a:gd name="T20" fmla="*/ 70 w 108"/>
              <a:gd name="T21" fmla="*/ 65 h 179"/>
              <a:gd name="T22" fmla="*/ 46 w 108"/>
              <a:gd name="T23" fmla="*/ 79 h 179"/>
              <a:gd name="T24" fmla="*/ 36 w 108"/>
              <a:gd name="T25" fmla="*/ 79 h 179"/>
              <a:gd name="T26" fmla="*/ 32 w 108"/>
              <a:gd name="T27" fmla="*/ 82 h 179"/>
              <a:gd name="T28" fmla="*/ 39 w 108"/>
              <a:gd name="T29" fmla="*/ 85 h 179"/>
              <a:gd name="T30" fmla="*/ 50 w 108"/>
              <a:gd name="T31" fmla="*/ 85 h 179"/>
              <a:gd name="T32" fmla="*/ 81 w 108"/>
              <a:gd name="T33" fmla="*/ 128 h 179"/>
              <a:gd name="T34" fmla="*/ 52 w 108"/>
              <a:gd name="T35" fmla="*/ 171 h 179"/>
              <a:gd name="T36" fmla="*/ 12 w 108"/>
              <a:gd name="T37" fmla="*/ 152 h 179"/>
              <a:gd name="T38" fmla="*/ 29 w 108"/>
              <a:gd name="T39" fmla="*/ 137 h 179"/>
              <a:gd name="T40" fmla="*/ 15 w 108"/>
              <a:gd name="T41" fmla="*/ 123 h 179"/>
              <a:gd name="T42" fmla="*/ 0 w 108"/>
              <a:gd name="T43" fmla="*/ 138 h 179"/>
              <a:gd name="T44" fmla="*/ 52 w 108"/>
              <a:gd name="T45" fmla="*/ 179 h 179"/>
              <a:gd name="T46" fmla="*/ 108 w 108"/>
              <a:gd name="T47" fmla="*/ 12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8" h="179">
                <a:moveTo>
                  <a:pt x="108" y="128"/>
                </a:moveTo>
                <a:cubicBezTo>
                  <a:pt x="108" y="107"/>
                  <a:pt x="91" y="87"/>
                  <a:pt x="64" y="81"/>
                </a:cubicBezTo>
                <a:cubicBezTo>
                  <a:pt x="86" y="74"/>
                  <a:pt x="101" y="56"/>
                  <a:pt x="101" y="36"/>
                </a:cubicBezTo>
                <a:cubicBezTo>
                  <a:pt x="101" y="14"/>
                  <a:pt x="78" y="0"/>
                  <a:pt x="53" y="0"/>
                </a:cubicBezTo>
                <a:cubicBezTo>
                  <a:pt x="27" y="0"/>
                  <a:pt x="7" y="15"/>
                  <a:pt x="7" y="35"/>
                </a:cubicBezTo>
                <a:cubicBezTo>
                  <a:pt x="7" y="44"/>
                  <a:pt x="13" y="49"/>
                  <a:pt x="20" y="49"/>
                </a:cubicBezTo>
                <a:cubicBezTo>
                  <a:pt x="28" y="49"/>
                  <a:pt x="33" y="43"/>
                  <a:pt x="33" y="35"/>
                </a:cubicBezTo>
                <a:cubicBezTo>
                  <a:pt x="33" y="22"/>
                  <a:pt x="21" y="22"/>
                  <a:pt x="17" y="22"/>
                </a:cubicBezTo>
                <a:cubicBezTo>
                  <a:pt x="25" y="10"/>
                  <a:pt x="43" y="6"/>
                  <a:pt x="52" y="6"/>
                </a:cubicBezTo>
                <a:cubicBezTo>
                  <a:pt x="63" y="6"/>
                  <a:pt x="77" y="12"/>
                  <a:pt x="77" y="35"/>
                </a:cubicBezTo>
                <a:cubicBezTo>
                  <a:pt x="77" y="38"/>
                  <a:pt x="76" y="54"/>
                  <a:pt x="70" y="65"/>
                </a:cubicBezTo>
                <a:cubicBezTo>
                  <a:pt x="62" y="77"/>
                  <a:pt x="53" y="78"/>
                  <a:pt x="46" y="79"/>
                </a:cubicBezTo>
                <a:cubicBezTo>
                  <a:pt x="44" y="79"/>
                  <a:pt x="38" y="79"/>
                  <a:pt x="36" y="79"/>
                </a:cubicBezTo>
                <a:cubicBezTo>
                  <a:pt x="34" y="80"/>
                  <a:pt x="32" y="80"/>
                  <a:pt x="32" y="82"/>
                </a:cubicBezTo>
                <a:cubicBezTo>
                  <a:pt x="32" y="85"/>
                  <a:pt x="34" y="85"/>
                  <a:pt x="39" y="85"/>
                </a:cubicBezTo>
                <a:lnTo>
                  <a:pt x="50" y="85"/>
                </a:lnTo>
                <a:cubicBezTo>
                  <a:pt x="71" y="85"/>
                  <a:pt x="81" y="103"/>
                  <a:pt x="81" y="128"/>
                </a:cubicBezTo>
                <a:cubicBezTo>
                  <a:pt x="81" y="164"/>
                  <a:pt x="63" y="171"/>
                  <a:pt x="52" y="171"/>
                </a:cubicBezTo>
                <a:cubicBezTo>
                  <a:pt x="41" y="171"/>
                  <a:pt x="21" y="167"/>
                  <a:pt x="12" y="152"/>
                </a:cubicBezTo>
                <a:cubicBezTo>
                  <a:pt x="21" y="153"/>
                  <a:pt x="29" y="147"/>
                  <a:pt x="29" y="137"/>
                </a:cubicBezTo>
                <a:cubicBezTo>
                  <a:pt x="29" y="128"/>
                  <a:pt x="22" y="123"/>
                  <a:pt x="15" y="123"/>
                </a:cubicBezTo>
                <a:cubicBezTo>
                  <a:pt x="8" y="123"/>
                  <a:pt x="0" y="126"/>
                  <a:pt x="0" y="138"/>
                </a:cubicBezTo>
                <a:cubicBezTo>
                  <a:pt x="0" y="161"/>
                  <a:pt x="24" y="179"/>
                  <a:pt x="52" y="179"/>
                </a:cubicBezTo>
                <a:cubicBezTo>
                  <a:pt x="84" y="179"/>
                  <a:pt x="108" y="155"/>
                  <a:pt x="108" y="1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Freeform 92"/>
          <p:cNvSpPr>
            <a:spLocks/>
          </p:cNvSpPr>
          <p:nvPr/>
        </p:nvSpPr>
        <p:spPr bwMode="auto">
          <a:xfrm>
            <a:off x="4224338" y="313531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8 w 164"/>
              <a:gd name="T3" fmla="*/ 0 h 181"/>
              <a:gd name="T4" fmla="*/ 129 w 164"/>
              <a:gd name="T5" fmla="*/ 18 h 181"/>
              <a:gd name="T6" fmla="*/ 134 w 164"/>
              <a:gd name="T7" fmla="*/ 29 h 181"/>
              <a:gd name="T8" fmla="*/ 145 w 164"/>
              <a:gd name="T9" fmla="*/ 61 h 181"/>
              <a:gd name="T10" fmla="*/ 80 w 164"/>
              <a:gd name="T11" fmla="*/ 172 h 181"/>
              <a:gd name="T12" fmla="*/ 54 w 164"/>
              <a:gd name="T13" fmla="*/ 139 h 181"/>
              <a:gd name="T14" fmla="*/ 77 w 164"/>
              <a:gd name="T15" fmla="*/ 52 h 181"/>
              <a:gd name="T16" fmla="*/ 82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1 w 164"/>
              <a:gd name="T27" fmla="*/ 9 h 181"/>
              <a:gd name="T28" fmla="*/ 59 w 164"/>
              <a:gd name="T29" fmla="*/ 20 h 181"/>
              <a:gd name="T30" fmla="*/ 50 w 164"/>
              <a:gd name="T31" fmla="*/ 56 h 181"/>
              <a:gd name="T32" fmla="*/ 29 w 164"/>
              <a:gd name="T33" fmla="*/ 133 h 181"/>
              <a:gd name="T34" fmla="*/ 79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8" y="0"/>
                </a:cubicBezTo>
                <a:cubicBezTo>
                  <a:pt x="139" y="0"/>
                  <a:pt x="129" y="9"/>
                  <a:pt x="129" y="18"/>
                </a:cubicBezTo>
                <a:cubicBezTo>
                  <a:pt x="129" y="24"/>
                  <a:pt x="131" y="26"/>
                  <a:pt x="134" y="29"/>
                </a:cubicBezTo>
                <a:cubicBezTo>
                  <a:pt x="143" y="40"/>
                  <a:pt x="145" y="52"/>
                  <a:pt x="145" y="61"/>
                </a:cubicBezTo>
                <a:cubicBezTo>
                  <a:pt x="145" y="72"/>
                  <a:pt x="126" y="172"/>
                  <a:pt x="80" y="172"/>
                </a:cubicBezTo>
                <a:cubicBezTo>
                  <a:pt x="58" y="172"/>
                  <a:pt x="54" y="152"/>
                  <a:pt x="54" y="139"/>
                </a:cubicBezTo>
                <a:cubicBezTo>
                  <a:pt x="54" y="116"/>
                  <a:pt x="67" y="81"/>
                  <a:pt x="77" y="52"/>
                </a:cubicBezTo>
                <a:cubicBezTo>
                  <a:pt x="79" y="46"/>
                  <a:pt x="82" y="40"/>
                  <a:pt x="82" y="32"/>
                </a:cubicBezTo>
                <a:cubicBezTo>
                  <a:pt x="82" y="12"/>
                  <a:pt x="69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2" y="65"/>
                  <a:pt x="13" y="59"/>
                </a:cubicBezTo>
                <a:cubicBezTo>
                  <a:pt x="17" y="47"/>
                  <a:pt x="27" y="9"/>
                  <a:pt x="51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50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9" y="181"/>
                </a:cubicBezTo>
                <a:cubicBezTo>
                  <a:pt x="146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Freeform 93"/>
          <p:cNvSpPr>
            <a:spLocks noEditPoints="1"/>
          </p:cNvSpPr>
          <p:nvPr/>
        </p:nvSpPr>
        <p:spPr bwMode="auto">
          <a:xfrm>
            <a:off x="4335463" y="3190875"/>
            <a:ext cx="79375" cy="123825"/>
          </a:xfrm>
          <a:custGeom>
            <a:avLst/>
            <a:gdLst>
              <a:gd name="T0" fmla="*/ 115 w 115"/>
              <a:gd name="T1" fmla="*/ 133 h 176"/>
              <a:gd name="T2" fmla="*/ 115 w 115"/>
              <a:gd name="T3" fmla="*/ 125 h 176"/>
              <a:gd name="T4" fmla="*/ 89 w 115"/>
              <a:gd name="T5" fmla="*/ 125 h 176"/>
              <a:gd name="T6" fmla="*/ 89 w 115"/>
              <a:gd name="T7" fmla="*/ 7 h 176"/>
              <a:gd name="T8" fmla="*/ 85 w 115"/>
              <a:gd name="T9" fmla="*/ 0 h 176"/>
              <a:gd name="T10" fmla="*/ 79 w 115"/>
              <a:gd name="T11" fmla="*/ 3 h 176"/>
              <a:gd name="T12" fmla="*/ 0 w 115"/>
              <a:gd name="T13" fmla="*/ 125 h 176"/>
              <a:gd name="T14" fmla="*/ 0 w 115"/>
              <a:gd name="T15" fmla="*/ 133 h 176"/>
              <a:gd name="T16" fmla="*/ 69 w 115"/>
              <a:gd name="T17" fmla="*/ 133 h 176"/>
              <a:gd name="T18" fmla="*/ 69 w 115"/>
              <a:gd name="T19" fmla="*/ 156 h 176"/>
              <a:gd name="T20" fmla="*/ 49 w 115"/>
              <a:gd name="T21" fmla="*/ 168 h 176"/>
              <a:gd name="T22" fmla="*/ 44 w 115"/>
              <a:gd name="T23" fmla="*/ 168 h 176"/>
              <a:gd name="T24" fmla="*/ 44 w 115"/>
              <a:gd name="T25" fmla="*/ 176 h 176"/>
              <a:gd name="T26" fmla="*/ 79 w 115"/>
              <a:gd name="T27" fmla="*/ 175 h 176"/>
              <a:gd name="T28" fmla="*/ 114 w 115"/>
              <a:gd name="T29" fmla="*/ 176 h 176"/>
              <a:gd name="T30" fmla="*/ 114 w 115"/>
              <a:gd name="T31" fmla="*/ 168 h 176"/>
              <a:gd name="T32" fmla="*/ 109 w 115"/>
              <a:gd name="T33" fmla="*/ 168 h 176"/>
              <a:gd name="T34" fmla="*/ 89 w 115"/>
              <a:gd name="T35" fmla="*/ 156 h 176"/>
              <a:gd name="T36" fmla="*/ 89 w 115"/>
              <a:gd name="T37" fmla="*/ 133 h 176"/>
              <a:gd name="T38" fmla="*/ 115 w 115"/>
              <a:gd name="T39" fmla="*/ 133 h 176"/>
              <a:gd name="T40" fmla="*/ 70 w 115"/>
              <a:gd name="T41" fmla="*/ 125 h 176"/>
              <a:gd name="T42" fmla="*/ 7 w 115"/>
              <a:gd name="T43" fmla="*/ 125 h 176"/>
              <a:gd name="T44" fmla="*/ 70 w 115"/>
              <a:gd name="T45" fmla="*/ 28 h 176"/>
              <a:gd name="T46" fmla="*/ 70 w 115"/>
              <a:gd name="T47" fmla="*/ 12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5" h="176">
                <a:moveTo>
                  <a:pt x="115" y="133"/>
                </a:moveTo>
                <a:lnTo>
                  <a:pt x="115" y="125"/>
                </a:lnTo>
                <a:lnTo>
                  <a:pt x="89" y="125"/>
                </a:lnTo>
                <a:lnTo>
                  <a:pt x="89" y="7"/>
                </a:lnTo>
                <a:cubicBezTo>
                  <a:pt x="89" y="1"/>
                  <a:pt x="89" y="0"/>
                  <a:pt x="85" y="0"/>
                </a:cubicBezTo>
                <a:cubicBezTo>
                  <a:pt x="82" y="0"/>
                  <a:pt x="82" y="0"/>
                  <a:pt x="79" y="3"/>
                </a:cubicBezTo>
                <a:lnTo>
                  <a:pt x="0" y="125"/>
                </a:lnTo>
                <a:lnTo>
                  <a:pt x="0" y="133"/>
                </a:lnTo>
                <a:lnTo>
                  <a:pt x="69" y="133"/>
                </a:lnTo>
                <a:lnTo>
                  <a:pt x="69" y="156"/>
                </a:lnTo>
                <a:cubicBezTo>
                  <a:pt x="69" y="165"/>
                  <a:pt x="68" y="168"/>
                  <a:pt x="49" y="168"/>
                </a:cubicBezTo>
                <a:lnTo>
                  <a:pt x="44" y="168"/>
                </a:lnTo>
                <a:lnTo>
                  <a:pt x="44" y="176"/>
                </a:lnTo>
                <a:cubicBezTo>
                  <a:pt x="54" y="175"/>
                  <a:pt x="68" y="175"/>
                  <a:pt x="79" y="175"/>
                </a:cubicBezTo>
                <a:cubicBezTo>
                  <a:pt x="90" y="175"/>
                  <a:pt x="103" y="175"/>
                  <a:pt x="114" y="176"/>
                </a:cubicBezTo>
                <a:lnTo>
                  <a:pt x="114" y="168"/>
                </a:lnTo>
                <a:lnTo>
                  <a:pt x="109" y="168"/>
                </a:lnTo>
                <a:cubicBezTo>
                  <a:pt x="89" y="168"/>
                  <a:pt x="89" y="165"/>
                  <a:pt x="89" y="156"/>
                </a:cubicBezTo>
                <a:lnTo>
                  <a:pt x="89" y="133"/>
                </a:lnTo>
                <a:lnTo>
                  <a:pt x="115" y="133"/>
                </a:lnTo>
                <a:close/>
                <a:moveTo>
                  <a:pt x="70" y="125"/>
                </a:moveTo>
                <a:lnTo>
                  <a:pt x="7" y="125"/>
                </a:lnTo>
                <a:lnTo>
                  <a:pt x="70" y="28"/>
                </a:lnTo>
                <a:lnTo>
                  <a:pt x="70" y="1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Freeform 94"/>
          <p:cNvSpPr>
            <a:spLocks/>
          </p:cNvSpPr>
          <p:nvPr/>
        </p:nvSpPr>
        <p:spPr bwMode="auto">
          <a:xfrm>
            <a:off x="4597400" y="313531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4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4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Freeform 95"/>
          <p:cNvSpPr>
            <a:spLocks/>
          </p:cNvSpPr>
          <p:nvPr/>
        </p:nvSpPr>
        <p:spPr bwMode="auto">
          <a:xfrm>
            <a:off x="4711700" y="3194050"/>
            <a:ext cx="71438" cy="123825"/>
          </a:xfrm>
          <a:custGeom>
            <a:avLst/>
            <a:gdLst>
              <a:gd name="T0" fmla="*/ 103 w 103"/>
              <a:gd name="T1" fmla="*/ 121 h 179"/>
              <a:gd name="T2" fmla="*/ 54 w 103"/>
              <a:gd name="T3" fmla="*/ 64 h 179"/>
              <a:gd name="T4" fmla="*/ 21 w 103"/>
              <a:gd name="T5" fmla="*/ 77 h 179"/>
              <a:gd name="T6" fmla="*/ 21 w 103"/>
              <a:gd name="T7" fmla="*/ 26 h 179"/>
              <a:gd name="T8" fmla="*/ 43 w 103"/>
              <a:gd name="T9" fmla="*/ 30 h 179"/>
              <a:gd name="T10" fmla="*/ 93 w 103"/>
              <a:gd name="T11" fmla="*/ 3 h 179"/>
              <a:gd name="T12" fmla="*/ 91 w 103"/>
              <a:gd name="T13" fmla="*/ 0 h 179"/>
              <a:gd name="T14" fmla="*/ 89 w 103"/>
              <a:gd name="T15" fmla="*/ 1 h 179"/>
              <a:gd name="T16" fmla="*/ 53 w 103"/>
              <a:gd name="T17" fmla="*/ 8 h 179"/>
              <a:gd name="T18" fmla="*/ 19 w 103"/>
              <a:gd name="T19" fmla="*/ 1 h 179"/>
              <a:gd name="T20" fmla="*/ 16 w 103"/>
              <a:gd name="T21" fmla="*/ 0 h 179"/>
              <a:gd name="T22" fmla="*/ 13 w 103"/>
              <a:gd name="T23" fmla="*/ 6 h 179"/>
              <a:gd name="T24" fmla="*/ 13 w 103"/>
              <a:gd name="T25" fmla="*/ 83 h 179"/>
              <a:gd name="T26" fmla="*/ 17 w 103"/>
              <a:gd name="T27" fmla="*/ 90 h 179"/>
              <a:gd name="T28" fmla="*/ 20 w 103"/>
              <a:gd name="T29" fmla="*/ 88 h 179"/>
              <a:gd name="T30" fmla="*/ 54 w 103"/>
              <a:gd name="T31" fmla="*/ 69 h 179"/>
              <a:gd name="T32" fmla="*/ 76 w 103"/>
              <a:gd name="T33" fmla="*/ 86 h 179"/>
              <a:gd name="T34" fmla="*/ 80 w 103"/>
              <a:gd name="T35" fmla="*/ 119 h 179"/>
              <a:gd name="T36" fmla="*/ 74 w 103"/>
              <a:gd name="T37" fmla="*/ 154 h 179"/>
              <a:gd name="T38" fmla="*/ 46 w 103"/>
              <a:gd name="T39" fmla="*/ 171 h 179"/>
              <a:gd name="T40" fmla="*/ 8 w 103"/>
              <a:gd name="T41" fmla="*/ 142 h 179"/>
              <a:gd name="T42" fmla="*/ 12 w 103"/>
              <a:gd name="T43" fmla="*/ 143 h 179"/>
              <a:gd name="T44" fmla="*/ 25 w 103"/>
              <a:gd name="T45" fmla="*/ 130 h 179"/>
              <a:gd name="T46" fmla="*/ 12 w 103"/>
              <a:gd name="T47" fmla="*/ 117 h 179"/>
              <a:gd name="T48" fmla="*/ 0 w 103"/>
              <a:gd name="T49" fmla="*/ 131 h 179"/>
              <a:gd name="T50" fmla="*/ 47 w 103"/>
              <a:gd name="T51" fmla="*/ 179 h 179"/>
              <a:gd name="T52" fmla="*/ 103 w 103"/>
              <a:gd name="T53" fmla="*/ 121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3" h="179">
                <a:moveTo>
                  <a:pt x="103" y="121"/>
                </a:moveTo>
                <a:cubicBezTo>
                  <a:pt x="103" y="90"/>
                  <a:pt x="82" y="64"/>
                  <a:pt x="54" y="64"/>
                </a:cubicBezTo>
                <a:cubicBezTo>
                  <a:pt x="42" y="64"/>
                  <a:pt x="30" y="68"/>
                  <a:pt x="21" y="77"/>
                </a:cubicBezTo>
                <a:lnTo>
                  <a:pt x="21" y="26"/>
                </a:lnTo>
                <a:cubicBezTo>
                  <a:pt x="26" y="28"/>
                  <a:pt x="35" y="30"/>
                  <a:pt x="43" y="30"/>
                </a:cubicBezTo>
                <a:cubicBezTo>
                  <a:pt x="75" y="30"/>
                  <a:pt x="93" y="6"/>
                  <a:pt x="93" y="3"/>
                </a:cubicBezTo>
                <a:cubicBezTo>
                  <a:pt x="93" y="1"/>
                  <a:pt x="93" y="0"/>
                  <a:pt x="91" y="0"/>
                </a:cubicBezTo>
                <a:cubicBezTo>
                  <a:pt x="91" y="0"/>
                  <a:pt x="90" y="0"/>
                  <a:pt x="89" y="1"/>
                </a:cubicBezTo>
                <a:cubicBezTo>
                  <a:pt x="83" y="3"/>
                  <a:pt x="71" y="8"/>
                  <a:pt x="53" y="8"/>
                </a:cubicBezTo>
                <a:cubicBezTo>
                  <a:pt x="43" y="8"/>
                  <a:pt x="31" y="6"/>
                  <a:pt x="19" y="1"/>
                </a:cubicBezTo>
                <a:cubicBezTo>
                  <a:pt x="17" y="0"/>
                  <a:pt x="16" y="0"/>
                  <a:pt x="16" y="0"/>
                </a:cubicBezTo>
                <a:cubicBezTo>
                  <a:pt x="13" y="0"/>
                  <a:pt x="13" y="2"/>
                  <a:pt x="13" y="6"/>
                </a:cubicBezTo>
                <a:lnTo>
                  <a:pt x="13" y="83"/>
                </a:lnTo>
                <a:cubicBezTo>
                  <a:pt x="13" y="88"/>
                  <a:pt x="13" y="90"/>
                  <a:pt x="17" y="90"/>
                </a:cubicBezTo>
                <a:cubicBezTo>
                  <a:pt x="18" y="90"/>
                  <a:pt x="19" y="89"/>
                  <a:pt x="20" y="88"/>
                </a:cubicBezTo>
                <a:cubicBezTo>
                  <a:pt x="23" y="83"/>
                  <a:pt x="32" y="69"/>
                  <a:pt x="54" y="69"/>
                </a:cubicBezTo>
                <a:cubicBezTo>
                  <a:pt x="67" y="69"/>
                  <a:pt x="74" y="81"/>
                  <a:pt x="76" y="86"/>
                </a:cubicBezTo>
                <a:cubicBezTo>
                  <a:pt x="80" y="96"/>
                  <a:pt x="80" y="106"/>
                  <a:pt x="80" y="119"/>
                </a:cubicBezTo>
                <a:cubicBezTo>
                  <a:pt x="80" y="128"/>
                  <a:pt x="80" y="144"/>
                  <a:pt x="74" y="154"/>
                </a:cubicBezTo>
                <a:cubicBezTo>
                  <a:pt x="68" y="165"/>
                  <a:pt x="58" y="171"/>
                  <a:pt x="46" y="171"/>
                </a:cubicBezTo>
                <a:cubicBezTo>
                  <a:pt x="27" y="171"/>
                  <a:pt x="12" y="158"/>
                  <a:pt x="8" y="142"/>
                </a:cubicBezTo>
                <a:cubicBezTo>
                  <a:pt x="9" y="142"/>
                  <a:pt x="10" y="143"/>
                  <a:pt x="12" y="143"/>
                </a:cubicBezTo>
                <a:cubicBezTo>
                  <a:pt x="21" y="143"/>
                  <a:pt x="25" y="136"/>
                  <a:pt x="25" y="130"/>
                </a:cubicBezTo>
                <a:cubicBezTo>
                  <a:pt x="25" y="124"/>
                  <a:pt x="21" y="117"/>
                  <a:pt x="12" y="117"/>
                </a:cubicBezTo>
                <a:cubicBezTo>
                  <a:pt x="9" y="117"/>
                  <a:pt x="0" y="119"/>
                  <a:pt x="0" y="131"/>
                </a:cubicBezTo>
                <a:cubicBezTo>
                  <a:pt x="0" y="153"/>
                  <a:pt x="18" y="179"/>
                  <a:pt x="47" y="179"/>
                </a:cubicBezTo>
                <a:cubicBezTo>
                  <a:pt x="77" y="179"/>
                  <a:pt x="103" y="154"/>
                  <a:pt x="103" y="12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Freeform 96"/>
          <p:cNvSpPr>
            <a:spLocks/>
          </p:cNvSpPr>
          <p:nvPr/>
        </p:nvSpPr>
        <p:spPr bwMode="auto">
          <a:xfrm>
            <a:off x="4968875" y="313531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" name="Freeform 97"/>
          <p:cNvSpPr>
            <a:spLocks noEditPoints="1"/>
          </p:cNvSpPr>
          <p:nvPr/>
        </p:nvSpPr>
        <p:spPr bwMode="auto">
          <a:xfrm>
            <a:off x="5081588" y="3194050"/>
            <a:ext cx="76200" cy="123825"/>
          </a:xfrm>
          <a:custGeom>
            <a:avLst/>
            <a:gdLst>
              <a:gd name="T0" fmla="*/ 108 w 108"/>
              <a:gd name="T1" fmla="*/ 120 h 179"/>
              <a:gd name="T2" fmla="*/ 56 w 108"/>
              <a:gd name="T3" fmla="*/ 62 h 179"/>
              <a:gd name="T4" fmla="*/ 23 w 108"/>
              <a:gd name="T5" fmla="*/ 88 h 179"/>
              <a:gd name="T6" fmla="*/ 23 w 108"/>
              <a:gd name="T7" fmla="*/ 81 h 179"/>
              <a:gd name="T8" fmla="*/ 69 w 108"/>
              <a:gd name="T9" fmla="*/ 6 h 179"/>
              <a:gd name="T10" fmla="*/ 92 w 108"/>
              <a:gd name="T11" fmla="*/ 17 h 179"/>
              <a:gd name="T12" fmla="*/ 77 w 108"/>
              <a:gd name="T13" fmla="*/ 28 h 179"/>
              <a:gd name="T14" fmla="*/ 89 w 108"/>
              <a:gd name="T15" fmla="*/ 40 h 179"/>
              <a:gd name="T16" fmla="*/ 101 w 108"/>
              <a:gd name="T17" fmla="*/ 28 h 179"/>
              <a:gd name="T18" fmla="*/ 68 w 108"/>
              <a:gd name="T19" fmla="*/ 0 h 179"/>
              <a:gd name="T20" fmla="*/ 0 w 108"/>
              <a:gd name="T21" fmla="*/ 91 h 179"/>
              <a:gd name="T22" fmla="*/ 54 w 108"/>
              <a:gd name="T23" fmla="*/ 179 h 179"/>
              <a:gd name="T24" fmla="*/ 108 w 108"/>
              <a:gd name="T25" fmla="*/ 120 h 179"/>
              <a:gd name="T26" fmla="*/ 84 w 108"/>
              <a:gd name="T27" fmla="*/ 120 h 179"/>
              <a:gd name="T28" fmla="*/ 80 w 108"/>
              <a:gd name="T29" fmla="*/ 154 h 179"/>
              <a:gd name="T30" fmla="*/ 54 w 108"/>
              <a:gd name="T31" fmla="*/ 171 h 179"/>
              <a:gd name="T32" fmla="*/ 29 w 108"/>
              <a:gd name="T33" fmla="*/ 152 h 179"/>
              <a:gd name="T34" fmla="*/ 24 w 108"/>
              <a:gd name="T35" fmla="*/ 114 h 179"/>
              <a:gd name="T36" fmla="*/ 56 w 108"/>
              <a:gd name="T37" fmla="*/ 68 h 179"/>
              <a:gd name="T38" fmla="*/ 80 w 108"/>
              <a:gd name="T39" fmla="*/ 84 h 179"/>
              <a:gd name="T40" fmla="*/ 84 w 108"/>
              <a:gd name="T41" fmla="*/ 12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8" h="179">
                <a:moveTo>
                  <a:pt x="108" y="120"/>
                </a:moveTo>
                <a:cubicBezTo>
                  <a:pt x="108" y="87"/>
                  <a:pt x="85" y="62"/>
                  <a:pt x="56" y="62"/>
                </a:cubicBezTo>
                <a:cubicBezTo>
                  <a:pt x="38" y="62"/>
                  <a:pt x="29" y="75"/>
                  <a:pt x="23" y="88"/>
                </a:cubicBezTo>
                <a:lnTo>
                  <a:pt x="23" y="81"/>
                </a:lnTo>
                <a:cubicBezTo>
                  <a:pt x="23" y="16"/>
                  <a:pt x="56" y="6"/>
                  <a:pt x="69" y="6"/>
                </a:cubicBezTo>
                <a:cubicBezTo>
                  <a:pt x="75" y="6"/>
                  <a:pt x="86" y="8"/>
                  <a:pt x="92" y="17"/>
                </a:cubicBezTo>
                <a:cubicBezTo>
                  <a:pt x="88" y="17"/>
                  <a:pt x="77" y="17"/>
                  <a:pt x="77" y="28"/>
                </a:cubicBezTo>
                <a:cubicBezTo>
                  <a:pt x="77" y="36"/>
                  <a:pt x="84" y="40"/>
                  <a:pt x="89" y="40"/>
                </a:cubicBezTo>
                <a:cubicBezTo>
                  <a:pt x="94" y="40"/>
                  <a:pt x="101" y="38"/>
                  <a:pt x="101" y="28"/>
                </a:cubicBezTo>
                <a:cubicBezTo>
                  <a:pt x="101" y="12"/>
                  <a:pt x="90" y="0"/>
                  <a:pt x="68" y="0"/>
                </a:cubicBezTo>
                <a:cubicBezTo>
                  <a:pt x="35" y="0"/>
                  <a:pt x="0" y="33"/>
                  <a:pt x="0" y="91"/>
                </a:cubicBezTo>
                <a:cubicBezTo>
                  <a:pt x="0" y="160"/>
                  <a:pt x="30" y="179"/>
                  <a:pt x="54" y="179"/>
                </a:cubicBezTo>
                <a:cubicBezTo>
                  <a:pt x="83" y="179"/>
                  <a:pt x="108" y="154"/>
                  <a:pt x="108" y="120"/>
                </a:cubicBezTo>
                <a:close/>
                <a:moveTo>
                  <a:pt x="84" y="120"/>
                </a:moveTo>
                <a:cubicBezTo>
                  <a:pt x="84" y="132"/>
                  <a:pt x="84" y="145"/>
                  <a:pt x="80" y="154"/>
                </a:cubicBezTo>
                <a:cubicBezTo>
                  <a:pt x="72" y="170"/>
                  <a:pt x="60" y="171"/>
                  <a:pt x="54" y="171"/>
                </a:cubicBezTo>
                <a:cubicBezTo>
                  <a:pt x="38" y="171"/>
                  <a:pt x="30" y="156"/>
                  <a:pt x="29" y="152"/>
                </a:cubicBezTo>
                <a:cubicBezTo>
                  <a:pt x="24" y="140"/>
                  <a:pt x="24" y="119"/>
                  <a:pt x="24" y="114"/>
                </a:cubicBezTo>
                <a:cubicBezTo>
                  <a:pt x="24" y="94"/>
                  <a:pt x="32" y="68"/>
                  <a:pt x="56" y="68"/>
                </a:cubicBezTo>
                <a:cubicBezTo>
                  <a:pt x="60" y="68"/>
                  <a:pt x="72" y="68"/>
                  <a:pt x="80" y="84"/>
                </a:cubicBezTo>
                <a:cubicBezTo>
                  <a:pt x="84" y="94"/>
                  <a:pt x="84" y="107"/>
                  <a:pt x="84" y="1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1" name="Freeform 98"/>
          <p:cNvSpPr>
            <a:spLocks/>
          </p:cNvSpPr>
          <p:nvPr/>
        </p:nvSpPr>
        <p:spPr bwMode="auto">
          <a:xfrm>
            <a:off x="5340350" y="313531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8 w 164"/>
              <a:gd name="T3" fmla="*/ 0 h 181"/>
              <a:gd name="T4" fmla="*/ 129 w 164"/>
              <a:gd name="T5" fmla="*/ 18 h 181"/>
              <a:gd name="T6" fmla="*/ 134 w 164"/>
              <a:gd name="T7" fmla="*/ 29 h 181"/>
              <a:gd name="T8" fmla="*/ 145 w 164"/>
              <a:gd name="T9" fmla="*/ 61 h 181"/>
              <a:gd name="T10" fmla="*/ 80 w 164"/>
              <a:gd name="T11" fmla="*/ 172 h 181"/>
              <a:gd name="T12" fmla="*/ 54 w 164"/>
              <a:gd name="T13" fmla="*/ 139 h 181"/>
              <a:gd name="T14" fmla="*/ 77 w 164"/>
              <a:gd name="T15" fmla="*/ 52 h 181"/>
              <a:gd name="T16" fmla="*/ 82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1 w 164"/>
              <a:gd name="T27" fmla="*/ 9 h 181"/>
              <a:gd name="T28" fmla="*/ 59 w 164"/>
              <a:gd name="T29" fmla="*/ 20 h 181"/>
              <a:gd name="T30" fmla="*/ 50 w 164"/>
              <a:gd name="T31" fmla="*/ 56 h 181"/>
              <a:gd name="T32" fmla="*/ 29 w 164"/>
              <a:gd name="T33" fmla="*/ 133 h 181"/>
              <a:gd name="T34" fmla="*/ 79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8" y="0"/>
                </a:cubicBezTo>
                <a:cubicBezTo>
                  <a:pt x="139" y="0"/>
                  <a:pt x="129" y="9"/>
                  <a:pt x="129" y="18"/>
                </a:cubicBezTo>
                <a:cubicBezTo>
                  <a:pt x="129" y="24"/>
                  <a:pt x="131" y="26"/>
                  <a:pt x="134" y="29"/>
                </a:cubicBezTo>
                <a:cubicBezTo>
                  <a:pt x="143" y="40"/>
                  <a:pt x="145" y="52"/>
                  <a:pt x="145" y="61"/>
                </a:cubicBezTo>
                <a:cubicBezTo>
                  <a:pt x="145" y="72"/>
                  <a:pt x="126" y="172"/>
                  <a:pt x="80" y="172"/>
                </a:cubicBezTo>
                <a:cubicBezTo>
                  <a:pt x="58" y="172"/>
                  <a:pt x="54" y="152"/>
                  <a:pt x="54" y="139"/>
                </a:cubicBezTo>
                <a:cubicBezTo>
                  <a:pt x="54" y="116"/>
                  <a:pt x="67" y="81"/>
                  <a:pt x="77" y="52"/>
                </a:cubicBezTo>
                <a:cubicBezTo>
                  <a:pt x="79" y="46"/>
                  <a:pt x="82" y="40"/>
                  <a:pt x="82" y="32"/>
                </a:cubicBezTo>
                <a:cubicBezTo>
                  <a:pt x="82" y="12"/>
                  <a:pt x="69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2" y="65"/>
                  <a:pt x="13" y="59"/>
                </a:cubicBezTo>
                <a:cubicBezTo>
                  <a:pt x="17" y="47"/>
                  <a:pt x="27" y="9"/>
                  <a:pt x="51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50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9" y="181"/>
                </a:cubicBezTo>
                <a:cubicBezTo>
                  <a:pt x="146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" name="Freeform 99"/>
          <p:cNvSpPr>
            <a:spLocks/>
          </p:cNvSpPr>
          <p:nvPr/>
        </p:nvSpPr>
        <p:spPr bwMode="auto">
          <a:xfrm>
            <a:off x="5456238" y="3190875"/>
            <a:ext cx="77788" cy="127000"/>
          </a:xfrm>
          <a:custGeom>
            <a:avLst/>
            <a:gdLst>
              <a:gd name="T0" fmla="*/ 111 w 111"/>
              <a:gd name="T1" fmla="*/ 8 h 182"/>
              <a:gd name="T2" fmla="*/ 48 w 111"/>
              <a:gd name="T3" fmla="*/ 8 h 182"/>
              <a:gd name="T4" fmla="*/ 15 w 111"/>
              <a:gd name="T5" fmla="*/ 0 h 182"/>
              <a:gd name="T6" fmla="*/ 8 w 111"/>
              <a:gd name="T7" fmla="*/ 0 h 182"/>
              <a:gd name="T8" fmla="*/ 0 w 111"/>
              <a:gd name="T9" fmla="*/ 54 h 182"/>
              <a:gd name="T10" fmla="*/ 6 w 111"/>
              <a:gd name="T11" fmla="*/ 54 h 182"/>
              <a:gd name="T12" fmla="*/ 13 w 111"/>
              <a:gd name="T13" fmla="*/ 30 h 182"/>
              <a:gd name="T14" fmla="*/ 38 w 111"/>
              <a:gd name="T15" fmla="*/ 28 h 182"/>
              <a:gd name="T16" fmla="*/ 92 w 111"/>
              <a:gd name="T17" fmla="*/ 28 h 182"/>
              <a:gd name="T18" fmla="*/ 63 w 111"/>
              <a:gd name="T19" fmla="*/ 70 h 182"/>
              <a:gd name="T20" fmla="*/ 31 w 111"/>
              <a:gd name="T21" fmla="*/ 167 h 182"/>
              <a:gd name="T22" fmla="*/ 43 w 111"/>
              <a:gd name="T23" fmla="*/ 182 h 182"/>
              <a:gd name="T24" fmla="*/ 55 w 111"/>
              <a:gd name="T25" fmla="*/ 167 h 182"/>
              <a:gd name="T26" fmla="*/ 55 w 111"/>
              <a:gd name="T27" fmla="*/ 154 h 182"/>
              <a:gd name="T28" fmla="*/ 58 w 111"/>
              <a:gd name="T29" fmla="*/ 111 h 182"/>
              <a:gd name="T30" fmla="*/ 74 w 111"/>
              <a:gd name="T31" fmla="*/ 67 h 182"/>
              <a:gd name="T32" fmla="*/ 109 w 111"/>
              <a:gd name="T33" fmla="*/ 18 h 182"/>
              <a:gd name="T34" fmla="*/ 111 w 111"/>
              <a:gd name="T35" fmla="*/ 8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1" h="182">
                <a:moveTo>
                  <a:pt x="111" y="8"/>
                </a:moveTo>
                <a:lnTo>
                  <a:pt x="48" y="8"/>
                </a:lnTo>
                <a:cubicBezTo>
                  <a:pt x="17" y="8"/>
                  <a:pt x="16" y="5"/>
                  <a:pt x="15" y="0"/>
                </a:cubicBezTo>
                <a:lnTo>
                  <a:pt x="8" y="0"/>
                </a:lnTo>
                <a:lnTo>
                  <a:pt x="0" y="54"/>
                </a:lnTo>
                <a:lnTo>
                  <a:pt x="6" y="54"/>
                </a:lnTo>
                <a:cubicBezTo>
                  <a:pt x="7" y="50"/>
                  <a:pt x="10" y="33"/>
                  <a:pt x="13" y="30"/>
                </a:cubicBezTo>
                <a:cubicBezTo>
                  <a:pt x="15" y="28"/>
                  <a:pt x="35" y="28"/>
                  <a:pt x="38" y="28"/>
                </a:cubicBezTo>
                <a:lnTo>
                  <a:pt x="92" y="28"/>
                </a:lnTo>
                <a:lnTo>
                  <a:pt x="63" y="70"/>
                </a:lnTo>
                <a:cubicBezTo>
                  <a:pt x="40" y="105"/>
                  <a:pt x="31" y="141"/>
                  <a:pt x="31" y="167"/>
                </a:cubicBezTo>
                <a:cubicBezTo>
                  <a:pt x="31" y="170"/>
                  <a:pt x="31" y="182"/>
                  <a:pt x="43" y="182"/>
                </a:cubicBezTo>
                <a:cubicBezTo>
                  <a:pt x="55" y="182"/>
                  <a:pt x="55" y="170"/>
                  <a:pt x="55" y="167"/>
                </a:cubicBezTo>
                <a:lnTo>
                  <a:pt x="55" y="154"/>
                </a:lnTo>
                <a:cubicBezTo>
                  <a:pt x="55" y="140"/>
                  <a:pt x="56" y="125"/>
                  <a:pt x="58" y="111"/>
                </a:cubicBezTo>
                <a:cubicBezTo>
                  <a:pt x="59" y="105"/>
                  <a:pt x="63" y="83"/>
                  <a:pt x="74" y="67"/>
                </a:cubicBezTo>
                <a:lnTo>
                  <a:pt x="109" y="18"/>
                </a:lnTo>
                <a:cubicBezTo>
                  <a:pt x="111" y="14"/>
                  <a:pt x="111" y="14"/>
                  <a:pt x="111" y="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Rectangle 100"/>
          <p:cNvSpPr>
            <a:spLocks noChangeArrowheads="1"/>
          </p:cNvSpPr>
          <p:nvPr/>
        </p:nvSpPr>
        <p:spPr bwMode="auto">
          <a:xfrm>
            <a:off x="3756025" y="3389313"/>
            <a:ext cx="385763" cy="3376613"/>
          </a:xfrm>
          <a:prstGeom prst="rect">
            <a:avLst/>
          </a:prstGeom>
          <a:noFill/>
          <a:ln w="285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" name="Rectangle 101"/>
          <p:cNvSpPr>
            <a:spLocks noChangeArrowheads="1"/>
          </p:cNvSpPr>
          <p:nvPr/>
        </p:nvSpPr>
        <p:spPr bwMode="auto">
          <a:xfrm>
            <a:off x="2314575" y="4392613"/>
            <a:ext cx="3495675" cy="352425"/>
          </a:xfrm>
          <a:prstGeom prst="rect">
            <a:avLst/>
          </a:prstGeom>
          <a:noFill/>
          <a:ln w="285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Rectangle 102"/>
          <p:cNvSpPr>
            <a:spLocks noChangeArrowheads="1"/>
          </p:cNvSpPr>
          <p:nvPr/>
        </p:nvSpPr>
        <p:spPr bwMode="auto">
          <a:xfrm>
            <a:off x="2314575" y="4021138"/>
            <a:ext cx="3495675" cy="354013"/>
          </a:xfrm>
          <a:prstGeom prst="rect">
            <a:avLst/>
          </a:prstGeom>
          <a:noFill/>
          <a:ln w="285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" name="Rectangle 103"/>
          <p:cNvSpPr>
            <a:spLocks noChangeArrowheads="1"/>
          </p:cNvSpPr>
          <p:nvPr/>
        </p:nvSpPr>
        <p:spPr bwMode="auto">
          <a:xfrm>
            <a:off x="2314575" y="5132388"/>
            <a:ext cx="3495675" cy="354013"/>
          </a:xfrm>
          <a:prstGeom prst="rect">
            <a:avLst/>
          </a:prstGeom>
          <a:noFill/>
          <a:ln w="285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Rectangle 104"/>
          <p:cNvSpPr>
            <a:spLocks noChangeArrowheads="1"/>
          </p:cNvSpPr>
          <p:nvPr/>
        </p:nvSpPr>
        <p:spPr bwMode="auto">
          <a:xfrm>
            <a:off x="2314575" y="5881688"/>
            <a:ext cx="3495675" cy="354013"/>
          </a:xfrm>
          <a:prstGeom prst="rect">
            <a:avLst/>
          </a:prstGeom>
          <a:noFill/>
          <a:ln w="285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22987" y="3965630"/>
            <a:ext cx="2536825" cy="1944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800" dirty="0" smtClean="0"/>
              <a:t>1. Find edges containing </a:t>
            </a:r>
            <a:r>
              <a:rPr lang="en-US" sz="2800" i="1" dirty="0" smtClean="0"/>
              <a:t>v</a:t>
            </a:r>
            <a:r>
              <a:rPr lang="en-US" sz="2800" baseline="-25000" dirty="0" smtClean="0"/>
              <a:t>3</a:t>
            </a:r>
          </a:p>
          <a:p>
            <a:pPr>
              <a:spcAft>
                <a:spcPts val="1000"/>
              </a:spcAft>
            </a:pPr>
            <a:r>
              <a:rPr lang="en-US" sz="2800" dirty="0" smtClean="0"/>
              <a:t>2. Collect </a:t>
            </a:r>
            <a:r>
              <a:rPr lang="en-US" sz="2800" dirty="0" err="1" smtClean="0"/>
              <a:t>nonzeros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358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Mondriaan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446984" cy="4351338"/>
          </a:xfrm>
        </p:spPr>
        <p:txBody>
          <a:bodyPr/>
          <a:lstStyle/>
          <a:p>
            <a:r>
              <a:rPr lang="en-US" dirty="0" smtClean="0"/>
              <a:t>Given a node, find most “similar” neighbor</a:t>
            </a:r>
          </a:p>
          <a:p>
            <a:r>
              <a:rPr lang="en-US" b="1" dirty="0" smtClean="0"/>
              <a:t>Similarity = # </a:t>
            </a:r>
            <a:r>
              <a:rPr lang="en-US" b="1" dirty="0" err="1" smtClean="0"/>
              <a:t>hyperedges</a:t>
            </a:r>
            <a:r>
              <a:rPr lang="en-US" b="1" dirty="0" smtClean="0"/>
              <a:t> containing both</a:t>
            </a:r>
            <a:endParaRPr lang="en-US" b="1" dirty="0"/>
          </a:p>
        </p:txBody>
      </p:sp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2047875" y="3108325"/>
            <a:ext cx="5076825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644775" y="36401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016250" y="36401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387725" y="364013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760788" y="36401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32263" y="364013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505325" y="36401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876800" y="364013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Rectangle 12"/>
          <p:cNvSpPr>
            <a:spLocks noChangeArrowheads="1"/>
          </p:cNvSpPr>
          <p:nvPr/>
        </p:nvSpPr>
        <p:spPr bwMode="auto">
          <a:xfrm>
            <a:off x="5249863" y="36401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13"/>
          <p:cNvSpPr>
            <a:spLocks noChangeArrowheads="1"/>
          </p:cNvSpPr>
          <p:nvPr/>
        </p:nvSpPr>
        <p:spPr bwMode="auto">
          <a:xfrm>
            <a:off x="2644775" y="4011613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Rectangle 14"/>
          <p:cNvSpPr>
            <a:spLocks noChangeArrowheads="1"/>
          </p:cNvSpPr>
          <p:nvPr/>
        </p:nvSpPr>
        <p:spPr bwMode="auto">
          <a:xfrm>
            <a:off x="3016250" y="4011613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Rectangle 15"/>
          <p:cNvSpPr>
            <a:spLocks noChangeArrowheads="1"/>
          </p:cNvSpPr>
          <p:nvPr/>
        </p:nvSpPr>
        <p:spPr bwMode="auto">
          <a:xfrm>
            <a:off x="3387725" y="4011613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Rectangle 16"/>
          <p:cNvSpPr>
            <a:spLocks noChangeArrowheads="1"/>
          </p:cNvSpPr>
          <p:nvPr/>
        </p:nvSpPr>
        <p:spPr bwMode="auto">
          <a:xfrm>
            <a:off x="3760788" y="4011613"/>
            <a:ext cx="371475" cy="371475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ectangle 17"/>
          <p:cNvSpPr>
            <a:spLocks noChangeArrowheads="1"/>
          </p:cNvSpPr>
          <p:nvPr/>
        </p:nvSpPr>
        <p:spPr bwMode="auto">
          <a:xfrm>
            <a:off x="4132263" y="4011613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Rectangle 18"/>
          <p:cNvSpPr>
            <a:spLocks noChangeArrowheads="1"/>
          </p:cNvSpPr>
          <p:nvPr/>
        </p:nvSpPr>
        <p:spPr bwMode="auto">
          <a:xfrm>
            <a:off x="4505325" y="4011613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Rectangle 19"/>
          <p:cNvSpPr>
            <a:spLocks noChangeArrowheads="1"/>
          </p:cNvSpPr>
          <p:nvPr/>
        </p:nvSpPr>
        <p:spPr bwMode="auto">
          <a:xfrm>
            <a:off x="4876800" y="4011613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Rectangle 20"/>
          <p:cNvSpPr>
            <a:spLocks noChangeArrowheads="1"/>
          </p:cNvSpPr>
          <p:nvPr/>
        </p:nvSpPr>
        <p:spPr bwMode="auto">
          <a:xfrm>
            <a:off x="5249863" y="4011613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Rectangle 21"/>
          <p:cNvSpPr>
            <a:spLocks noChangeArrowheads="1"/>
          </p:cNvSpPr>
          <p:nvPr/>
        </p:nvSpPr>
        <p:spPr bwMode="auto">
          <a:xfrm>
            <a:off x="2644775" y="4383088"/>
            <a:ext cx="371475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Rectangle 22"/>
          <p:cNvSpPr>
            <a:spLocks noChangeArrowheads="1"/>
          </p:cNvSpPr>
          <p:nvPr/>
        </p:nvSpPr>
        <p:spPr bwMode="auto">
          <a:xfrm>
            <a:off x="3016250" y="4383088"/>
            <a:ext cx="371475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Rectangle 23"/>
          <p:cNvSpPr>
            <a:spLocks noChangeArrowheads="1"/>
          </p:cNvSpPr>
          <p:nvPr/>
        </p:nvSpPr>
        <p:spPr bwMode="auto">
          <a:xfrm>
            <a:off x="3760788" y="4383088"/>
            <a:ext cx="371475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Rectangle 24"/>
          <p:cNvSpPr>
            <a:spLocks noChangeArrowheads="1"/>
          </p:cNvSpPr>
          <p:nvPr/>
        </p:nvSpPr>
        <p:spPr bwMode="auto">
          <a:xfrm>
            <a:off x="4132263" y="4383088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Rectangle 25"/>
          <p:cNvSpPr>
            <a:spLocks noChangeArrowheads="1"/>
          </p:cNvSpPr>
          <p:nvPr/>
        </p:nvSpPr>
        <p:spPr bwMode="auto">
          <a:xfrm>
            <a:off x="4505325" y="4383088"/>
            <a:ext cx="371475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Rectangle 26"/>
          <p:cNvSpPr>
            <a:spLocks noChangeArrowheads="1"/>
          </p:cNvSpPr>
          <p:nvPr/>
        </p:nvSpPr>
        <p:spPr bwMode="auto">
          <a:xfrm>
            <a:off x="4876800" y="4383088"/>
            <a:ext cx="373063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Rectangle 27"/>
          <p:cNvSpPr>
            <a:spLocks noChangeArrowheads="1"/>
          </p:cNvSpPr>
          <p:nvPr/>
        </p:nvSpPr>
        <p:spPr bwMode="auto">
          <a:xfrm>
            <a:off x="5249863" y="4383088"/>
            <a:ext cx="371475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Rectangle 28"/>
          <p:cNvSpPr>
            <a:spLocks noChangeArrowheads="1"/>
          </p:cNvSpPr>
          <p:nvPr/>
        </p:nvSpPr>
        <p:spPr bwMode="auto">
          <a:xfrm>
            <a:off x="2644775" y="475615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Rectangle 29"/>
          <p:cNvSpPr>
            <a:spLocks noChangeArrowheads="1"/>
          </p:cNvSpPr>
          <p:nvPr/>
        </p:nvSpPr>
        <p:spPr bwMode="auto">
          <a:xfrm>
            <a:off x="3016250" y="475615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Rectangle 30"/>
          <p:cNvSpPr>
            <a:spLocks noChangeArrowheads="1"/>
          </p:cNvSpPr>
          <p:nvPr/>
        </p:nvSpPr>
        <p:spPr bwMode="auto">
          <a:xfrm>
            <a:off x="3387725" y="4756150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Rectangle 31"/>
          <p:cNvSpPr>
            <a:spLocks noChangeArrowheads="1"/>
          </p:cNvSpPr>
          <p:nvPr/>
        </p:nvSpPr>
        <p:spPr bwMode="auto">
          <a:xfrm>
            <a:off x="3760788" y="475615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Rectangle 32"/>
          <p:cNvSpPr>
            <a:spLocks noChangeArrowheads="1"/>
          </p:cNvSpPr>
          <p:nvPr/>
        </p:nvSpPr>
        <p:spPr bwMode="auto">
          <a:xfrm>
            <a:off x="4132263" y="4756150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Rectangle 33"/>
          <p:cNvSpPr>
            <a:spLocks noChangeArrowheads="1"/>
          </p:cNvSpPr>
          <p:nvPr/>
        </p:nvSpPr>
        <p:spPr bwMode="auto">
          <a:xfrm>
            <a:off x="4505325" y="475615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Rectangle 34"/>
          <p:cNvSpPr>
            <a:spLocks noChangeArrowheads="1"/>
          </p:cNvSpPr>
          <p:nvPr/>
        </p:nvSpPr>
        <p:spPr bwMode="auto">
          <a:xfrm>
            <a:off x="4876800" y="4756150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Rectangle 35"/>
          <p:cNvSpPr>
            <a:spLocks noChangeArrowheads="1"/>
          </p:cNvSpPr>
          <p:nvPr/>
        </p:nvSpPr>
        <p:spPr bwMode="auto">
          <a:xfrm>
            <a:off x="5249863" y="475615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Rectangle 36"/>
          <p:cNvSpPr>
            <a:spLocks noChangeArrowheads="1"/>
          </p:cNvSpPr>
          <p:nvPr/>
        </p:nvSpPr>
        <p:spPr bwMode="auto">
          <a:xfrm>
            <a:off x="2644775" y="5127625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Rectangle 37"/>
          <p:cNvSpPr>
            <a:spLocks noChangeArrowheads="1"/>
          </p:cNvSpPr>
          <p:nvPr/>
        </p:nvSpPr>
        <p:spPr bwMode="auto">
          <a:xfrm>
            <a:off x="3016250" y="5127625"/>
            <a:ext cx="371475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Rectangle 38"/>
          <p:cNvSpPr>
            <a:spLocks noChangeArrowheads="1"/>
          </p:cNvSpPr>
          <p:nvPr/>
        </p:nvSpPr>
        <p:spPr bwMode="auto">
          <a:xfrm>
            <a:off x="3387725" y="5127625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Rectangle 39"/>
          <p:cNvSpPr>
            <a:spLocks noChangeArrowheads="1"/>
          </p:cNvSpPr>
          <p:nvPr/>
        </p:nvSpPr>
        <p:spPr bwMode="auto">
          <a:xfrm>
            <a:off x="3760788" y="5127625"/>
            <a:ext cx="371475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Rectangle 40"/>
          <p:cNvSpPr>
            <a:spLocks noChangeArrowheads="1"/>
          </p:cNvSpPr>
          <p:nvPr/>
        </p:nvSpPr>
        <p:spPr bwMode="auto">
          <a:xfrm>
            <a:off x="4132263" y="5127625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Rectangle 41"/>
          <p:cNvSpPr>
            <a:spLocks noChangeArrowheads="1"/>
          </p:cNvSpPr>
          <p:nvPr/>
        </p:nvSpPr>
        <p:spPr bwMode="auto">
          <a:xfrm>
            <a:off x="4505325" y="5127625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Rectangle 42"/>
          <p:cNvSpPr>
            <a:spLocks noChangeArrowheads="1"/>
          </p:cNvSpPr>
          <p:nvPr/>
        </p:nvSpPr>
        <p:spPr bwMode="auto">
          <a:xfrm>
            <a:off x="4876800" y="5127625"/>
            <a:ext cx="373063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Rectangle 43"/>
          <p:cNvSpPr>
            <a:spLocks noChangeArrowheads="1"/>
          </p:cNvSpPr>
          <p:nvPr/>
        </p:nvSpPr>
        <p:spPr bwMode="auto">
          <a:xfrm>
            <a:off x="5249863" y="5127625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Rectangle 44"/>
          <p:cNvSpPr>
            <a:spLocks noChangeArrowheads="1"/>
          </p:cNvSpPr>
          <p:nvPr/>
        </p:nvSpPr>
        <p:spPr bwMode="auto">
          <a:xfrm>
            <a:off x="2644775" y="55006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Rectangle 45"/>
          <p:cNvSpPr>
            <a:spLocks noChangeArrowheads="1"/>
          </p:cNvSpPr>
          <p:nvPr/>
        </p:nvSpPr>
        <p:spPr bwMode="auto">
          <a:xfrm>
            <a:off x="3016250" y="55006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Rectangle 46"/>
          <p:cNvSpPr>
            <a:spLocks noChangeArrowheads="1"/>
          </p:cNvSpPr>
          <p:nvPr/>
        </p:nvSpPr>
        <p:spPr bwMode="auto">
          <a:xfrm>
            <a:off x="3387725" y="550068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Rectangle 47"/>
          <p:cNvSpPr>
            <a:spLocks noChangeArrowheads="1"/>
          </p:cNvSpPr>
          <p:nvPr/>
        </p:nvSpPr>
        <p:spPr bwMode="auto">
          <a:xfrm>
            <a:off x="3760788" y="55006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Rectangle 48"/>
          <p:cNvSpPr>
            <a:spLocks noChangeArrowheads="1"/>
          </p:cNvSpPr>
          <p:nvPr/>
        </p:nvSpPr>
        <p:spPr bwMode="auto">
          <a:xfrm>
            <a:off x="4132263" y="550068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Rectangle 49"/>
          <p:cNvSpPr>
            <a:spLocks noChangeArrowheads="1"/>
          </p:cNvSpPr>
          <p:nvPr/>
        </p:nvSpPr>
        <p:spPr bwMode="auto">
          <a:xfrm>
            <a:off x="4505325" y="55006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Rectangle 50"/>
          <p:cNvSpPr>
            <a:spLocks noChangeArrowheads="1"/>
          </p:cNvSpPr>
          <p:nvPr/>
        </p:nvSpPr>
        <p:spPr bwMode="auto">
          <a:xfrm>
            <a:off x="4876800" y="550068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Rectangle 51"/>
          <p:cNvSpPr>
            <a:spLocks noChangeArrowheads="1"/>
          </p:cNvSpPr>
          <p:nvPr/>
        </p:nvSpPr>
        <p:spPr bwMode="auto">
          <a:xfrm>
            <a:off x="5249863" y="55006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Rectangle 52"/>
          <p:cNvSpPr>
            <a:spLocks noChangeArrowheads="1"/>
          </p:cNvSpPr>
          <p:nvPr/>
        </p:nvSpPr>
        <p:spPr bwMode="auto">
          <a:xfrm>
            <a:off x="2644775" y="5872163"/>
            <a:ext cx="371475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Rectangle 53"/>
          <p:cNvSpPr>
            <a:spLocks noChangeArrowheads="1"/>
          </p:cNvSpPr>
          <p:nvPr/>
        </p:nvSpPr>
        <p:spPr bwMode="auto">
          <a:xfrm>
            <a:off x="3016250" y="5872163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Rectangle 54"/>
          <p:cNvSpPr>
            <a:spLocks noChangeArrowheads="1"/>
          </p:cNvSpPr>
          <p:nvPr/>
        </p:nvSpPr>
        <p:spPr bwMode="auto">
          <a:xfrm>
            <a:off x="3387725" y="5872163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Rectangle 55"/>
          <p:cNvSpPr>
            <a:spLocks noChangeArrowheads="1"/>
          </p:cNvSpPr>
          <p:nvPr/>
        </p:nvSpPr>
        <p:spPr bwMode="auto">
          <a:xfrm>
            <a:off x="3760788" y="5872163"/>
            <a:ext cx="371475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Rectangle 56"/>
          <p:cNvSpPr>
            <a:spLocks noChangeArrowheads="1"/>
          </p:cNvSpPr>
          <p:nvPr/>
        </p:nvSpPr>
        <p:spPr bwMode="auto">
          <a:xfrm>
            <a:off x="4132263" y="5872163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Rectangle 57"/>
          <p:cNvSpPr>
            <a:spLocks noChangeArrowheads="1"/>
          </p:cNvSpPr>
          <p:nvPr/>
        </p:nvSpPr>
        <p:spPr bwMode="auto">
          <a:xfrm>
            <a:off x="4505325" y="5872163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Rectangle 58"/>
          <p:cNvSpPr>
            <a:spLocks noChangeArrowheads="1"/>
          </p:cNvSpPr>
          <p:nvPr/>
        </p:nvSpPr>
        <p:spPr bwMode="auto">
          <a:xfrm>
            <a:off x="4876800" y="5872163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Rectangle 59"/>
          <p:cNvSpPr>
            <a:spLocks noChangeArrowheads="1"/>
          </p:cNvSpPr>
          <p:nvPr/>
        </p:nvSpPr>
        <p:spPr bwMode="auto">
          <a:xfrm>
            <a:off x="5249863" y="5872163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Rectangle 60"/>
          <p:cNvSpPr>
            <a:spLocks noChangeArrowheads="1"/>
          </p:cNvSpPr>
          <p:nvPr/>
        </p:nvSpPr>
        <p:spPr bwMode="auto">
          <a:xfrm>
            <a:off x="2644775" y="624522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Rectangle 61"/>
          <p:cNvSpPr>
            <a:spLocks noChangeArrowheads="1"/>
          </p:cNvSpPr>
          <p:nvPr/>
        </p:nvSpPr>
        <p:spPr bwMode="auto">
          <a:xfrm>
            <a:off x="3016250" y="624522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Rectangle 62"/>
          <p:cNvSpPr>
            <a:spLocks noChangeArrowheads="1"/>
          </p:cNvSpPr>
          <p:nvPr/>
        </p:nvSpPr>
        <p:spPr bwMode="auto">
          <a:xfrm>
            <a:off x="3387725" y="6245225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Rectangle 63"/>
          <p:cNvSpPr>
            <a:spLocks noChangeArrowheads="1"/>
          </p:cNvSpPr>
          <p:nvPr/>
        </p:nvSpPr>
        <p:spPr bwMode="auto">
          <a:xfrm>
            <a:off x="3760788" y="624522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Rectangle 64"/>
          <p:cNvSpPr>
            <a:spLocks noChangeArrowheads="1"/>
          </p:cNvSpPr>
          <p:nvPr/>
        </p:nvSpPr>
        <p:spPr bwMode="auto">
          <a:xfrm>
            <a:off x="4132263" y="6245225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Rectangle 65"/>
          <p:cNvSpPr>
            <a:spLocks noChangeArrowheads="1"/>
          </p:cNvSpPr>
          <p:nvPr/>
        </p:nvSpPr>
        <p:spPr bwMode="auto">
          <a:xfrm>
            <a:off x="4505325" y="624522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Rectangle 66"/>
          <p:cNvSpPr>
            <a:spLocks noChangeArrowheads="1"/>
          </p:cNvSpPr>
          <p:nvPr/>
        </p:nvSpPr>
        <p:spPr bwMode="auto">
          <a:xfrm>
            <a:off x="4876800" y="6245225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Rectangle 67"/>
          <p:cNvSpPr>
            <a:spLocks noChangeArrowheads="1"/>
          </p:cNvSpPr>
          <p:nvPr/>
        </p:nvSpPr>
        <p:spPr bwMode="auto">
          <a:xfrm>
            <a:off x="5249863" y="624522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Freeform 68"/>
          <p:cNvSpPr>
            <a:spLocks noEditPoints="1"/>
          </p:cNvSpPr>
          <p:nvPr/>
        </p:nvSpPr>
        <p:spPr bwMode="auto">
          <a:xfrm>
            <a:off x="2047875" y="3733800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Freeform 69"/>
          <p:cNvSpPr>
            <a:spLocks noEditPoints="1"/>
          </p:cNvSpPr>
          <p:nvPr/>
        </p:nvSpPr>
        <p:spPr bwMode="auto">
          <a:xfrm>
            <a:off x="2152650" y="3792538"/>
            <a:ext cx="74613" cy="125413"/>
          </a:xfrm>
          <a:custGeom>
            <a:avLst/>
            <a:gdLst>
              <a:gd name="T0" fmla="*/ 109 w 109"/>
              <a:gd name="T1" fmla="*/ 90 h 179"/>
              <a:gd name="T2" fmla="*/ 99 w 109"/>
              <a:gd name="T3" fmla="*/ 29 h 179"/>
              <a:gd name="T4" fmla="*/ 55 w 109"/>
              <a:gd name="T5" fmla="*/ 0 h 179"/>
              <a:gd name="T6" fmla="*/ 10 w 109"/>
              <a:gd name="T7" fmla="*/ 31 h 179"/>
              <a:gd name="T8" fmla="*/ 0 w 109"/>
              <a:gd name="T9" fmla="*/ 90 h 179"/>
              <a:gd name="T10" fmla="*/ 12 w 109"/>
              <a:gd name="T11" fmla="*/ 152 h 179"/>
              <a:gd name="T12" fmla="*/ 55 w 109"/>
              <a:gd name="T13" fmla="*/ 179 h 179"/>
              <a:gd name="T14" fmla="*/ 100 w 109"/>
              <a:gd name="T15" fmla="*/ 148 h 179"/>
              <a:gd name="T16" fmla="*/ 109 w 109"/>
              <a:gd name="T17" fmla="*/ 90 h 179"/>
              <a:gd name="T18" fmla="*/ 88 w 109"/>
              <a:gd name="T19" fmla="*/ 86 h 179"/>
              <a:gd name="T20" fmla="*/ 85 w 109"/>
              <a:gd name="T21" fmla="*/ 140 h 179"/>
              <a:gd name="T22" fmla="*/ 55 w 109"/>
              <a:gd name="T23" fmla="*/ 173 h 179"/>
              <a:gd name="T24" fmla="*/ 24 w 109"/>
              <a:gd name="T25" fmla="*/ 141 h 179"/>
              <a:gd name="T26" fmla="*/ 21 w 109"/>
              <a:gd name="T27" fmla="*/ 86 h 179"/>
              <a:gd name="T28" fmla="*/ 24 w 109"/>
              <a:gd name="T29" fmla="*/ 39 h 179"/>
              <a:gd name="T30" fmla="*/ 55 w 109"/>
              <a:gd name="T31" fmla="*/ 5 h 179"/>
              <a:gd name="T32" fmla="*/ 85 w 109"/>
              <a:gd name="T33" fmla="*/ 36 h 179"/>
              <a:gd name="T34" fmla="*/ 88 w 109"/>
              <a:gd name="T35" fmla="*/ 8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9" h="179">
                <a:moveTo>
                  <a:pt x="109" y="90"/>
                </a:moveTo>
                <a:cubicBezTo>
                  <a:pt x="109" y="69"/>
                  <a:pt x="108" y="48"/>
                  <a:pt x="99" y="29"/>
                </a:cubicBezTo>
                <a:cubicBezTo>
                  <a:pt x="87" y="4"/>
                  <a:pt x="66" y="0"/>
                  <a:pt x="55" y="0"/>
                </a:cubicBezTo>
                <a:cubicBezTo>
                  <a:pt x="39" y="0"/>
                  <a:pt x="20" y="6"/>
                  <a:pt x="10" y="31"/>
                </a:cubicBezTo>
                <a:cubicBezTo>
                  <a:pt x="1" y="49"/>
                  <a:pt x="0" y="69"/>
                  <a:pt x="0" y="90"/>
                </a:cubicBezTo>
                <a:cubicBezTo>
                  <a:pt x="0" y="109"/>
                  <a:pt x="1" y="133"/>
                  <a:pt x="12" y="152"/>
                </a:cubicBezTo>
                <a:cubicBezTo>
                  <a:pt x="23" y="173"/>
                  <a:pt x="42" y="179"/>
                  <a:pt x="55" y="179"/>
                </a:cubicBezTo>
                <a:cubicBezTo>
                  <a:pt x="69" y="179"/>
                  <a:pt x="88" y="173"/>
                  <a:pt x="100" y="148"/>
                </a:cubicBezTo>
                <a:cubicBezTo>
                  <a:pt x="108" y="130"/>
                  <a:pt x="109" y="110"/>
                  <a:pt x="109" y="90"/>
                </a:cubicBezTo>
                <a:close/>
                <a:moveTo>
                  <a:pt x="88" y="86"/>
                </a:moveTo>
                <a:cubicBezTo>
                  <a:pt x="88" y="106"/>
                  <a:pt x="88" y="124"/>
                  <a:pt x="85" y="140"/>
                </a:cubicBezTo>
                <a:cubicBezTo>
                  <a:pt x="81" y="165"/>
                  <a:pt x="66" y="173"/>
                  <a:pt x="55" y="173"/>
                </a:cubicBezTo>
                <a:cubicBezTo>
                  <a:pt x="44" y="173"/>
                  <a:pt x="29" y="166"/>
                  <a:pt x="24" y="141"/>
                </a:cubicBezTo>
                <a:cubicBezTo>
                  <a:pt x="21" y="126"/>
                  <a:pt x="21" y="102"/>
                  <a:pt x="21" y="86"/>
                </a:cubicBezTo>
                <a:cubicBezTo>
                  <a:pt x="21" y="70"/>
                  <a:pt x="21" y="53"/>
                  <a:pt x="24" y="39"/>
                </a:cubicBezTo>
                <a:cubicBezTo>
                  <a:pt x="29" y="8"/>
                  <a:pt x="48" y="5"/>
                  <a:pt x="55" y="5"/>
                </a:cubicBezTo>
                <a:cubicBezTo>
                  <a:pt x="63" y="5"/>
                  <a:pt x="80" y="10"/>
                  <a:pt x="85" y="36"/>
                </a:cubicBezTo>
                <a:cubicBezTo>
                  <a:pt x="88" y="50"/>
                  <a:pt x="88" y="70"/>
                  <a:pt x="88" y="8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Freeform 70"/>
          <p:cNvSpPr>
            <a:spLocks noEditPoints="1"/>
          </p:cNvSpPr>
          <p:nvPr/>
        </p:nvSpPr>
        <p:spPr bwMode="auto">
          <a:xfrm>
            <a:off x="2047875" y="4108450"/>
            <a:ext cx="98425" cy="125413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3 h 181"/>
              <a:gd name="T8" fmla="*/ 28 w 142"/>
              <a:gd name="T9" fmla="*/ 129 h 181"/>
              <a:gd name="T10" fmla="*/ 34 w 142"/>
              <a:gd name="T11" fmla="*/ 85 h 181"/>
              <a:gd name="T12" fmla="*/ 50 w 142"/>
              <a:gd name="T13" fmla="*/ 85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3"/>
                  <a:pt x="58" y="173"/>
                </a:cubicBezTo>
                <a:cubicBezTo>
                  <a:pt x="32" y="173"/>
                  <a:pt x="28" y="144"/>
                  <a:pt x="28" y="129"/>
                </a:cubicBezTo>
                <a:cubicBezTo>
                  <a:pt x="28" y="113"/>
                  <a:pt x="32" y="95"/>
                  <a:pt x="34" y="85"/>
                </a:cubicBezTo>
                <a:lnTo>
                  <a:pt x="50" y="85"/>
                </a:lnTo>
                <a:cubicBezTo>
                  <a:pt x="62" y="85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1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Freeform 71"/>
          <p:cNvSpPr>
            <a:spLocks/>
          </p:cNvSpPr>
          <p:nvPr/>
        </p:nvSpPr>
        <p:spPr bwMode="auto">
          <a:xfrm>
            <a:off x="2160588" y="4167188"/>
            <a:ext cx="60325" cy="120650"/>
          </a:xfrm>
          <a:custGeom>
            <a:avLst/>
            <a:gdLst>
              <a:gd name="T0" fmla="*/ 86 w 86"/>
              <a:gd name="T1" fmla="*/ 173 h 173"/>
              <a:gd name="T2" fmla="*/ 86 w 86"/>
              <a:gd name="T3" fmla="*/ 165 h 173"/>
              <a:gd name="T4" fmla="*/ 77 w 86"/>
              <a:gd name="T5" fmla="*/ 165 h 173"/>
              <a:gd name="T6" fmla="*/ 53 w 86"/>
              <a:gd name="T7" fmla="*/ 152 h 173"/>
              <a:gd name="T8" fmla="*/ 53 w 86"/>
              <a:gd name="T9" fmla="*/ 7 h 173"/>
              <a:gd name="T10" fmla="*/ 47 w 86"/>
              <a:gd name="T11" fmla="*/ 0 h 173"/>
              <a:gd name="T12" fmla="*/ 0 w 86"/>
              <a:gd name="T13" fmla="*/ 16 h 173"/>
              <a:gd name="T14" fmla="*/ 0 w 86"/>
              <a:gd name="T15" fmla="*/ 25 h 173"/>
              <a:gd name="T16" fmla="*/ 34 w 86"/>
              <a:gd name="T17" fmla="*/ 18 h 173"/>
              <a:gd name="T18" fmla="*/ 34 w 86"/>
              <a:gd name="T19" fmla="*/ 152 h 173"/>
              <a:gd name="T20" fmla="*/ 10 w 86"/>
              <a:gd name="T21" fmla="*/ 165 h 173"/>
              <a:gd name="T22" fmla="*/ 1 w 86"/>
              <a:gd name="T23" fmla="*/ 165 h 173"/>
              <a:gd name="T24" fmla="*/ 1 w 86"/>
              <a:gd name="T25" fmla="*/ 173 h 173"/>
              <a:gd name="T26" fmla="*/ 44 w 86"/>
              <a:gd name="T27" fmla="*/ 172 h 173"/>
              <a:gd name="T28" fmla="*/ 86 w 86"/>
              <a:gd name="T29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6" h="173">
                <a:moveTo>
                  <a:pt x="86" y="173"/>
                </a:moveTo>
                <a:lnTo>
                  <a:pt x="86" y="165"/>
                </a:lnTo>
                <a:lnTo>
                  <a:pt x="77" y="165"/>
                </a:lnTo>
                <a:cubicBezTo>
                  <a:pt x="54" y="165"/>
                  <a:pt x="53" y="162"/>
                  <a:pt x="53" y="152"/>
                </a:cubicBezTo>
                <a:lnTo>
                  <a:pt x="53" y="7"/>
                </a:lnTo>
                <a:cubicBezTo>
                  <a:pt x="53" y="0"/>
                  <a:pt x="53" y="0"/>
                  <a:pt x="47" y="0"/>
                </a:cubicBezTo>
                <a:cubicBezTo>
                  <a:pt x="31" y="16"/>
                  <a:pt x="8" y="16"/>
                  <a:pt x="0" y="16"/>
                </a:cubicBezTo>
                <a:lnTo>
                  <a:pt x="0" y="25"/>
                </a:lnTo>
                <a:cubicBezTo>
                  <a:pt x="5" y="25"/>
                  <a:pt x="20" y="25"/>
                  <a:pt x="34" y="18"/>
                </a:cubicBezTo>
                <a:lnTo>
                  <a:pt x="34" y="152"/>
                </a:lnTo>
                <a:cubicBezTo>
                  <a:pt x="34" y="162"/>
                  <a:pt x="33" y="165"/>
                  <a:pt x="10" y="165"/>
                </a:cubicBezTo>
                <a:lnTo>
                  <a:pt x="1" y="165"/>
                </a:lnTo>
                <a:lnTo>
                  <a:pt x="1" y="173"/>
                </a:lnTo>
                <a:cubicBezTo>
                  <a:pt x="11" y="172"/>
                  <a:pt x="33" y="172"/>
                  <a:pt x="44" y="172"/>
                </a:cubicBezTo>
                <a:cubicBezTo>
                  <a:pt x="54" y="172"/>
                  <a:pt x="77" y="172"/>
                  <a:pt x="86" y="17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Freeform 72"/>
          <p:cNvSpPr>
            <a:spLocks noEditPoints="1"/>
          </p:cNvSpPr>
          <p:nvPr/>
        </p:nvSpPr>
        <p:spPr bwMode="auto">
          <a:xfrm>
            <a:off x="2047875" y="4479925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8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5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5 h 181"/>
              <a:gd name="T30" fmla="*/ 37 w 142"/>
              <a:gd name="T31" fmla="*/ 75 h 181"/>
              <a:gd name="T32" fmla="*/ 99 w 142"/>
              <a:gd name="T33" fmla="*/ 8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8"/>
                  <a:pt x="135" y="128"/>
                </a:cubicBezTo>
                <a:cubicBezTo>
                  <a:pt x="134" y="128"/>
                  <a:pt x="133" y="129"/>
                  <a:pt x="130" y="133"/>
                </a:cubicBezTo>
                <a:cubicBezTo>
                  <a:pt x="100" y="170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5"/>
                </a:cubicBezTo>
                <a:cubicBezTo>
                  <a:pt x="140" y="62"/>
                  <a:pt x="140" y="36"/>
                  <a:pt x="140" y="34"/>
                </a:cubicBezTo>
                <a:cubicBezTo>
                  <a:pt x="140" y="15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5"/>
                  <a:pt x="58" y="75"/>
                  <a:pt x="45" y="75"/>
                </a:cubicBezTo>
                <a:lnTo>
                  <a:pt x="37" y="75"/>
                </a:lnTo>
                <a:cubicBezTo>
                  <a:pt x="54" y="10"/>
                  <a:pt x="95" y="8"/>
                  <a:pt x="99" y="8"/>
                </a:cubicBezTo>
                <a:cubicBezTo>
                  <a:pt x="115" y="8"/>
                  <a:pt x="124" y="19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Freeform 73"/>
          <p:cNvSpPr>
            <a:spLocks/>
          </p:cNvSpPr>
          <p:nvPr/>
        </p:nvSpPr>
        <p:spPr bwMode="auto">
          <a:xfrm>
            <a:off x="2154238" y="4538663"/>
            <a:ext cx="73025" cy="120650"/>
          </a:xfrm>
          <a:custGeom>
            <a:avLst/>
            <a:gdLst>
              <a:gd name="T0" fmla="*/ 104 w 104"/>
              <a:gd name="T1" fmla="*/ 128 h 173"/>
              <a:gd name="T2" fmla="*/ 97 w 104"/>
              <a:gd name="T3" fmla="*/ 128 h 173"/>
              <a:gd name="T4" fmla="*/ 91 w 104"/>
              <a:gd name="T5" fmla="*/ 151 h 173"/>
              <a:gd name="T6" fmla="*/ 67 w 104"/>
              <a:gd name="T7" fmla="*/ 153 h 173"/>
              <a:gd name="T8" fmla="*/ 20 w 104"/>
              <a:gd name="T9" fmla="*/ 153 h 173"/>
              <a:gd name="T10" fmla="*/ 47 w 104"/>
              <a:gd name="T11" fmla="*/ 127 h 173"/>
              <a:gd name="T12" fmla="*/ 104 w 104"/>
              <a:gd name="T13" fmla="*/ 51 h 173"/>
              <a:gd name="T14" fmla="*/ 48 w 104"/>
              <a:gd name="T15" fmla="*/ 0 h 173"/>
              <a:gd name="T16" fmla="*/ 0 w 104"/>
              <a:gd name="T17" fmla="*/ 47 h 173"/>
              <a:gd name="T18" fmla="*/ 14 w 104"/>
              <a:gd name="T19" fmla="*/ 62 h 173"/>
              <a:gd name="T20" fmla="*/ 27 w 104"/>
              <a:gd name="T21" fmla="*/ 48 h 173"/>
              <a:gd name="T22" fmla="*/ 13 w 104"/>
              <a:gd name="T23" fmla="*/ 35 h 173"/>
              <a:gd name="T24" fmla="*/ 10 w 104"/>
              <a:gd name="T25" fmla="*/ 35 h 173"/>
              <a:gd name="T26" fmla="*/ 45 w 104"/>
              <a:gd name="T27" fmla="*/ 8 h 173"/>
              <a:gd name="T28" fmla="*/ 80 w 104"/>
              <a:gd name="T29" fmla="*/ 51 h 173"/>
              <a:gd name="T30" fmla="*/ 53 w 104"/>
              <a:gd name="T31" fmla="*/ 108 h 173"/>
              <a:gd name="T32" fmla="*/ 3 w 104"/>
              <a:gd name="T33" fmla="*/ 164 h 173"/>
              <a:gd name="T34" fmla="*/ 0 w 104"/>
              <a:gd name="T35" fmla="*/ 173 h 173"/>
              <a:gd name="T36" fmla="*/ 96 w 104"/>
              <a:gd name="T37" fmla="*/ 173 h 173"/>
              <a:gd name="T38" fmla="*/ 104 w 104"/>
              <a:gd name="T39" fmla="*/ 128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4" h="173">
                <a:moveTo>
                  <a:pt x="104" y="128"/>
                </a:moveTo>
                <a:lnTo>
                  <a:pt x="97" y="128"/>
                </a:lnTo>
                <a:cubicBezTo>
                  <a:pt x="96" y="136"/>
                  <a:pt x="94" y="147"/>
                  <a:pt x="91" y="151"/>
                </a:cubicBezTo>
                <a:cubicBezTo>
                  <a:pt x="89" y="153"/>
                  <a:pt x="72" y="153"/>
                  <a:pt x="67" y="153"/>
                </a:cubicBezTo>
                <a:lnTo>
                  <a:pt x="20" y="153"/>
                </a:lnTo>
                <a:lnTo>
                  <a:pt x="47" y="127"/>
                </a:lnTo>
                <a:cubicBezTo>
                  <a:pt x="88" y="91"/>
                  <a:pt x="104" y="77"/>
                  <a:pt x="104" y="51"/>
                </a:cubicBezTo>
                <a:cubicBezTo>
                  <a:pt x="104" y="21"/>
                  <a:pt x="80" y="0"/>
                  <a:pt x="48" y="0"/>
                </a:cubicBezTo>
                <a:cubicBezTo>
                  <a:pt x="19" y="0"/>
                  <a:pt x="0" y="24"/>
                  <a:pt x="0" y="47"/>
                </a:cubicBezTo>
                <a:cubicBezTo>
                  <a:pt x="0" y="62"/>
                  <a:pt x="13" y="62"/>
                  <a:pt x="14" y="62"/>
                </a:cubicBezTo>
                <a:cubicBezTo>
                  <a:pt x="18" y="62"/>
                  <a:pt x="27" y="59"/>
                  <a:pt x="27" y="48"/>
                </a:cubicBezTo>
                <a:cubicBezTo>
                  <a:pt x="27" y="41"/>
                  <a:pt x="22" y="35"/>
                  <a:pt x="13" y="35"/>
                </a:cubicBezTo>
                <a:cubicBezTo>
                  <a:pt x="11" y="35"/>
                  <a:pt x="11" y="35"/>
                  <a:pt x="10" y="35"/>
                </a:cubicBezTo>
                <a:cubicBezTo>
                  <a:pt x="16" y="18"/>
                  <a:pt x="30" y="8"/>
                  <a:pt x="45" y="8"/>
                </a:cubicBezTo>
                <a:cubicBezTo>
                  <a:pt x="69" y="8"/>
                  <a:pt x="80" y="29"/>
                  <a:pt x="80" y="51"/>
                </a:cubicBezTo>
                <a:cubicBezTo>
                  <a:pt x="80" y="71"/>
                  <a:pt x="67" y="92"/>
                  <a:pt x="53" y="108"/>
                </a:cubicBezTo>
                <a:lnTo>
                  <a:pt x="3" y="164"/>
                </a:lnTo>
                <a:cubicBezTo>
                  <a:pt x="0" y="167"/>
                  <a:pt x="0" y="167"/>
                  <a:pt x="0" y="173"/>
                </a:cubicBezTo>
                <a:lnTo>
                  <a:pt x="96" y="173"/>
                </a:lnTo>
                <a:lnTo>
                  <a:pt x="104" y="1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Freeform 74"/>
          <p:cNvSpPr>
            <a:spLocks noEditPoints="1"/>
          </p:cNvSpPr>
          <p:nvPr/>
        </p:nvSpPr>
        <p:spPr bwMode="auto">
          <a:xfrm>
            <a:off x="2047875" y="4849813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" name="Freeform 75"/>
          <p:cNvSpPr>
            <a:spLocks/>
          </p:cNvSpPr>
          <p:nvPr/>
        </p:nvSpPr>
        <p:spPr bwMode="auto">
          <a:xfrm>
            <a:off x="2152650" y="4908550"/>
            <a:ext cx="74613" cy="125413"/>
          </a:xfrm>
          <a:custGeom>
            <a:avLst/>
            <a:gdLst>
              <a:gd name="T0" fmla="*/ 108 w 108"/>
              <a:gd name="T1" fmla="*/ 128 h 179"/>
              <a:gd name="T2" fmla="*/ 64 w 108"/>
              <a:gd name="T3" fmla="*/ 81 h 179"/>
              <a:gd name="T4" fmla="*/ 101 w 108"/>
              <a:gd name="T5" fmla="*/ 36 h 179"/>
              <a:gd name="T6" fmla="*/ 53 w 108"/>
              <a:gd name="T7" fmla="*/ 0 h 179"/>
              <a:gd name="T8" fmla="*/ 7 w 108"/>
              <a:gd name="T9" fmla="*/ 35 h 179"/>
              <a:gd name="T10" fmla="*/ 20 w 108"/>
              <a:gd name="T11" fmla="*/ 49 h 179"/>
              <a:gd name="T12" fmla="*/ 33 w 108"/>
              <a:gd name="T13" fmla="*/ 35 h 179"/>
              <a:gd name="T14" fmla="*/ 17 w 108"/>
              <a:gd name="T15" fmla="*/ 22 h 179"/>
              <a:gd name="T16" fmla="*/ 52 w 108"/>
              <a:gd name="T17" fmla="*/ 6 h 179"/>
              <a:gd name="T18" fmla="*/ 77 w 108"/>
              <a:gd name="T19" fmla="*/ 35 h 179"/>
              <a:gd name="T20" fmla="*/ 69 w 108"/>
              <a:gd name="T21" fmla="*/ 65 h 179"/>
              <a:gd name="T22" fmla="*/ 46 w 108"/>
              <a:gd name="T23" fmla="*/ 78 h 179"/>
              <a:gd name="T24" fmla="*/ 36 w 108"/>
              <a:gd name="T25" fmla="*/ 79 h 179"/>
              <a:gd name="T26" fmla="*/ 32 w 108"/>
              <a:gd name="T27" fmla="*/ 82 h 179"/>
              <a:gd name="T28" fmla="*/ 38 w 108"/>
              <a:gd name="T29" fmla="*/ 85 h 179"/>
              <a:gd name="T30" fmla="*/ 50 w 108"/>
              <a:gd name="T31" fmla="*/ 85 h 179"/>
              <a:gd name="T32" fmla="*/ 81 w 108"/>
              <a:gd name="T33" fmla="*/ 128 h 179"/>
              <a:gd name="T34" fmla="*/ 51 w 108"/>
              <a:gd name="T35" fmla="*/ 171 h 179"/>
              <a:gd name="T36" fmla="*/ 12 w 108"/>
              <a:gd name="T37" fmla="*/ 151 h 179"/>
              <a:gd name="T38" fmla="*/ 29 w 108"/>
              <a:gd name="T39" fmla="*/ 137 h 179"/>
              <a:gd name="T40" fmla="*/ 14 w 108"/>
              <a:gd name="T41" fmla="*/ 123 h 179"/>
              <a:gd name="T42" fmla="*/ 0 w 108"/>
              <a:gd name="T43" fmla="*/ 138 h 179"/>
              <a:gd name="T44" fmla="*/ 52 w 108"/>
              <a:gd name="T45" fmla="*/ 179 h 179"/>
              <a:gd name="T46" fmla="*/ 108 w 108"/>
              <a:gd name="T47" fmla="*/ 12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8" h="179">
                <a:moveTo>
                  <a:pt x="108" y="128"/>
                </a:moveTo>
                <a:cubicBezTo>
                  <a:pt x="108" y="107"/>
                  <a:pt x="91" y="87"/>
                  <a:pt x="64" y="81"/>
                </a:cubicBezTo>
                <a:cubicBezTo>
                  <a:pt x="85" y="74"/>
                  <a:pt x="101" y="56"/>
                  <a:pt x="101" y="36"/>
                </a:cubicBezTo>
                <a:cubicBezTo>
                  <a:pt x="101" y="14"/>
                  <a:pt x="78" y="0"/>
                  <a:pt x="53" y="0"/>
                </a:cubicBezTo>
                <a:cubicBezTo>
                  <a:pt x="26" y="0"/>
                  <a:pt x="7" y="15"/>
                  <a:pt x="7" y="35"/>
                </a:cubicBezTo>
                <a:cubicBezTo>
                  <a:pt x="7" y="44"/>
                  <a:pt x="12" y="49"/>
                  <a:pt x="20" y="49"/>
                </a:cubicBezTo>
                <a:cubicBezTo>
                  <a:pt x="28" y="49"/>
                  <a:pt x="33" y="43"/>
                  <a:pt x="33" y="35"/>
                </a:cubicBezTo>
                <a:cubicBezTo>
                  <a:pt x="33" y="22"/>
                  <a:pt x="21" y="22"/>
                  <a:pt x="17" y="22"/>
                </a:cubicBezTo>
                <a:cubicBezTo>
                  <a:pt x="25" y="10"/>
                  <a:pt x="42" y="6"/>
                  <a:pt x="52" y="6"/>
                </a:cubicBezTo>
                <a:cubicBezTo>
                  <a:pt x="62" y="6"/>
                  <a:pt x="77" y="12"/>
                  <a:pt x="77" y="35"/>
                </a:cubicBezTo>
                <a:cubicBezTo>
                  <a:pt x="77" y="38"/>
                  <a:pt x="76" y="53"/>
                  <a:pt x="69" y="65"/>
                </a:cubicBezTo>
                <a:cubicBezTo>
                  <a:pt x="62" y="77"/>
                  <a:pt x="53" y="78"/>
                  <a:pt x="46" y="78"/>
                </a:cubicBezTo>
                <a:cubicBezTo>
                  <a:pt x="44" y="79"/>
                  <a:pt x="38" y="79"/>
                  <a:pt x="36" y="79"/>
                </a:cubicBezTo>
                <a:cubicBezTo>
                  <a:pt x="34" y="79"/>
                  <a:pt x="32" y="80"/>
                  <a:pt x="32" y="82"/>
                </a:cubicBezTo>
                <a:cubicBezTo>
                  <a:pt x="32" y="85"/>
                  <a:pt x="34" y="85"/>
                  <a:pt x="38" y="85"/>
                </a:cubicBezTo>
                <a:lnTo>
                  <a:pt x="50" y="85"/>
                </a:lnTo>
                <a:cubicBezTo>
                  <a:pt x="71" y="85"/>
                  <a:pt x="81" y="103"/>
                  <a:pt x="81" y="128"/>
                </a:cubicBezTo>
                <a:cubicBezTo>
                  <a:pt x="81" y="164"/>
                  <a:pt x="63" y="171"/>
                  <a:pt x="51" y="171"/>
                </a:cubicBezTo>
                <a:cubicBezTo>
                  <a:pt x="40" y="171"/>
                  <a:pt x="21" y="167"/>
                  <a:pt x="12" y="151"/>
                </a:cubicBezTo>
                <a:cubicBezTo>
                  <a:pt x="21" y="153"/>
                  <a:pt x="29" y="147"/>
                  <a:pt x="29" y="137"/>
                </a:cubicBezTo>
                <a:cubicBezTo>
                  <a:pt x="29" y="128"/>
                  <a:pt x="22" y="123"/>
                  <a:pt x="14" y="123"/>
                </a:cubicBezTo>
                <a:cubicBezTo>
                  <a:pt x="8" y="123"/>
                  <a:pt x="0" y="126"/>
                  <a:pt x="0" y="138"/>
                </a:cubicBezTo>
                <a:cubicBezTo>
                  <a:pt x="0" y="161"/>
                  <a:pt x="24" y="179"/>
                  <a:pt x="52" y="179"/>
                </a:cubicBezTo>
                <a:cubicBezTo>
                  <a:pt x="84" y="179"/>
                  <a:pt x="108" y="155"/>
                  <a:pt x="108" y="1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Freeform 76"/>
          <p:cNvSpPr>
            <a:spLocks noEditPoints="1"/>
          </p:cNvSpPr>
          <p:nvPr/>
        </p:nvSpPr>
        <p:spPr bwMode="auto">
          <a:xfrm>
            <a:off x="2047875" y="5224463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3 h 181"/>
              <a:gd name="T8" fmla="*/ 28 w 142"/>
              <a:gd name="T9" fmla="*/ 129 h 181"/>
              <a:gd name="T10" fmla="*/ 34 w 142"/>
              <a:gd name="T11" fmla="*/ 85 h 181"/>
              <a:gd name="T12" fmla="*/ 50 w 142"/>
              <a:gd name="T13" fmla="*/ 85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3"/>
                  <a:pt x="58" y="173"/>
                </a:cubicBezTo>
                <a:cubicBezTo>
                  <a:pt x="32" y="173"/>
                  <a:pt x="28" y="144"/>
                  <a:pt x="28" y="129"/>
                </a:cubicBezTo>
                <a:cubicBezTo>
                  <a:pt x="28" y="113"/>
                  <a:pt x="32" y="95"/>
                  <a:pt x="34" y="85"/>
                </a:cubicBezTo>
                <a:lnTo>
                  <a:pt x="50" y="85"/>
                </a:lnTo>
                <a:cubicBezTo>
                  <a:pt x="62" y="85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1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" name="Freeform 77"/>
          <p:cNvSpPr>
            <a:spLocks noEditPoints="1"/>
          </p:cNvSpPr>
          <p:nvPr/>
        </p:nvSpPr>
        <p:spPr bwMode="auto">
          <a:xfrm>
            <a:off x="2149475" y="5281613"/>
            <a:ext cx="80963" cy="122238"/>
          </a:xfrm>
          <a:custGeom>
            <a:avLst/>
            <a:gdLst>
              <a:gd name="T0" fmla="*/ 115 w 115"/>
              <a:gd name="T1" fmla="*/ 133 h 176"/>
              <a:gd name="T2" fmla="*/ 115 w 115"/>
              <a:gd name="T3" fmla="*/ 125 h 176"/>
              <a:gd name="T4" fmla="*/ 89 w 115"/>
              <a:gd name="T5" fmla="*/ 125 h 176"/>
              <a:gd name="T6" fmla="*/ 89 w 115"/>
              <a:gd name="T7" fmla="*/ 7 h 176"/>
              <a:gd name="T8" fmla="*/ 85 w 115"/>
              <a:gd name="T9" fmla="*/ 0 h 176"/>
              <a:gd name="T10" fmla="*/ 80 w 115"/>
              <a:gd name="T11" fmla="*/ 3 h 176"/>
              <a:gd name="T12" fmla="*/ 0 w 115"/>
              <a:gd name="T13" fmla="*/ 125 h 176"/>
              <a:gd name="T14" fmla="*/ 0 w 115"/>
              <a:gd name="T15" fmla="*/ 133 h 176"/>
              <a:gd name="T16" fmla="*/ 69 w 115"/>
              <a:gd name="T17" fmla="*/ 133 h 176"/>
              <a:gd name="T18" fmla="*/ 69 w 115"/>
              <a:gd name="T19" fmla="*/ 156 h 176"/>
              <a:gd name="T20" fmla="*/ 49 w 115"/>
              <a:gd name="T21" fmla="*/ 168 h 176"/>
              <a:gd name="T22" fmla="*/ 44 w 115"/>
              <a:gd name="T23" fmla="*/ 168 h 176"/>
              <a:gd name="T24" fmla="*/ 44 w 115"/>
              <a:gd name="T25" fmla="*/ 176 h 176"/>
              <a:gd name="T26" fmla="*/ 79 w 115"/>
              <a:gd name="T27" fmla="*/ 175 h 176"/>
              <a:gd name="T28" fmla="*/ 114 w 115"/>
              <a:gd name="T29" fmla="*/ 176 h 176"/>
              <a:gd name="T30" fmla="*/ 114 w 115"/>
              <a:gd name="T31" fmla="*/ 168 h 176"/>
              <a:gd name="T32" fmla="*/ 109 w 115"/>
              <a:gd name="T33" fmla="*/ 168 h 176"/>
              <a:gd name="T34" fmla="*/ 89 w 115"/>
              <a:gd name="T35" fmla="*/ 156 h 176"/>
              <a:gd name="T36" fmla="*/ 89 w 115"/>
              <a:gd name="T37" fmla="*/ 133 h 176"/>
              <a:gd name="T38" fmla="*/ 115 w 115"/>
              <a:gd name="T39" fmla="*/ 133 h 176"/>
              <a:gd name="T40" fmla="*/ 71 w 115"/>
              <a:gd name="T41" fmla="*/ 125 h 176"/>
              <a:gd name="T42" fmla="*/ 7 w 115"/>
              <a:gd name="T43" fmla="*/ 125 h 176"/>
              <a:gd name="T44" fmla="*/ 71 w 115"/>
              <a:gd name="T45" fmla="*/ 28 h 176"/>
              <a:gd name="T46" fmla="*/ 71 w 115"/>
              <a:gd name="T47" fmla="*/ 12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5" h="176">
                <a:moveTo>
                  <a:pt x="115" y="133"/>
                </a:moveTo>
                <a:lnTo>
                  <a:pt x="115" y="125"/>
                </a:lnTo>
                <a:lnTo>
                  <a:pt x="89" y="125"/>
                </a:lnTo>
                <a:lnTo>
                  <a:pt x="89" y="7"/>
                </a:lnTo>
                <a:cubicBezTo>
                  <a:pt x="89" y="2"/>
                  <a:pt x="89" y="0"/>
                  <a:pt x="85" y="0"/>
                </a:cubicBezTo>
                <a:cubicBezTo>
                  <a:pt x="83" y="0"/>
                  <a:pt x="82" y="0"/>
                  <a:pt x="80" y="3"/>
                </a:cubicBezTo>
                <a:lnTo>
                  <a:pt x="0" y="125"/>
                </a:lnTo>
                <a:lnTo>
                  <a:pt x="0" y="133"/>
                </a:lnTo>
                <a:lnTo>
                  <a:pt x="69" y="133"/>
                </a:lnTo>
                <a:lnTo>
                  <a:pt x="69" y="156"/>
                </a:lnTo>
                <a:cubicBezTo>
                  <a:pt x="69" y="165"/>
                  <a:pt x="69" y="168"/>
                  <a:pt x="49" y="168"/>
                </a:cubicBezTo>
                <a:lnTo>
                  <a:pt x="44" y="168"/>
                </a:lnTo>
                <a:lnTo>
                  <a:pt x="44" y="176"/>
                </a:lnTo>
                <a:cubicBezTo>
                  <a:pt x="55" y="175"/>
                  <a:pt x="68" y="175"/>
                  <a:pt x="79" y="175"/>
                </a:cubicBezTo>
                <a:cubicBezTo>
                  <a:pt x="90" y="175"/>
                  <a:pt x="104" y="175"/>
                  <a:pt x="114" y="176"/>
                </a:cubicBezTo>
                <a:lnTo>
                  <a:pt x="114" y="168"/>
                </a:lnTo>
                <a:lnTo>
                  <a:pt x="109" y="168"/>
                </a:lnTo>
                <a:cubicBezTo>
                  <a:pt x="90" y="168"/>
                  <a:pt x="89" y="165"/>
                  <a:pt x="89" y="156"/>
                </a:cubicBezTo>
                <a:lnTo>
                  <a:pt x="89" y="133"/>
                </a:lnTo>
                <a:lnTo>
                  <a:pt x="115" y="133"/>
                </a:lnTo>
                <a:close/>
                <a:moveTo>
                  <a:pt x="71" y="125"/>
                </a:moveTo>
                <a:lnTo>
                  <a:pt x="7" y="125"/>
                </a:lnTo>
                <a:lnTo>
                  <a:pt x="71" y="28"/>
                </a:lnTo>
                <a:lnTo>
                  <a:pt x="71" y="1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Freeform 78"/>
          <p:cNvSpPr>
            <a:spLocks noEditPoints="1"/>
          </p:cNvSpPr>
          <p:nvPr/>
        </p:nvSpPr>
        <p:spPr bwMode="auto">
          <a:xfrm>
            <a:off x="2047875" y="5594350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8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5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5 h 181"/>
              <a:gd name="T30" fmla="*/ 37 w 142"/>
              <a:gd name="T31" fmla="*/ 75 h 181"/>
              <a:gd name="T32" fmla="*/ 99 w 142"/>
              <a:gd name="T33" fmla="*/ 8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8"/>
                  <a:pt x="135" y="128"/>
                </a:cubicBezTo>
                <a:cubicBezTo>
                  <a:pt x="134" y="128"/>
                  <a:pt x="133" y="129"/>
                  <a:pt x="130" y="133"/>
                </a:cubicBezTo>
                <a:cubicBezTo>
                  <a:pt x="100" y="170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5"/>
                </a:cubicBezTo>
                <a:cubicBezTo>
                  <a:pt x="140" y="62"/>
                  <a:pt x="140" y="36"/>
                  <a:pt x="140" y="34"/>
                </a:cubicBezTo>
                <a:cubicBezTo>
                  <a:pt x="140" y="15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5"/>
                  <a:pt x="58" y="75"/>
                  <a:pt x="45" y="75"/>
                </a:cubicBezTo>
                <a:lnTo>
                  <a:pt x="37" y="75"/>
                </a:lnTo>
                <a:cubicBezTo>
                  <a:pt x="54" y="10"/>
                  <a:pt x="95" y="8"/>
                  <a:pt x="99" y="8"/>
                </a:cubicBezTo>
                <a:cubicBezTo>
                  <a:pt x="115" y="8"/>
                  <a:pt x="124" y="19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" name="Freeform 79"/>
          <p:cNvSpPr>
            <a:spLocks/>
          </p:cNvSpPr>
          <p:nvPr/>
        </p:nvSpPr>
        <p:spPr bwMode="auto">
          <a:xfrm>
            <a:off x="2154238" y="5653088"/>
            <a:ext cx="73025" cy="125413"/>
          </a:xfrm>
          <a:custGeom>
            <a:avLst/>
            <a:gdLst>
              <a:gd name="T0" fmla="*/ 104 w 104"/>
              <a:gd name="T1" fmla="*/ 121 h 179"/>
              <a:gd name="T2" fmla="*/ 54 w 104"/>
              <a:gd name="T3" fmla="*/ 64 h 179"/>
              <a:gd name="T4" fmla="*/ 21 w 104"/>
              <a:gd name="T5" fmla="*/ 78 h 179"/>
              <a:gd name="T6" fmla="*/ 21 w 104"/>
              <a:gd name="T7" fmla="*/ 27 h 179"/>
              <a:gd name="T8" fmla="*/ 43 w 104"/>
              <a:gd name="T9" fmla="*/ 30 h 179"/>
              <a:gd name="T10" fmla="*/ 93 w 104"/>
              <a:gd name="T11" fmla="*/ 3 h 179"/>
              <a:gd name="T12" fmla="*/ 91 w 104"/>
              <a:gd name="T13" fmla="*/ 0 h 179"/>
              <a:gd name="T14" fmla="*/ 89 w 104"/>
              <a:gd name="T15" fmla="*/ 1 h 179"/>
              <a:gd name="T16" fmla="*/ 53 w 104"/>
              <a:gd name="T17" fmla="*/ 9 h 179"/>
              <a:gd name="T18" fmla="*/ 19 w 104"/>
              <a:gd name="T19" fmla="*/ 1 h 179"/>
              <a:gd name="T20" fmla="*/ 16 w 104"/>
              <a:gd name="T21" fmla="*/ 1 h 179"/>
              <a:gd name="T22" fmla="*/ 13 w 104"/>
              <a:gd name="T23" fmla="*/ 7 h 179"/>
              <a:gd name="T24" fmla="*/ 13 w 104"/>
              <a:gd name="T25" fmla="*/ 84 h 179"/>
              <a:gd name="T26" fmla="*/ 17 w 104"/>
              <a:gd name="T27" fmla="*/ 91 h 179"/>
              <a:gd name="T28" fmla="*/ 20 w 104"/>
              <a:gd name="T29" fmla="*/ 88 h 179"/>
              <a:gd name="T30" fmla="*/ 54 w 104"/>
              <a:gd name="T31" fmla="*/ 70 h 179"/>
              <a:gd name="T32" fmla="*/ 76 w 104"/>
              <a:gd name="T33" fmla="*/ 87 h 179"/>
              <a:gd name="T34" fmla="*/ 80 w 104"/>
              <a:gd name="T35" fmla="*/ 119 h 179"/>
              <a:gd name="T36" fmla="*/ 74 w 104"/>
              <a:gd name="T37" fmla="*/ 155 h 179"/>
              <a:gd name="T38" fmla="*/ 46 w 104"/>
              <a:gd name="T39" fmla="*/ 172 h 179"/>
              <a:gd name="T40" fmla="*/ 8 w 104"/>
              <a:gd name="T41" fmla="*/ 143 h 179"/>
              <a:gd name="T42" fmla="*/ 13 w 104"/>
              <a:gd name="T43" fmla="*/ 143 h 179"/>
              <a:gd name="T44" fmla="*/ 26 w 104"/>
              <a:gd name="T45" fmla="*/ 131 h 179"/>
              <a:gd name="T46" fmla="*/ 13 w 104"/>
              <a:gd name="T47" fmla="*/ 118 h 179"/>
              <a:gd name="T48" fmla="*/ 0 w 104"/>
              <a:gd name="T49" fmla="*/ 132 h 179"/>
              <a:gd name="T50" fmla="*/ 47 w 104"/>
              <a:gd name="T51" fmla="*/ 179 h 179"/>
              <a:gd name="T52" fmla="*/ 104 w 104"/>
              <a:gd name="T53" fmla="*/ 121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4" h="179">
                <a:moveTo>
                  <a:pt x="104" y="121"/>
                </a:moveTo>
                <a:cubicBezTo>
                  <a:pt x="104" y="90"/>
                  <a:pt x="82" y="64"/>
                  <a:pt x="54" y="64"/>
                </a:cubicBezTo>
                <a:cubicBezTo>
                  <a:pt x="42" y="64"/>
                  <a:pt x="30" y="68"/>
                  <a:pt x="21" y="78"/>
                </a:cubicBezTo>
                <a:lnTo>
                  <a:pt x="21" y="27"/>
                </a:lnTo>
                <a:cubicBezTo>
                  <a:pt x="26" y="28"/>
                  <a:pt x="35" y="30"/>
                  <a:pt x="43" y="30"/>
                </a:cubicBezTo>
                <a:cubicBezTo>
                  <a:pt x="75" y="30"/>
                  <a:pt x="93" y="7"/>
                  <a:pt x="93" y="3"/>
                </a:cubicBezTo>
                <a:cubicBezTo>
                  <a:pt x="93" y="2"/>
                  <a:pt x="93" y="0"/>
                  <a:pt x="91" y="0"/>
                </a:cubicBezTo>
                <a:cubicBezTo>
                  <a:pt x="91" y="0"/>
                  <a:pt x="90" y="0"/>
                  <a:pt x="89" y="1"/>
                </a:cubicBezTo>
                <a:cubicBezTo>
                  <a:pt x="83" y="3"/>
                  <a:pt x="71" y="9"/>
                  <a:pt x="53" y="9"/>
                </a:cubicBezTo>
                <a:cubicBezTo>
                  <a:pt x="43" y="9"/>
                  <a:pt x="31" y="7"/>
                  <a:pt x="19" y="1"/>
                </a:cubicBezTo>
                <a:cubicBezTo>
                  <a:pt x="17" y="1"/>
                  <a:pt x="16" y="1"/>
                  <a:pt x="16" y="1"/>
                </a:cubicBezTo>
                <a:cubicBezTo>
                  <a:pt x="13" y="1"/>
                  <a:pt x="13" y="3"/>
                  <a:pt x="13" y="7"/>
                </a:cubicBezTo>
                <a:lnTo>
                  <a:pt x="13" y="84"/>
                </a:lnTo>
                <a:cubicBezTo>
                  <a:pt x="13" y="88"/>
                  <a:pt x="13" y="91"/>
                  <a:pt x="17" y="91"/>
                </a:cubicBezTo>
                <a:cubicBezTo>
                  <a:pt x="18" y="91"/>
                  <a:pt x="19" y="90"/>
                  <a:pt x="20" y="88"/>
                </a:cubicBezTo>
                <a:cubicBezTo>
                  <a:pt x="23" y="84"/>
                  <a:pt x="33" y="70"/>
                  <a:pt x="54" y="70"/>
                </a:cubicBezTo>
                <a:cubicBezTo>
                  <a:pt x="67" y="70"/>
                  <a:pt x="74" y="82"/>
                  <a:pt x="76" y="87"/>
                </a:cubicBezTo>
                <a:cubicBezTo>
                  <a:pt x="80" y="96"/>
                  <a:pt x="80" y="106"/>
                  <a:pt x="80" y="119"/>
                </a:cubicBezTo>
                <a:cubicBezTo>
                  <a:pt x="80" y="129"/>
                  <a:pt x="80" y="144"/>
                  <a:pt x="74" y="155"/>
                </a:cubicBezTo>
                <a:cubicBezTo>
                  <a:pt x="68" y="165"/>
                  <a:pt x="58" y="172"/>
                  <a:pt x="46" y="172"/>
                </a:cubicBezTo>
                <a:cubicBezTo>
                  <a:pt x="27" y="172"/>
                  <a:pt x="13" y="158"/>
                  <a:pt x="8" y="143"/>
                </a:cubicBezTo>
                <a:cubicBezTo>
                  <a:pt x="9" y="143"/>
                  <a:pt x="10" y="143"/>
                  <a:pt x="13" y="143"/>
                </a:cubicBezTo>
                <a:cubicBezTo>
                  <a:pt x="21" y="143"/>
                  <a:pt x="26" y="137"/>
                  <a:pt x="26" y="131"/>
                </a:cubicBezTo>
                <a:cubicBezTo>
                  <a:pt x="26" y="124"/>
                  <a:pt x="21" y="118"/>
                  <a:pt x="13" y="118"/>
                </a:cubicBezTo>
                <a:cubicBezTo>
                  <a:pt x="9" y="118"/>
                  <a:pt x="0" y="120"/>
                  <a:pt x="0" y="132"/>
                </a:cubicBezTo>
                <a:cubicBezTo>
                  <a:pt x="0" y="154"/>
                  <a:pt x="18" y="179"/>
                  <a:pt x="47" y="179"/>
                </a:cubicBezTo>
                <a:cubicBezTo>
                  <a:pt x="77" y="179"/>
                  <a:pt x="104" y="154"/>
                  <a:pt x="104" y="12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3" name="Freeform 80"/>
          <p:cNvSpPr>
            <a:spLocks noEditPoints="1"/>
          </p:cNvSpPr>
          <p:nvPr/>
        </p:nvSpPr>
        <p:spPr bwMode="auto">
          <a:xfrm>
            <a:off x="2047875" y="5967413"/>
            <a:ext cx="98425" cy="125413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" name="Freeform 81"/>
          <p:cNvSpPr>
            <a:spLocks noEditPoints="1"/>
          </p:cNvSpPr>
          <p:nvPr/>
        </p:nvSpPr>
        <p:spPr bwMode="auto">
          <a:xfrm>
            <a:off x="2152650" y="6026150"/>
            <a:ext cx="74613" cy="123825"/>
          </a:xfrm>
          <a:custGeom>
            <a:avLst/>
            <a:gdLst>
              <a:gd name="T0" fmla="*/ 108 w 108"/>
              <a:gd name="T1" fmla="*/ 120 h 179"/>
              <a:gd name="T2" fmla="*/ 56 w 108"/>
              <a:gd name="T3" fmla="*/ 62 h 179"/>
              <a:gd name="T4" fmla="*/ 23 w 108"/>
              <a:gd name="T5" fmla="*/ 88 h 179"/>
              <a:gd name="T6" fmla="*/ 23 w 108"/>
              <a:gd name="T7" fmla="*/ 81 h 179"/>
              <a:gd name="T8" fmla="*/ 69 w 108"/>
              <a:gd name="T9" fmla="*/ 6 h 179"/>
              <a:gd name="T10" fmla="*/ 91 w 108"/>
              <a:gd name="T11" fmla="*/ 17 h 179"/>
              <a:gd name="T12" fmla="*/ 77 w 108"/>
              <a:gd name="T13" fmla="*/ 28 h 179"/>
              <a:gd name="T14" fmla="*/ 89 w 108"/>
              <a:gd name="T15" fmla="*/ 40 h 179"/>
              <a:gd name="T16" fmla="*/ 101 w 108"/>
              <a:gd name="T17" fmla="*/ 28 h 179"/>
              <a:gd name="T18" fmla="*/ 68 w 108"/>
              <a:gd name="T19" fmla="*/ 0 h 179"/>
              <a:gd name="T20" fmla="*/ 0 w 108"/>
              <a:gd name="T21" fmla="*/ 91 h 179"/>
              <a:gd name="T22" fmla="*/ 54 w 108"/>
              <a:gd name="T23" fmla="*/ 179 h 179"/>
              <a:gd name="T24" fmla="*/ 108 w 108"/>
              <a:gd name="T25" fmla="*/ 120 h 179"/>
              <a:gd name="T26" fmla="*/ 84 w 108"/>
              <a:gd name="T27" fmla="*/ 120 h 179"/>
              <a:gd name="T28" fmla="*/ 80 w 108"/>
              <a:gd name="T29" fmla="*/ 154 h 179"/>
              <a:gd name="T30" fmla="*/ 54 w 108"/>
              <a:gd name="T31" fmla="*/ 171 h 179"/>
              <a:gd name="T32" fmla="*/ 28 w 108"/>
              <a:gd name="T33" fmla="*/ 152 h 179"/>
              <a:gd name="T34" fmla="*/ 24 w 108"/>
              <a:gd name="T35" fmla="*/ 114 h 179"/>
              <a:gd name="T36" fmla="*/ 55 w 108"/>
              <a:gd name="T37" fmla="*/ 68 h 179"/>
              <a:gd name="T38" fmla="*/ 80 w 108"/>
              <a:gd name="T39" fmla="*/ 84 h 179"/>
              <a:gd name="T40" fmla="*/ 84 w 108"/>
              <a:gd name="T41" fmla="*/ 12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8" h="179">
                <a:moveTo>
                  <a:pt x="108" y="120"/>
                </a:moveTo>
                <a:cubicBezTo>
                  <a:pt x="108" y="87"/>
                  <a:pt x="84" y="62"/>
                  <a:pt x="56" y="62"/>
                </a:cubicBezTo>
                <a:cubicBezTo>
                  <a:pt x="38" y="62"/>
                  <a:pt x="28" y="75"/>
                  <a:pt x="23" y="88"/>
                </a:cubicBezTo>
                <a:lnTo>
                  <a:pt x="23" y="81"/>
                </a:lnTo>
                <a:cubicBezTo>
                  <a:pt x="23" y="16"/>
                  <a:pt x="55" y="6"/>
                  <a:pt x="69" y="6"/>
                </a:cubicBezTo>
                <a:cubicBezTo>
                  <a:pt x="75" y="6"/>
                  <a:pt x="86" y="8"/>
                  <a:pt x="91" y="17"/>
                </a:cubicBezTo>
                <a:cubicBezTo>
                  <a:pt x="88" y="17"/>
                  <a:pt x="77" y="17"/>
                  <a:pt x="77" y="28"/>
                </a:cubicBezTo>
                <a:cubicBezTo>
                  <a:pt x="77" y="36"/>
                  <a:pt x="83" y="40"/>
                  <a:pt x="89" y="40"/>
                </a:cubicBezTo>
                <a:cubicBezTo>
                  <a:pt x="93" y="40"/>
                  <a:pt x="101" y="38"/>
                  <a:pt x="101" y="28"/>
                </a:cubicBezTo>
                <a:cubicBezTo>
                  <a:pt x="101" y="12"/>
                  <a:pt x="90" y="0"/>
                  <a:pt x="68" y="0"/>
                </a:cubicBezTo>
                <a:cubicBezTo>
                  <a:pt x="35" y="0"/>
                  <a:pt x="0" y="33"/>
                  <a:pt x="0" y="91"/>
                </a:cubicBezTo>
                <a:cubicBezTo>
                  <a:pt x="0" y="160"/>
                  <a:pt x="30" y="179"/>
                  <a:pt x="54" y="179"/>
                </a:cubicBezTo>
                <a:cubicBezTo>
                  <a:pt x="83" y="179"/>
                  <a:pt x="108" y="154"/>
                  <a:pt x="108" y="120"/>
                </a:cubicBezTo>
                <a:close/>
                <a:moveTo>
                  <a:pt x="84" y="120"/>
                </a:moveTo>
                <a:cubicBezTo>
                  <a:pt x="84" y="132"/>
                  <a:pt x="84" y="145"/>
                  <a:pt x="80" y="154"/>
                </a:cubicBezTo>
                <a:cubicBezTo>
                  <a:pt x="72" y="170"/>
                  <a:pt x="60" y="171"/>
                  <a:pt x="54" y="171"/>
                </a:cubicBezTo>
                <a:cubicBezTo>
                  <a:pt x="38" y="171"/>
                  <a:pt x="30" y="156"/>
                  <a:pt x="28" y="152"/>
                </a:cubicBezTo>
                <a:cubicBezTo>
                  <a:pt x="24" y="140"/>
                  <a:pt x="24" y="119"/>
                  <a:pt x="24" y="114"/>
                </a:cubicBezTo>
                <a:cubicBezTo>
                  <a:pt x="24" y="94"/>
                  <a:pt x="32" y="68"/>
                  <a:pt x="55" y="68"/>
                </a:cubicBezTo>
                <a:cubicBezTo>
                  <a:pt x="59" y="68"/>
                  <a:pt x="71" y="68"/>
                  <a:pt x="80" y="84"/>
                </a:cubicBezTo>
                <a:cubicBezTo>
                  <a:pt x="84" y="94"/>
                  <a:pt x="84" y="107"/>
                  <a:pt x="84" y="1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Freeform 82"/>
          <p:cNvSpPr>
            <a:spLocks noEditPoints="1"/>
          </p:cNvSpPr>
          <p:nvPr/>
        </p:nvSpPr>
        <p:spPr bwMode="auto">
          <a:xfrm>
            <a:off x="2047875" y="6338888"/>
            <a:ext cx="98425" cy="127000"/>
          </a:xfrm>
          <a:custGeom>
            <a:avLst/>
            <a:gdLst>
              <a:gd name="T0" fmla="*/ 142 w 142"/>
              <a:gd name="T1" fmla="*/ 136 h 182"/>
              <a:gd name="T2" fmla="*/ 135 w 142"/>
              <a:gd name="T3" fmla="*/ 129 h 182"/>
              <a:gd name="T4" fmla="*/ 130 w 142"/>
              <a:gd name="T5" fmla="*/ 134 h 182"/>
              <a:gd name="T6" fmla="*/ 58 w 142"/>
              <a:gd name="T7" fmla="*/ 173 h 182"/>
              <a:gd name="T8" fmla="*/ 28 w 142"/>
              <a:gd name="T9" fmla="*/ 129 h 182"/>
              <a:gd name="T10" fmla="*/ 34 w 142"/>
              <a:gd name="T11" fmla="*/ 85 h 182"/>
              <a:gd name="T12" fmla="*/ 50 w 142"/>
              <a:gd name="T13" fmla="*/ 85 h 182"/>
              <a:gd name="T14" fmla="*/ 108 w 142"/>
              <a:gd name="T15" fmla="*/ 76 h 182"/>
              <a:gd name="T16" fmla="*/ 140 w 142"/>
              <a:gd name="T17" fmla="*/ 34 h 182"/>
              <a:gd name="T18" fmla="*/ 99 w 142"/>
              <a:gd name="T19" fmla="*/ 0 h 182"/>
              <a:gd name="T20" fmla="*/ 0 w 142"/>
              <a:gd name="T21" fmla="*/ 112 h 182"/>
              <a:gd name="T22" fmla="*/ 57 w 142"/>
              <a:gd name="T23" fmla="*/ 182 h 182"/>
              <a:gd name="T24" fmla="*/ 142 w 142"/>
              <a:gd name="T25" fmla="*/ 136 h 182"/>
              <a:gd name="T26" fmla="*/ 124 w 142"/>
              <a:gd name="T27" fmla="*/ 34 h 182"/>
              <a:gd name="T28" fmla="*/ 45 w 142"/>
              <a:gd name="T29" fmla="*/ 76 h 182"/>
              <a:gd name="T30" fmla="*/ 37 w 142"/>
              <a:gd name="T31" fmla="*/ 76 h 182"/>
              <a:gd name="T32" fmla="*/ 99 w 142"/>
              <a:gd name="T33" fmla="*/ 9 h 182"/>
              <a:gd name="T34" fmla="*/ 124 w 142"/>
              <a:gd name="T35" fmla="*/ 3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2">
                <a:moveTo>
                  <a:pt x="142" y="136"/>
                </a:moveTo>
                <a:cubicBezTo>
                  <a:pt x="142" y="134"/>
                  <a:pt x="138" y="129"/>
                  <a:pt x="135" y="129"/>
                </a:cubicBezTo>
                <a:cubicBezTo>
                  <a:pt x="134" y="129"/>
                  <a:pt x="133" y="130"/>
                  <a:pt x="130" y="134"/>
                </a:cubicBezTo>
                <a:cubicBezTo>
                  <a:pt x="100" y="171"/>
                  <a:pt x="65" y="173"/>
                  <a:pt x="58" y="173"/>
                </a:cubicBezTo>
                <a:cubicBezTo>
                  <a:pt x="32" y="173"/>
                  <a:pt x="28" y="144"/>
                  <a:pt x="28" y="129"/>
                </a:cubicBezTo>
                <a:cubicBezTo>
                  <a:pt x="28" y="114"/>
                  <a:pt x="32" y="96"/>
                  <a:pt x="34" y="85"/>
                </a:cubicBezTo>
                <a:lnTo>
                  <a:pt x="50" y="85"/>
                </a:lnTo>
                <a:cubicBezTo>
                  <a:pt x="62" y="85"/>
                  <a:pt x="89" y="84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1"/>
                  <a:pt x="0" y="112"/>
                </a:cubicBezTo>
                <a:cubicBezTo>
                  <a:pt x="0" y="148"/>
                  <a:pt x="19" y="182"/>
                  <a:pt x="57" y="182"/>
                </a:cubicBezTo>
                <a:cubicBezTo>
                  <a:pt x="108" y="182"/>
                  <a:pt x="142" y="142"/>
                  <a:pt x="142" y="136"/>
                </a:cubicBezTo>
                <a:close/>
                <a:moveTo>
                  <a:pt x="124" y="34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Freeform 83"/>
          <p:cNvSpPr>
            <a:spLocks/>
          </p:cNvSpPr>
          <p:nvPr/>
        </p:nvSpPr>
        <p:spPr bwMode="auto">
          <a:xfrm>
            <a:off x="2154238" y="6396038"/>
            <a:ext cx="79375" cy="127000"/>
          </a:xfrm>
          <a:custGeom>
            <a:avLst/>
            <a:gdLst>
              <a:gd name="T0" fmla="*/ 112 w 112"/>
              <a:gd name="T1" fmla="*/ 9 h 182"/>
              <a:gd name="T2" fmla="*/ 49 w 112"/>
              <a:gd name="T3" fmla="*/ 9 h 182"/>
              <a:gd name="T4" fmla="*/ 15 w 112"/>
              <a:gd name="T5" fmla="*/ 0 h 182"/>
              <a:gd name="T6" fmla="*/ 9 w 112"/>
              <a:gd name="T7" fmla="*/ 0 h 182"/>
              <a:gd name="T8" fmla="*/ 0 w 112"/>
              <a:gd name="T9" fmla="*/ 54 h 182"/>
              <a:gd name="T10" fmla="*/ 7 w 112"/>
              <a:gd name="T11" fmla="*/ 54 h 182"/>
              <a:gd name="T12" fmla="*/ 13 w 112"/>
              <a:gd name="T13" fmla="*/ 30 h 182"/>
              <a:gd name="T14" fmla="*/ 39 w 112"/>
              <a:gd name="T15" fmla="*/ 29 h 182"/>
              <a:gd name="T16" fmla="*/ 93 w 112"/>
              <a:gd name="T17" fmla="*/ 29 h 182"/>
              <a:gd name="T18" fmla="*/ 64 w 112"/>
              <a:gd name="T19" fmla="*/ 70 h 182"/>
              <a:gd name="T20" fmla="*/ 32 w 112"/>
              <a:gd name="T21" fmla="*/ 168 h 182"/>
              <a:gd name="T22" fmla="*/ 43 w 112"/>
              <a:gd name="T23" fmla="*/ 182 h 182"/>
              <a:gd name="T24" fmla="*/ 55 w 112"/>
              <a:gd name="T25" fmla="*/ 168 h 182"/>
              <a:gd name="T26" fmla="*/ 55 w 112"/>
              <a:gd name="T27" fmla="*/ 154 h 182"/>
              <a:gd name="T28" fmla="*/ 58 w 112"/>
              <a:gd name="T29" fmla="*/ 112 h 182"/>
              <a:gd name="T30" fmla="*/ 74 w 112"/>
              <a:gd name="T31" fmla="*/ 67 h 182"/>
              <a:gd name="T32" fmla="*/ 110 w 112"/>
              <a:gd name="T33" fmla="*/ 18 h 182"/>
              <a:gd name="T34" fmla="*/ 112 w 112"/>
              <a:gd name="T35" fmla="*/ 9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2" h="182">
                <a:moveTo>
                  <a:pt x="112" y="9"/>
                </a:moveTo>
                <a:lnTo>
                  <a:pt x="49" y="9"/>
                </a:lnTo>
                <a:cubicBezTo>
                  <a:pt x="17" y="9"/>
                  <a:pt x="16" y="5"/>
                  <a:pt x="15" y="0"/>
                </a:cubicBezTo>
                <a:lnTo>
                  <a:pt x="9" y="0"/>
                </a:lnTo>
                <a:lnTo>
                  <a:pt x="0" y="54"/>
                </a:lnTo>
                <a:lnTo>
                  <a:pt x="7" y="54"/>
                </a:lnTo>
                <a:cubicBezTo>
                  <a:pt x="8" y="50"/>
                  <a:pt x="10" y="33"/>
                  <a:pt x="13" y="30"/>
                </a:cubicBezTo>
                <a:cubicBezTo>
                  <a:pt x="15" y="29"/>
                  <a:pt x="35" y="29"/>
                  <a:pt x="39" y="29"/>
                </a:cubicBezTo>
                <a:lnTo>
                  <a:pt x="93" y="29"/>
                </a:lnTo>
                <a:lnTo>
                  <a:pt x="64" y="70"/>
                </a:lnTo>
                <a:cubicBezTo>
                  <a:pt x="40" y="105"/>
                  <a:pt x="32" y="141"/>
                  <a:pt x="32" y="168"/>
                </a:cubicBezTo>
                <a:cubicBezTo>
                  <a:pt x="32" y="170"/>
                  <a:pt x="32" y="182"/>
                  <a:pt x="43" y="182"/>
                </a:cubicBezTo>
                <a:cubicBezTo>
                  <a:pt x="55" y="182"/>
                  <a:pt x="55" y="170"/>
                  <a:pt x="55" y="168"/>
                </a:cubicBezTo>
                <a:lnTo>
                  <a:pt x="55" y="154"/>
                </a:lnTo>
                <a:cubicBezTo>
                  <a:pt x="55" y="140"/>
                  <a:pt x="56" y="126"/>
                  <a:pt x="58" y="112"/>
                </a:cubicBezTo>
                <a:cubicBezTo>
                  <a:pt x="59" y="106"/>
                  <a:pt x="63" y="83"/>
                  <a:pt x="74" y="67"/>
                </a:cubicBezTo>
                <a:lnTo>
                  <a:pt x="110" y="18"/>
                </a:lnTo>
                <a:cubicBezTo>
                  <a:pt x="112" y="15"/>
                  <a:pt x="112" y="14"/>
                  <a:pt x="112" y="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Freeform 84"/>
          <p:cNvSpPr>
            <a:spLocks/>
          </p:cNvSpPr>
          <p:nvPr/>
        </p:nvSpPr>
        <p:spPr bwMode="auto">
          <a:xfrm>
            <a:off x="2735263" y="3135313"/>
            <a:ext cx="115888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Freeform 85"/>
          <p:cNvSpPr>
            <a:spLocks noEditPoints="1"/>
          </p:cNvSpPr>
          <p:nvPr/>
        </p:nvSpPr>
        <p:spPr bwMode="auto">
          <a:xfrm>
            <a:off x="2847975" y="3194050"/>
            <a:ext cx="77788" cy="123825"/>
          </a:xfrm>
          <a:custGeom>
            <a:avLst/>
            <a:gdLst>
              <a:gd name="T0" fmla="*/ 110 w 110"/>
              <a:gd name="T1" fmla="*/ 90 h 179"/>
              <a:gd name="T2" fmla="*/ 99 w 110"/>
              <a:gd name="T3" fmla="*/ 29 h 179"/>
              <a:gd name="T4" fmla="*/ 55 w 110"/>
              <a:gd name="T5" fmla="*/ 0 h 179"/>
              <a:gd name="T6" fmla="*/ 10 w 110"/>
              <a:gd name="T7" fmla="*/ 31 h 179"/>
              <a:gd name="T8" fmla="*/ 0 w 110"/>
              <a:gd name="T9" fmla="*/ 90 h 179"/>
              <a:gd name="T10" fmla="*/ 12 w 110"/>
              <a:gd name="T11" fmla="*/ 152 h 179"/>
              <a:gd name="T12" fmla="*/ 55 w 110"/>
              <a:gd name="T13" fmla="*/ 179 h 179"/>
              <a:gd name="T14" fmla="*/ 100 w 110"/>
              <a:gd name="T15" fmla="*/ 148 h 179"/>
              <a:gd name="T16" fmla="*/ 110 w 110"/>
              <a:gd name="T17" fmla="*/ 90 h 179"/>
              <a:gd name="T18" fmla="*/ 88 w 110"/>
              <a:gd name="T19" fmla="*/ 87 h 179"/>
              <a:gd name="T20" fmla="*/ 85 w 110"/>
              <a:gd name="T21" fmla="*/ 140 h 179"/>
              <a:gd name="T22" fmla="*/ 55 w 110"/>
              <a:gd name="T23" fmla="*/ 173 h 179"/>
              <a:gd name="T24" fmla="*/ 25 w 110"/>
              <a:gd name="T25" fmla="*/ 141 h 179"/>
              <a:gd name="T26" fmla="*/ 22 w 110"/>
              <a:gd name="T27" fmla="*/ 87 h 179"/>
              <a:gd name="T28" fmla="*/ 24 w 110"/>
              <a:gd name="T29" fmla="*/ 39 h 179"/>
              <a:gd name="T30" fmla="*/ 55 w 110"/>
              <a:gd name="T31" fmla="*/ 5 h 179"/>
              <a:gd name="T32" fmla="*/ 85 w 110"/>
              <a:gd name="T33" fmla="*/ 36 h 179"/>
              <a:gd name="T34" fmla="*/ 88 w 110"/>
              <a:gd name="T35" fmla="*/ 87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0" h="179">
                <a:moveTo>
                  <a:pt x="110" y="90"/>
                </a:moveTo>
                <a:cubicBezTo>
                  <a:pt x="110" y="69"/>
                  <a:pt x="108" y="48"/>
                  <a:pt x="99" y="29"/>
                </a:cubicBezTo>
                <a:cubicBezTo>
                  <a:pt x="87" y="4"/>
                  <a:pt x="66" y="0"/>
                  <a:pt x="55" y="0"/>
                </a:cubicBezTo>
                <a:cubicBezTo>
                  <a:pt x="39" y="0"/>
                  <a:pt x="20" y="6"/>
                  <a:pt x="10" y="31"/>
                </a:cubicBezTo>
                <a:cubicBezTo>
                  <a:pt x="1" y="49"/>
                  <a:pt x="0" y="69"/>
                  <a:pt x="0" y="90"/>
                </a:cubicBezTo>
                <a:cubicBezTo>
                  <a:pt x="0" y="109"/>
                  <a:pt x="1" y="133"/>
                  <a:pt x="12" y="152"/>
                </a:cubicBezTo>
                <a:cubicBezTo>
                  <a:pt x="23" y="173"/>
                  <a:pt x="42" y="179"/>
                  <a:pt x="55" y="179"/>
                </a:cubicBezTo>
                <a:cubicBezTo>
                  <a:pt x="69" y="179"/>
                  <a:pt x="89" y="173"/>
                  <a:pt x="100" y="148"/>
                </a:cubicBezTo>
                <a:cubicBezTo>
                  <a:pt x="108" y="131"/>
                  <a:pt x="110" y="110"/>
                  <a:pt x="110" y="90"/>
                </a:cubicBezTo>
                <a:close/>
                <a:moveTo>
                  <a:pt x="88" y="87"/>
                </a:moveTo>
                <a:cubicBezTo>
                  <a:pt x="88" y="106"/>
                  <a:pt x="88" y="124"/>
                  <a:pt x="85" y="140"/>
                </a:cubicBezTo>
                <a:cubicBezTo>
                  <a:pt x="81" y="165"/>
                  <a:pt x="66" y="173"/>
                  <a:pt x="55" y="173"/>
                </a:cubicBezTo>
                <a:cubicBezTo>
                  <a:pt x="45" y="173"/>
                  <a:pt x="29" y="166"/>
                  <a:pt x="25" y="141"/>
                </a:cubicBezTo>
                <a:cubicBezTo>
                  <a:pt x="22" y="126"/>
                  <a:pt x="22" y="102"/>
                  <a:pt x="22" y="87"/>
                </a:cubicBezTo>
                <a:cubicBezTo>
                  <a:pt x="22" y="70"/>
                  <a:pt x="22" y="53"/>
                  <a:pt x="24" y="39"/>
                </a:cubicBezTo>
                <a:cubicBezTo>
                  <a:pt x="29" y="8"/>
                  <a:pt x="48" y="5"/>
                  <a:pt x="55" y="5"/>
                </a:cubicBezTo>
                <a:cubicBezTo>
                  <a:pt x="63" y="5"/>
                  <a:pt x="81" y="10"/>
                  <a:pt x="85" y="36"/>
                </a:cubicBezTo>
                <a:cubicBezTo>
                  <a:pt x="88" y="50"/>
                  <a:pt x="88" y="70"/>
                  <a:pt x="88" y="8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Freeform 86"/>
          <p:cNvSpPr>
            <a:spLocks/>
          </p:cNvSpPr>
          <p:nvPr/>
        </p:nvSpPr>
        <p:spPr bwMode="auto">
          <a:xfrm>
            <a:off x="3108325" y="313531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8 w 164"/>
              <a:gd name="T3" fmla="*/ 0 h 181"/>
              <a:gd name="T4" fmla="*/ 129 w 164"/>
              <a:gd name="T5" fmla="*/ 18 h 181"/>
              <a:gd name="T6" fmla="*/ 134 w 164"/>
              <a:gd name="T7" fmla="*/ 29 h 181"/>
              <a:gd name="T8" fmla="*/ 145 w 164"/>
              <a:gd name="T9" fmla="*/ 61 h 181"/>
              <a:gd name="T10" fmla="*/ 80 w 164"/>
              <a:gd name="T11" fmla="*/ 172 h 181"/>
              <a:gd name="T12" fmla="*/ 54 w 164"/>
              <a:gd name="T13" fmla="*/ 139 h 181"/>
              <a:gd name="T14" fmla="*/ 77 w 164"/>
              <a:gd name="T15" fmla="*/ 52 h 181"/>
              <a:gd name="T16" fmla="*/ 82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1 w 164"/>
              <a:gd name="T27" fmla="*/ 9 h 181"/>
              <a:gd name="T28" fmla="*/ 59 w 164"/>
              <a:gd name="T29" fmla="*/ 20 h 181"/>
              <a:gd name="T30" fmla="*/ 50 w 164"/>
              <a:gd name="T31" fmla="*/ 56 h 181"/>
              <a:gd name="T32" fmla="*/ 29 w 164"/>
              <a:gd name="T33" fmla="*/ 133 h 181"/>
              <a:gd name="T34" fmla="*/ 79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8" y="0"/>
                </a:cubicBezTo>
                <a:cubicBezTo>
                  <a:pt x="139" y="0"/>
                  <a:pt x="129" y="9"/>
                  <a:pt x="129" y="18"/>
                </a:cubicBezTo>
                <a:cubicBezTo>
                  <a:pt x="129" y="24"/>
                  <a:pt x="131" y="26"/>
                  <a:pt x="134" y="29"/>
                </a:cubicBezTo>
                <a:cubicBezTo>
                  <a:pt x="143" y="40"/>
                  <a:pt x="145" y="52"/>
                  <a:pt x="145" y="61"/>
                </a:cubicBezTo>
                <a:cubicBezTo>
                  <a:pt x="145" y="72"/>
                  <a:pt x="126" y="172"/>
                  <a:pt x="80" y="172"/>
                </a:cubicBezTo>
                <a:cubicBezTo>
                  <a:pt x="58" y="172"/>
                  <a:pt x="54" y="152"/>
                  <a:pt x="54" y="139"/>
                </a:cubicBezTo>
                <a:cubicBezTo>
                  <a:pt x="54" y="116"/>
                  <a:pt x="67" y="81"/>
                  <a:pt x="77" y="52"/>
                </a:cubicBezTo>
                <a:cubicBezTo>
                  <a:pt x="79" y="46"/>
                  <a:pt x="82" y="40"/>
                  <a:pt x="82" y="32"/>
                </a:cubicBezTo>
                <a:cubicBezTo>
                  <a:pt x="82" y="12"/>
                  <a:pt x="69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2" y="65"/>
                  <a:pt x="13" y="59"/>
                </a:cubicBezTo>
                <a:cubicBezTo>
                  <a:pt x="17" y="47"/>
                  <a:pt x="27" y="9"/>
                  <a:pt x="51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50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9" y="181"/>
                </a:cubicBezTo>
                <a:cubicBezTo>
                  <a:pt x="146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Freeform 87"/>
          <p:cNvSpPr>
            <a:spLocks/>
          </p:cNvSpPr>
          <p:nvPr/>
        </p:nvSpPr>
        <p:spPr bwMode="auto">
          <a:xfrm>
            <a:off x="3228975" y="3194050"/>
            <a:ext cx="60325" cy="120650"/>
          </a:xfrm>
          <a:custGeom>
            <a:avLst/>
            <a:gdLst>
              <a:gd name="T0" fmla="*/ 86 w 86"/>
              <a:gd name="T1" fmla="*/ 173 h 173"/>
              <a:gd name="T2" fmla="*/ 86 w 86"/>
              <a:gd name="T3" fmla="*/ 165 h 173"/>
              <a:gd name="T4" fmla="*/ 78 w 86"/>
              <a:gd name="T5" fmla="*/ 165 h 173"/>
              <a:gd name="T6" fmla="*/ 54 w 86"/>
              <a:gd name="T7" fmla="*/ 152 h 173"/>
              <a:gd name="T8" fmla="*/ 54 w 86"/>
              <a:gd name="T9" fmla="*/ 6 h 173"/>
              <a:gd name="T10" fmla="*/ 48 w 86"/>
              <a:gd name="T11" fmla="*/ 0 h 173"/>
              <a:gd name="T12" fmla="*/ 0 w 86"/>
              <a:gd name="T13" fmla="*/ 16 h 173"/>
              <a:gd name="T14" fmla="*/ 0 w 86"/>
              <a:gd name="T15" fmla="*/ 24 h 173"/>
              <a:gd name="T16" fmla="*/ 35 w 86"/>
              <a:gd name="T17" fmla="*/ 18 h 173"/>
              <a:gd name="T18" fmla="*/ 35 w 86"/>
              <a:gd name="T19" fmla="*/ 152 h 173"/>
              <a:gd name="T20" fmla="*/ 10 w 86"/>
              <a:gd name="T21" fmla="*/ 165 h 173"/>
              <a:gd name="T22" fmla="*/ 2 w 86"/>
              <a:gd name="T23" fmla="*/ 165 h 173"/>
              <a:gd name="T24" fmla="*/ 2 w 86"/>
              <a:gd name="T25" fmla="*/ 173 h 173"/>
              <a:gd name="T26" fmla="*/ 44 w 86"/>
              <a:gd name="T27" fmla="*/ 172 h 173"/>
              <a:gd name="T28" fmla="*/ 86 w 86"/>
              <a:gd name="T29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6" h="173">
                <a:moveTo>
                  <a:pt x="86" y="173"/>
                </a:moveTo>
                <a:lnTo>
                  <a:pt x="86" y="165"/>
                </a:lnTo>
                <a:lnTo>
                  <a:pt x="78" y="165"/>
                </a:lnTo>
                <a:cubicBezTo>
                  <a:pt x="55" y="165"/>
                  <a:pt x="54" y="162"/>
                  <a:pt x="54" y="152"/>
                </a:cubicBezTo>
                <a:lnTo>
                  <a:pt x="54" y="6"/>
                </a:lnTo>
                <a:cubicBezTo>
                  <a:pt x="54" y="0"/>
                  <a:pt x="54" y="0"/>
                  <a:pt x="48" y="0"/>
                </a:cubicBezTo>
                <a:cubicBezTo>
                  <a:pt x="32" y="16"/>
                  <a:pt x="9" y="16"/>
                  <a:pt x="0" y="16"/>
                </a:cubicBezTo>
                <a:lnTo>
                  <a:pt x="0" y="24"/>
                </a:lnTo>
                <a:cubicBezTo>
                  <a:pt x="6" y="24"/>
                  <a:pt x="21" y="24"/>
                  <a:pt x="35" y="18"/>
                </a:cubicBezTo>
                <a:lnTo>
                  <a:pt x="35" y="152"/>
                </a:lnTo>
                <a:cubicBezTo>
                  <a:pt x="35" y="162"/>
                  <a:pt x="34" y="165"/>
                  <a:pt x="10" y="165"/>
                </a:cubicBezTo>
                <a:lnTo>
                  <a:pt x="2" y="165"/>
                </a:lnTo>
                <a:lnTo>
                  <a:pt x="2" y="173"/>
                </a:lnTo>
                <a:cubicBezTo>
                  <a:pt x="11" y="172"/>
                  <a:pt x="34" y="172"/>
                  <a:pt x="44" y="172"/>
                </a:cubicBezTo>
                <a:cubicBezTo>
                  <a:pt x="55" y="172"/>
                  <a:pt x="77" y="172"/>
                  <a:pt x="86" y="17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Freeform 88"/>
          <p:cNvSpPr>
            <a:spLocks/>
          </p:cNvSpPr>
          <p:nvPr/>
        </p:nvSpPr>
        <p:spPr bwMode="auto">
          <a:xfrm>
            <a:off x="3479800" y="3135313"/>
            <a:ext cx="115888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4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4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" name="Freeform 89"/>
          <p:cNvSpPr>
            <a:spLocks/>
          </p:cNvSpPr>
          <p:nvPr/>
        </p:nvSpPr>
        <p:spPr bwMode="auto">
          <a:xfrm>
            <a:off x="3595688" y="3194050"/>
            <a:ext cx="71438" cy="120650"/>
          </a:xfrm>
          <a:custGeom>
            <a:avLst/>
            <a:gdLst>
              <a:gd name="T0" fmla="*/ 103 w 103"/>
              <a:gd name="T1" fmla="*/ 128 h 173"/>
              <a:gd name="T2" fmla="*/ 97 w 103"/>
              <a:gd name="T3" fmla="*/ 128 h 173"/>
              <a:gd name="T4" fmla="*/ 91 w 103"/>
              <a:gd name="T5" fmla="*/ 151 h 173"/>
              <a:gd name="T6" fmla="*/ 67 w 103"/>
              <a:gd name="T7" fmla="*/ 153 h 173"/>
              <a:gd name="T8" fmla="*/ 20 w 103"/>
              <a:gd name="T9" fmla="*/ 153 h 173"/>
              <a:gd name="T10" fmla="*/ 47 w 103"/>
              <a:gd name="T11" fmla="*/ 126 h 173"/>
              <a:gd name="T12" fmla="*/ 103 w 103"/>
              <a:gd name="T13" fmla="*/ 50 h 173"/>
              <a:gd name="T14" fmla="*/ 48 w 103"/>
              <a:gd name="T15" fmla="*/ 0 h 173"/>
              <a:gd name="T16" fmla="*/ 0 w 103"/>
              <a:gd name="T17" fmla="*/ 47 h 173"/>
              <a:gd name="T18" fmla="*/ 13 w 103"/>
              <a:gd name="T19" fmla="*/ 61 h 173"/>
              <a:gd name="T20" fmla="*/ 27 w 103"/>
              <a:gd name="T21" fmla="*/ 48 h 173"/>
              <a:gd name="T22" fmla="*/ 13 w 103"/>
              <a:gd name="T23" fmla="*/ 34 h 173"/>
              <a:gd name="T24" fmla="*/ 10 w 103"/>
              <a:gd name="T25" fmla="*/ 34 h 173"/>
              <a:gd name="T26" fmla="*/ 45 w 103"/>
              <a:gd name="T27" fmla="*/ 8 h 173"/>
              <a:gd name="T28" fmla="*/ 80 w 103"/>
              <a:gd name="T29" fmla="*/ 50 h 173"/>
              <a:gd name="T30" fmla="*/ 52 w 103"/>
              <a:gd name="T31" fmla="*/ 108 h 173"/>
              <a:gd name="T32" fmla="*/ 3 w 103"/>
              <a:gd name="T33" fmla="*/ 163 h 173"/>
              <a:gd name="T34" fmla="*/ 0 w 103"/>
              <a:gd name="T35" fmla="*/ 173 h 173"/>
              <a:gd name="T36" fmla="*/ 96 w 103"/>
              <a:gd name="T37" fmla="*/ 173 h 173"/>
              <a:gd name="T38" fmla="*/ 103 w 103"/>
              <a:gd name="T39" fmla="*/ 128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3" h="173">
                <a:moveTo>
                  <a:pt x="103" y="128"/>
                </a:moveTo>
                <a:lnTo>
                  <a:pt x="97" y="128"/>
                </a:lnTo>
                <a:cubicBezTo>
                  <a:pt x="96" y="135"/>
                  <a:pt x="94" y="147"/>
                  <a:pt x="91" y="151"/>
                </a:cubicBezTo>
                <a:cubicBezTo>
                  <a:pt x="89" y="153"/>
                  <a:pt x="72" y="153"/>
                  <a:pt x="67" y="153"/>
                </a:cubicBezTo>
                <a:lnTo>
                  <a:pt x="20" y="153"/>
                </a:lnTo>
                <a:lnTo>
                  <a:pt x="47" y="126"/>
                </a:lnTo>
                <a:cubicBezTo>
                  <a:pt x="88" y="90"/>
                  <a:pt x="103" y="76"/>
                  <a:pt x="103" y="50"/>
                </a:cubicBezTo>
                <a:cubicBezTo>
                  <a:pt x="103" y="21"/>
                  <a:pt x="80" y="0"/>
                  <a:pt x="48" y="0"/>
                </a:cubicBezTo>
                <a:cubicBezTo>
                  <a:pt x="19" y="0"/>
                  <a:pt x="0" y="24"/>
                  <a:pt x="0" y="47"/>
                </a:cubicBezTo>
                <a:cubicBezTo>
                  <a:pt x="0" y="61"/>
                  <a:pt x="13" y="61"/>
                  <a:pt x="13" y="61"/>
                </a:cubicBezTo>
                <a:cubicBezTo>
                  <a:pt x="18" y="61"/>
                  <a:pt x="27" y="58"/>
                  <a:pt x="27" y="48"/>
                </a:cubicBezTo>
                <a:cubicBezTo>
                  <a:pt x="27" y="41"/>
                  <a:pt x="22" y="34"/>
                  <a:pt x="13" y="34"/>
                </a:cubicBezTo>
                <a:cubicBezTo>
                  <a:pt x="11" y="34"/>
                  <a:pt x="11" y="34"/>
                  <a:pt x="10" y="34"/>
                </a:cubicBezTo>
                <a:cubicBezTo>
                  <a:pt x="16" y="17"/>
                  <a:pt x="30" y="8"/>
                  <a:pt x="45" y="8"/>
                </a:cubicBezTo>
                <a:cubicBezTo>
                  <a:pt x="69" y="8"/>
                  <a:pt x="80" y="29"/>
                  <a:pt x="80" y="50"/>
                </a:cubicBezTo>
                <a:cubicBezTo>
                  <a:pt x="80" y="71"/>
                  <a:pt x="67" y="92"/>
                  <a:pt x="52" y="108"/>
                </a:cubicBezTo>
                <a:lnTo>
                  <a:pt x="3" y="163"/>
                </a:lnTo>
                <a:cubicBezTo>
                  <a:pt x="0" y="166"/>
                  <a:pt x="0" y="167"/>
                  <a:pt x="0" y="173"/>
                </a:cubicBezTo>
                <a:lnTo>
                  <a:pt x="96" y="173"/>
                </a:lnTo>
                <a:lnTo>
                  <a:pt x="103" y="1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Freeform 90"/>
          <p:cNvSpPr>
            <a:spLocks/>
          </p:cNvSpPr>
          <p:nvPr/>
        </p:nvSpPr>
        <p:spPr bwMode="auto">
          <a:xfrm>
            <a:off x="3852863" y="313531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Freeform 91"/>
          <p:cNvSpPr>
            <a:spLocks/>
          </p:cNvSpPr>
          <p:nvPr/>
        </p:nvSpPr>
        <p:spPr bwMode="auto">
          <a:xfrm>
            <a:off x="3965575" y="3194050"/>
            <a:ext cx="74613" cy="123825"/>
          </a:xfrm>
          <a:custGeom>
            <a:avLst/>
            <a:gdLst>
              <a:gd name="T0" fmla="*/ 108 w 108"/>
              <a:gd name="T1" fmla="*/ 128 h 179"/>
              <a:gd name="T2" fmla="*/ 64 w 108"/>
              <a:gd name="T3" fmla="*/ 81 h 179"/>
              <a:gd name="T4" fmla="*/ 101 w 108"/>
              <a:gd name="T5" fmla="*/ 36 h 179"/>
              <a:gd name="T6" fmla="*/ 53 w 108"/>
              <a:gd name="T7" fmla="*/ 0 h 179"/>
              <a:gd name="T8" fmla="*/ 7 w 108"/>
              <a:gd name="T9" fmla="*/ 35 h 179"/>
              <a:gd name="T10" fmla="*/ 20 w 108"/>
              <a:gd name="T11" fmla="*/ 49 h 179"/>
              <a:gd name="T12" fmla="*/ 33 w 108"/>
              <a:gd name="T13" fmla="*/ 35 h 179"/>
              <a:gd name="T14" fmla="*/ 17 w 108"/>
              <a:gd name="T15" fmla="*/ 22 h 179"/>
              <a:gd name="T16" fmla="*/ 52 w 108"/>
              <a:gd name="T17" fmla="*/ 6 h 179"/>
              <a:gd name="T18" fmla="*/ 77 w 108"/>
              <a:gd name="T19" fmla="*/ 35 h 179"/>
              <a:gd name="T20" fmla="*/ 70 w 108"/>
              <a:gd name="T21" fmla="*/ 65 h 179"/>
              <a:gd name="T22" fmla="*/ 46 w 108"/>
              <a:gd name="T23" fmla="*/ 79 h 179"/>
              <a:gd name="T24" fmla="*/ 36 w 108"/>
              <a:gd name="T25" fmla="*/ 79 h 179"/>
              <a:gd name="T26" fmla="*/ 32 w 108"/>
              <a:gd name="T27" fmla="*/ 82 h 179"/>
              <a:gd name="T28" fmla="*/ 39 w 108"/>
              <a:gd name="T29" fmla="*/ 85 h 179"/>
              <a:gd name="T30" fmla="*/ 50 w 108"/>
              <a:gd name="T31" fmla="*/ 85 h 179"/>
              <a:gd name="T32" fmla="*/ 81 w 108"/>
              <a:gd name="T33" fmla="*/ 128 h 179"/>
              <a:gd name="T34" fmla="*/ 52 w 108"/>
              <a:gd name="T35" fmla="*/ 171 h 179"/>
              <a:gd name="T36" fmla="*/ 12 w 108"/>
              <a:gd name="T37" fmla="*/ 152 h 179"/>
              <a:gd name="T38" fmla="*/ 29 w 108"/>
              <a:gd name="T39" fmla="*/ 137 h 179"/>
              <a:gd name="T40" fmla="*/ 15 w 108"/>
              <a:gd name="T41" fmla="*/ 123 h 179"/>
              <a:gd name="T42" fmla="*/ 0 w 108"/>
              <a:gd name="T43" fmla="*/ 138 h 179"/>
              <a:gd name="T44" fmla="*/ 52 w 108"/>
              <a:gd name="T45" fmla="*/ 179 h 179"/>
              <a:gd name="T46" fmla="*/ 108 w 108"/>
              <a:gd name="T47" fmla="*/ 12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8" h="179">
                <a:moveTo>
                  <a:pt x="108" y="128"/>
                </a:moveTo>
                <a:cubicBezTo>
                  <a:pt x="108" y="107"/>
                  <a:pt x="91" y="87"/>
                  <a:pt x="64" y="81"/>
                </a:cubicBezTo>
                <a:cubicBezTo>
                  <a:pt x="86" y="74"/>
                  <a:pt x="101" y="56"/>
                  <a:pt x="101" y="36"/>
                </a:cubicBezTo>
                <a:cubicBezTo>
                  <a:pt x="101" y="14"/>
                  <a:pt x="78" y="0"/>
                  <a:pt x="53" y="0"/>
                </a:cubicBezTo>
                <a:cubicBezTo>
                  <a:pt x="27" y="0"/>
                  <a:pt x="7" y="15"/>
                  <a:pt x="7" y="35"/>
                </a:cubicBezTo>
                <a:cubicBezTo>
                  <a:pt x="7" y="44"/>
                  <a:pt x="13" y="49"/>
                  <a:pt x="20" y="49"/>
                </a:cubicBezTo>
                <a:cubicBezTo>
                  <a:pt x="28" y="49"/>
                  <a:pt x="33" y="43"/>
                  <a:pt x="33" y="35"/>
                </a:cubicBezTo>
                <a:cubicBezTo>
                  <a:pt x="33" y="22"/>
                  <a:pt x="21" y="22"/>
                  <a:pt x="17" y="22"/>
                </a:cubicBezTo>
                <a:cubicBezTo>
                  <a:pt x="25" y="10"/>
                  <a:pt x="43" y="6"/>
                  <a:pt x="52" y="6"/>
                </a:cubicBezTo>
                <a:cubicBezTo>
                  <a:pt x="63" y="6"/>
                  <a:pt x="77" y="12"/>
                  <a:pt x="77" y="35"/>
                </a:cubicBezTo>
                <a:cubicBezTo>
                  <a:pt x="77" y="38"/>
                  <a:pt x="76" y="54"/>
                  <a:pt x="70" y="65"/>
                </a:cubicBezTo>
                <a:cubicBezTo>
                  <a:pt x="62" y="77"/>
                  <a:pt x="53" y="78"/>
                  <a:pt x="46" y="79"/>
                </a:cubicBezTo>
                <a:cubicBezTo>
                  <a:pt x="44" y="79"/>
                  <a:pt x="38" y="79"/>
                  <a:pt x="36" y="79"/>
                </a:cubicBezTo>
                <a:cubicBezTo>
                  <a:pt x="34" y="80"/>
                  <a:pt x="32" y="80"/>
                  <a:pt x="32" y="82"/>
                </a:cubicBezTo>
                <a:cubicBezTo>
                  <a:pt x="32" y="85"/>
                  <a:pt x="34" y="85"/>
                  <a:pt x="39" y="85"/>
                </a:cubicBezTo>
                <a:lnTo>
                  <a:pt x="50" y="85"/>
                </a:lnTo>
                <a:cubicBezTo>
                  <a:pt x="71" y="85"/>
                  <a:pt x="81" y="103"/>
                  <a:pt x="81" y="128"/>
                </a:cubicBezTo>
                <a:cubicBezTo>
                  <a:pt x="81" y="164"/>
                  <a:pt x="63" y="171"/>
                  <a:pt x="52" y="171"/>
                </a:cubicBezTo>
                <a:cubicBezTo>
                  <a:pt x="41" y="171"/>
                  <a:pt x="21" y="167"/>
                  <a:pt x="12" y="152"/>
                </a:cubicBezTo>
                <a:cubicBezTo>
                  <a:pt x="21" y="153"/>
                  <a:pt x="29" y="147"/>
                  <a:pt x="29" y="137"/>
                </a:cubicBezTo>
                <a:cubicBezTo>
                  <a:pt x="29" y="128"/>
                  <a:pt x="22" y="123"/>
                  <a:pt x="15" y="123"/>
                </a:cubicBezTo>
                <a:cubicBezTo>
                  <a:pt x="8" y="123"/>
                  <a:pt x="0" y="126"/>
                  <a:pt x="0" y="138"/>
                </a:cubicBezTo>
                <a:cubicBezTo>
                  <a:pt x="0" y="161"/>
                  <a:pt x="24" y="179"/>
                  <a:pt x="52" y="179"/>
                </a:cubicBezTo>
                <a:cubicBezTo>
                  <a:pt x="84" y="179"/>
                  <a:pt x="108" y="155"/>
                  <a:pt x="108" y="1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Freeform 92"/>
          <p:cNvSpPr>
            <a:spLocks/>
          </p:cNvSpPr>
          <p:nvPr/>
        </p:nvSpPr>
        <p:spPr bwMode="auto">
          <a:xfrm>
            <a:off x="4224338" y="313531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8 w 164"/>
              <a:gd name="T3" fmla="*/ 0 h 181"/>
              <a:gd name="T4" fmla="*/ 129 w 164"/>
              <a:gd name="T5" fmla="*/ 18 h 181"/>
              <a:gd name="T6" fmla="*/ 134 w 164"/>
              <a:gd name="T7" fmla="*/ 29 h 181"/>
              <a:gd name="T8" fmla="*/ 145 w 164"/>
              <a:gd name="T9" fmla="*/ 61 h 181"/>
              <a:gd name="T10" fmla="*/ 80 w 164"/>
              <a:gd name="T11" fmla="*/ 172 h 181"/>
              <a:gd name="T12" fmla="*/ 54 w 164"/>
              <a:gd name="T13" fmla="*/ 139 h 181"/>
              <a:gd name="T14" fmla="*/ 77 w 164"/>
              <a:gd name="T15" fmla="*/ 52 h 181"/>
              <a:gd name="T16" fmla="*/ 82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1 w 164"/>
              <a:gd name="T27" fmla="*/ 9 h 181"/>
              <a:gd name="T28" fmla="*/ 59 w 164"/>
              <a:gd name="T29" fmla="*/ 20 h 181"/>
              <a:gd name="T30" fmla="*/ 50 w 164"/>
              <a:gd name="T31" fmla="*/ 56 h 181"/>
              <a:gd name="T32" fmla="*/ 29 w 164"/>
              <a:gd name="T33" fmla="*/ 133 h 181"/>
              <a:gd name="T34" fmla="*/ 79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8" y="0"/>
                </a:cubicBezTo>
                <a:cubicBezTo>
                  <a:pt x="139" y="0"/>
                  <a:pt x="129" y="9"/>
                  <a:pt x="129" y="18"/>
                </a:cubicBezTo>
                <a:cubicBezTo>
                  <a:pt x="129" y="24"/>
                  <a:pt x="131" y="26"/>
                  <a:pt x="134" y="29"/>
                </a:cubicBezTo>
                <a:cubicBezTo>
                  <a:pt x="143" y="40"/>
                  <a:pt x="145" y="52"/>
                  <a:pt x="145" y="61"/>
                </a:cubicBezTo>
                <a:cubicBezTo>
                  <a:pt x="145" y="72"/>
                  <a:pt x="126" y="172"/>
                  <a:pt x="80" y="172"/>
                </a:cubicBezTo>
                <a:cubicBezTo>
                  <a:pt x="58" y="172"/>
                  <a:pt x="54" y="152"/>
                  <a:pt x="54" y="139"/>
                </a:cubicBezTo>
                <a:cubicBezTo>
                  <a:pt x="54" y="116"/>
                  <a:pt x="67" y="81"/>
                  <a:pt x="77" y="52"/>
                </a:cubicBezTo>
                <a:cubicBezTo>
                  <a:pt x="79" y="46"/>
                  <a:pt x="82" y="40"/>
                  <a:pt x="82" y="32"/>
                </a:cubicBezTo>
                <a:cubicBezTo>
                  <a:pt x="82" y="12"/>
                  <a:pt x="69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2" y="65"/>
                  <a:pt x="13" y="59"/>
                </a:cubicBezTo>
                <a:cubicBezTo>
                  <a:pt x="17" y="47"/>
                  <a:pt x="27" y="9"/>
                  <a:pt x="51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50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9" y="181"/>
                </a:cubicBezTo>
                <a:cubicBezTo>
                  <a:pt x="146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Freeform 93"/>
          <p:cNvSpPr>
            <a:spLocks noEditPoints="1"/>
          </p:cNvSpPr>
          <p:nvPr/>
        </p:nvSpPr>
        <p:spPr bwMode="auto">
          <a:xfrm>
            <a:off x="4335463" y="3190875"/>
            <a:ext cx="79375" cy="123825"/>
          </a:xfrm>
          <a:custGeom>
            <a:avLst/>
            <a:gdLst>
              <a:gd name="T0" fmla="*/ 115 w 115"/>
              <a:gd name="T1" fmla="*/ 133 h 176"/>
              <a:gd name="T2" fmla="*/ 115 w 115"/>
              <a:gd name="T3" fmla="*/ 125 h 176"/>
              <a:gd name="T4" fmla="*/ 89 w 115"/>
              <a:gd name="T5" fmla="*/ 125 h 176"/>
              <a:gd name="T6" fmla="*/ 89 w 115"/>
              <a:gd name="T7" fmla="*/ 7 h 176"/>
              <a:gd name="T8" fmla="*/ 85 w 115"/>
              <a:gd name="T9" fmla="*/ 0 h 176"/>
              <a:gd name="T10" fmla="*/ 79 w 115"/>
              <a:gd name="T11" fmla="*/ 3 h 176"/>
              <a:gd name="T12" fmla="*/ 0 w 115"/>
              <a:gd name="T13" fmla="*/ 125 h 176"/>
              <a:gd name="T14" fmla="*/ 0 w 115"/>
              <a:gd name="T15" fmla="*/ 133 h 176"/>
              <a:gd name="T16" fmla="*/ 69 w 115"/>
              <a:gd name="T17" fmla="*/ 133 h 176"/>
              <a:gd name="T18" fmla="*/ 69 w 115"/>
              <a:gd name="T19" fmla="*/ 156 h 176"/>
              <a:gd name="T20" fmla="*/ 49 w 115"/>
              <a:gd name="T21" fmla="*/ 168 h 176"/>
              <a:gd name="T22" fmla="*/ 44 w 115"/>
              <a:gd name="T23" fmla="*/ 168 h 176"/>
              <a:gd name="T24" fmla="*/ 44 w 115"/>
              <a:gd name="T25" fmla="*/ 176 h 176"/>
              <a:gd name="T26" fmla="*/ 79 w 115"/>
              <a:gd name="T27" fmla="*/ 175 h 176"/>
              <a:gd name="T28" fmla="*/ 114 w 115"/>
              <a:gd name="T29" fmla="*/ 176 h 176"/>
              <a:gd name="T30" fmla="*/ 114 w 115"/>
              <a:gd name="T31" fmla="*/ 168 h 176"/>
              <a:gd name="T32" fmla="*/ 109 w 115"/>
              <a:gd name="T33" fmla="*/ 168 h 176"/>
              <a:gd name="T34" fmla="*/ 89 w 115"/>
              <a:gd name="T35" fmla="*/ 156 h 176"/>
              <a:gd name="T36" fmla="*/ 89 w 115"/>
              <a:gd name="T37" fmla="*/ 133 h 176"/>
              <a:gd name="T38" fmla="*/ 115 w 115"/>
              <a:gd name="T39" fmla="*/ 133 h 176"/>
              <a:gd name="T40" fmla="*/ 70 w 115"/>
              <a:gd name="T41" fmla="*/ 125 h 176"/>
              <a:gd name="T42" fmla="*/ 7 w 115"/>
              <a:gd name="T43" fmla="*/ 125 h 176"/>
              <a:gd name="T44" fmla="*/ 70 w 115"/>
              <a:gd name="T45" fmla="*/ 28 h 176"/>
              <a:gd name="T46" fmla="*/ 70 w 115"/>
              <a:gd name="T47" fmla="*/ 12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5" h="176">
                <a:moveTo>
                  <a:pt x="115" y="133"/>
                </a:moveTo>
                <a:lnTo>
                  <a:pt x="115" y="125"/>
                </a:lnTo>
                <a:lnTo>
                  <a:pt x="89" y="125"/>
                </a:lnTo>
                <a:lnTo>
                  <a:pt x="89" y="7"/>
                </a:lnTo>
                <a:cubicBezTo>
                  <a:pt x="89" y="1"/>
                  <a:pt x="89" y="0"/>
                  <a:pt x="85" y="0"/>
                </a:cubicBezTo>
                <a:cubicBezTo>
                  <a:pt x="82" y="0"/>
                  <a:pt x="82" y="0"/>
                  <a:pt x="79" y="3"/>
                </a:cubicBezTo>
                <a:lnTo>
                  <a:pt x="0" y="125"/>
                </a:lnTo>
                <a:lnTo>
                  <a:pt x="0" y="133"/>
                </a:lnTo>
                <a:lnTo>
                  <a:pt x="69" y="133"/>
                </a:lnTo>
                <a:lnTo>
                  <a:pt x="69" y="156"/>
                </a:lnTo>
                <a:cubicBezTo>
                  <a:pt x="69" y="165"/>
                  <a:pt x="68" y="168"/>
                  <a:pt x="49" y="168"/>
                </a:cubicBezTo>
                <a:lnTo>
                  <a:pt x="44" y="168"/>
                </a:lnTo>
                <a:lnTo>
                  <a:pt x="44" y="176"/>
                </a:lnTo>
                <a:cubicBezTo>
                  <a:pt x="54" y="175"/>
                  <a:pt x="68" y="175"/>
                  <a:pt x="79" y="175"/>
                </a:cubicBezTo>
                <a:cubicBezTo>
                  <a:pt x="90" y="175"/>
                  <a:pt x="103" y="175"/>
                  <a:pt x="114" y="176"/>
                </a:cubicBezTo>
                <a:lnTo>
                  <a:pt x="114" y="168"/>
                </a:lnTo>
                <a:lnTo>
                  <a:pt x="109" y="168"/>
                </a:lnTo>
                <a:cubicBezTo>
                  <a:pt x="89" y="168"/>
                  <a:pt x="89" y="165"/>
                  <a:pt x="89" y="156"/>
                </a:cubicBezTo>
                <a:lnTo>
                  <a:pt x="89" y="133"/>
                </a:lnTo>
                <a:lnTo>
                  <a:pt x="115" y="133"/>
                </a:lnTo>
                <a:close/>
                <a:moveTo>
                  <a:pt x="70" y="125"/>
                </a:moveTo>
                <a:lnTo>
                  <a:pt x="7" y="125"/>
                </a:lnTo>
                <a:lnTo>
                  <a:pt x="70" y="28"/>
                </a:lnTo>
                <a:lnTo>
                  <a:pt x="70" y="1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Freeform 94"/>
          <p:cNvSpPr>
            <a:spLocks/>
          </p:cNvSpPr>
          <p:nvPr/>
        </p:nvSpPr>
        <p:spPr bwMode="auto">
          <a:xfrm>
            <a:off x="4597400" y="313531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4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4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Freeform 95"/>
          <p:cNvSpPr>
            <a:spLocks/>
          </p:cNvSpPr>
          <p:nvPr/>
        </p:nvSpPr>
        <p:spPr bwMode="auto">
          <a:xfrm>
            <a:off x="4711700" y="3194050"/>
            <a:ext cx="71438" cy="123825"/>
          </a:xfrm>
          <a:custGeom>
            <a:avLst/>
            <a:gdLst>
              <a:gd name="T0" fmla="*/ 103 w 103"/>
              <a:gd name="T1" fmla="*/ 121 h 179"/>
              <a:gd name="T2" fmla="*/ 54 w 103"/>
              <a:gd name="T3" fmla="*/ 64 h 179"/>
              <a:gd name="T4" fmla="*/ 21 w 103"/>
              <a:gd name="T5" fmla="*/ 77 h 179"/>
              <a:gd name="T6" fmla="*/ 21 w 103"/>
              <a:gd name="T7" fmla="*/ 26 h 179"/>
              <a:gd name="T8" fmla="*/ 43 w 103"/>
              <a:gd name="T9" fmla="*/ 30 h 179"/>
              <a:gd name="T10" fmla="*/ 93 w 103"/>
              <a:gd name="T11" fmla="*/ 3 h 179"/>
              <a:gd name="T12" fmla="*/ 91 w 103"/>
              <a:gd name="T13" fmla="*/ 0 h 179"/>
              <a:gd name="T14" fmla="*/ 89 w 103"/>
              <a:gd name="T15" fmla="*/ 1 h 179"/>
              <a:gd name="T16" fmla="*/ 53 w 103"/>
              <a:gd name="T17" fmla="*/ 8 h 179"/>
              <a:gd name="T18" fmla="*/ 19 w 103"/>
              <a:gd name="T19" fmla="*/ 1 h 179"/>
              <a:gd name="T20" fmla="*/ 16 w 103"/>
              <a:gd name="T21" fmla="*/ 0 h 179"/>
              <a:gd name="T22" fmla="*/ 13 w 103"/>
              <a:gd name="T23" fmla="*/ 6 h 179"/>
              <a:gd name="T24" fmla="*/ 13 w 103"/>
              <a:gd name="T25" fmla="*/ 83 h 179"/>
              <a:gd name="T26" fmla="*/ 17 w 103"/>
              <a:gd name="T27" fmla="*/ 90 h 179"/>
              <a:gd name="T28" fmla="*/ 20 w 103"/>
              <a:gd name="T29" fmla="*/ 88 h 179"/>
              <a:gd name="T30" fmla="*/ 54 w 103"/>
              <a:gd name="T31" fmla="*/ 69 h 179"/>
              <a:gd name="T32" fmla="*/ 76 w 103"/>
              <a:gd name="T33" fmla="*/ 86 h 179"/>
              <a:gd name="T34" fmla="*/ 80 w 103"/>
              <a:gd name="T35" fmla="*/ 119 h 179"/>
              <a:gd name="T36" fmla="*/ 74 w 103"/>
              <a:gd name="T37" fmla="*/ 154 h 179"/>
              <a:gd name="T38" fmla="*/ 46 w 103"/>
              <a:gd name="T39" fmla="*/ 171 h 179"/>
              <a:gd name="T40" fmla="*/ 8 w 103"/>
              <a:gd name="T41" fmla="*/ 142 h 179"/>
              <a:gd name="T42" fmla="*/ 12 w 103"/>
              <a:gd name="T43" fmla="*/ 143 h 179"/>
              <a:gd name="T44" fmla="*/ 25 w 103"/>
              <a:gd name="T45" fmla="*/ 130 h 179"/>
              <a:gd name="T46" fmla="*/ 12 w 103"/>
              <a:gd name="T47" fmla="*/ 117 h 179"/>
              <a:gd name="T48" fmla="*/ 0 w 103"/>
              <a:gd name="T49" fmla="*/ 131 h 179"/>
              <a:gd name="T50" fmla="*/ 47 w 103"/>
              <a:gd name="T51" fmla="*/ 179 h 179"/>
              <a:gd name="T52" fmla="*/ 103 w 103"/>
              <a:gd name="T53" fmla="*/ 121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3" h="179">
                <a:moveTo>
                  <a:pt x="103" y="121"/>
                </a:moveTo>
                <a:cubicBezTo>
                  <a:pt x="103" y="90"/>
                  <a:pt x="82" y="64"/>
                  <a:pt x="54" y="64"/>
                </a:cubicBezTo>
                <a:cubicBezTo>
                  <a:pt x="42" y="64"/>
                  <a:pt x="30" y="68"/>
                  <a:pt x="21" y="77"/>
                </a:cubicBezTo>
                <a:lnTo>
                  <a:pt x="21" y="26"/>
                </a:lnTo>
                <a:cubicBezTo>
                  <a:pt x="26" y="28"/>
                  <a:pt x="35" y="30"/>
                  <a:pt x="43" y="30"/>
                </a:cubicBezTo>
                <a:cubicBezTo>
                  <a:pt x="75" y="30"/>
                  <a:pt x="93" y="6"/>
                  <a:pt x="93" y="3"/>
                </a:cubicBezTo>
                <a:cubicBezTo>
                  <a:pt x="93" y="1"/>
                  <a:pt x="93" y="0"/>
                  <a:pt x="91" y="0"/>
                </a:cubicBezTo>
                <a:cubicBezTo>
                  <a:pt x="91" y="0"/>
                  <a:pt x="90" y="0"/>
                  <a:pt x="89" y="1"/>
                </a:cubicBezTo>
                <a:cubicBezTo>
                  <a:pt x="83" y="3"/>
                  <a:pt x="71" y="8"/>
                  <a:pt x="53" y="8"/>
                </a:cubicBezTo>
                <a:cubicBezTo>
                  <a:pt x="43" y="8"/>
                  <a:pt x="31" y="6"/>
                  <a:pt x="19" y="1"/>
                </a:cubicBezTo>
                <a:cubicBezTo>
                  <a:pt x="17" y="0"/>
                  <a:pt x="16" y="0"/>
                  <a:pt x="16" y="0"/>
                </a:cubicBezTo>
                <a:cubicBezTo>
                  <a:pt x="13" y="0"/>
                  <a:pt x="13" y="2"/>
                  <a:pt x="13" y="6"/>
                </a:cubicBezTo>
                <a:lnTo>
                  <a:pt x="13" y="83"/>
                </a:lnTo>
                <a:cubicBezTo>
                  <a:pt x="13" y="88"/>
                  <a:pt x="13" y="90"/>
                  <a:pt x="17" y="90"/>
                </a:cubicBezTo>
                <a:cubicBezTo>
                  <a:pt x="18" y="90"/>
                  <a:pt x="19" y="89"/>
                  <a:pt x="20" y="88"/>
                </a:cubicBezTo>
                <a:cubicBezTo>
                  <a:pt x="23" y="83"/>
                  <a:pt x="32" y="69"/>
                  <a:pt x="54" y="69"/>
                </a:cubicBezTo>
                <a:cubicBezTo>
                  <a:pt x="67" y="69"/>
                  <a:pt x="74" y="81"/>
                  <a:pt x="76" y="86"/>
                </a:cubicBezTo>
                <a:cubicBezTo>
                  <a:pt x="80" y="96"/>
                  <a:pt x="80" y="106"/>
                  <a:pt x="80" y="119"/>
                </a:cubicBezTo>
                <a:cubicBezTo>
                  <a:pt x="80" y="128"/>
                  <a:pt x="80" y="144"/>
                  <a:pt x="74" y="154"/>
                </a:cubicBezTo>
                <a:cubicBezTo>
                  <a:pt x="68" y="165"/>
                  <a:pt x="58" y="171"/>
                  <a:pt x="46" y="171"/>
                </a:cubicBezTo>
                <a:cubicBezTo>
                  <a:pt x="27" y="171"/>
                  <a:pt x="12" y="158"/>
                  <a:pt x="8" y="142"/>
                </a:cubicBezTo>
                <a:cubicBezTo>
                  <a:pt x="9" y="142"/>
                  <a:pt x="10" y="143"/>
                  <a:pt x="12" y="143"/>
                </a:cubicBezTo>
                <a:cubicBezTo>
                  <a:pt x="21" y="143"/>
                  <a:pt x="25" y="136"/>
                  <a:pt x="25" y="130"/>
                </a:cubicBezTo>
                <a:cubicBezTo>
                  <a:pt x="25" y="124"/>
                  <a:pt x="21" y="117"/>
                  <a:pt x="12" y="117"/>
                </a:cubicBezTo>
                <a:cubicBezTo>
                  <a:pt x="9" y="117"/>
                  <a:pt x="0" y="119"/>
                  <a:pt x="0" y="131"/>
                </a:cubicBezTo>
                <a:cubicBezTo>
                  <a:pt x="0" y="153"/>
                  <a:pt x="18" y="179"/>
                  <a:pt x="47" y="179"/>
                </a:cubicBezTo>
                <a:cubicBezTo>
                  <a:pt x="77" y="179"/>
                  <a:pt x="103" y="154"/>
                  <a:pt x="103" y="12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Freeform 96"/>
          <p:cNvSpPr>
            <a:spLocks/>
          </p:cNvSpPr>
          <p:nvPr/>
        </p:nvSpPr>
        <p:spPr bwMode="auto">
          <a:xfrm>
            <a:off x="4968875" y="313531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" name="Freeform 97"/>
          <p:cNvSpPr>
            <a:spLocks noEditPoints="1"/>
          </p:cNvSpPr>
          <p:nvPr/>
        </p:nvSpPr>
        <p:spPr bwMode="auto">
          <a:xfrm>
            <a:off x="5081588" y="3194050"/>
            <a:ext cx="76200" cy="123825"/>
          </a:xfrm>
          <a:custGeom>
            <a:avLst/>
            <a:gdLst>
              <a:gd name="T0" fmla="*/ 108 w 108"/>
              <a:gd name="T1" fmla="*/ 120 h 179"/>
              <a:gd name="T2" fmla="*/ 56 w 108"/>
              <a:gd name="T3" fmla="*/ 62 h 179"/>
              <a:gd name="T4" fmla="*/ 23 w 108"/>
              <a:gd name="T5" fmla="*/ 88 h 179"/>
              <a:gd name="T6" fmla="*/ 23 w 108"/>
              <a:gd name="T7" fmla="*/ 81 h 179"/>
              <a:gd name="T8" fmla="*/ 69 w 108"/>
              <a:gd name="T9" fmla="*/ 6 h 179"/>
              <a:gd name="T10" fmla="*/ 92 w 108"/>
              <a:gd name="T11" fmla="*/ 17 h 179"/>
              <a:gd name="T12" fmla="*/ 77 w 108"/>
              <a:gd name="T13" fmla="*/ 28 h 179"/>
              <a:gd name="T14" fmla="*/ 89 w 108"/>
              <a:gd name="T15" fmla="*/ 40 h 179"/>
              <a:gd name="T16" fmla="*/ 101 w 108"/>
              <a:gd name="T17" fmla="*/ 28 h 179"/>
              <a:gd name="T18" fmla="*/ 68 w 108"/>
              <a:gd name="T19" fmla="*/ 0 h 179"/>
              <a:gd name="T20" fmla="*/ 0 w 108"/>
              <a:gd name="T21" fmla="*/ 91 h 179"/>
              <a:gd name="T22" fmla="*/ 54 w 108"/>
              <a:gd name="T23" fmla="*/ 179 h 179"/>
              <a:gd name="T24" fmla="*/ 108 w 108"/>
              <a:gd name="T25" fmla="*/ 120 h 179"/>
              <a:gd name="T26" fmla="*/ 84 w 108"/>
              <a:gd name="T27" fmla="*/ 120 h 179"/>
              <a:gd name="T28" fmla="*/ 80 w 108"/>
              <a:gd name="T29" fmla="*/ 154 h 179"/>
              <a:gd name="T30" fmla="*/ 54 w 108"/>
              <a:gd name="T31" fmla="*/ 171 h 179"/>
              <a:gd name="T32" fmla="*/ 29 w 108"/>
              <a:gd name="T33" fmla="*/ 152 h 179"/>
              <a:gd name="T34" fmla="*/ 24 w 108"/>
              <a:gd name="T35" fmla="*/ 114 h 179"/>
              <a:gd name="T36" fmla="*/ 56 w 108"/>
              <a:gd name="T37" fmla="*/ 68 h 179"/>
              <a:gd name="T38" fmla="*/ 80 w 108"/>
              <a:gd name="T39" fmla="*/ 84 h 179"/>
              <a:gd name="T40" fmla="*/ 84 w 108"/>
              <a:gd name="T41" fmla="*/ 12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8" h="179">
                <a:moveTo>
                  <a:pt x="108" y="120"/>
                </a:moveTo>
                <a:cubicBezTo>
                  <a:pt x="108" y="87"/>
                  <a:pt x="85" y="62"/>
                  <a:pt x="56" y="62"/>
                </a:cubicBezTo>
                <a:cubicBezTo>
                  <a:pt x="38" y="62"/>
                  <a:pt x="29" y="75"/>
                  <a:pt x="23" y="88"/>
                </a:cubicBezTo>
                <a:lnTo>
                  <a:pt x="23" y="81"/>
                </a:lnTo>
                <a:cubicBezTo>
                  <a:pt x="23" y="16"/>
                  <a:pt x="56" y="6"/>
                  <a:pt x="69" y="6"/>
                </a:cubicBezTo>
                <a:cubicBezTo>
                  <a:pt x="75" y="6"/>
                  <a:pt x="86" y="8"/>
                  <a:pt x="92" y="17"/>
                </a:cubicBezTo>
                <a:cubicBezTo>
                  <a:pt x="88" y="17"/>
                  <a:pt x="77" y="17"/>
                  <a:pt x="77" y="28"/>
                </a:cubicBezTo>
                <a:cubicBezTo>
                  <a:pt x="77" y="36"/>
                  <a:pt x="84" y="40"/>
                  <a:pt x="89" y="40"/>
                </a:cubicBezTo>
                <a:cubicBezTo>
                  <a:pt x="94" y="40"/>
                  <a:pt x="101" y="38"/>
                  <a:pt x="101" y="28"/>
                </a:cubicBezTo>
                <a:cubicBezTo>
                  <a:pt x="101" y="12"/>
                  <a:pt x="90" y="0"/>
                  <a:pt x="68" y="0"/>
                </a:cubicBezTo>
                <a:cubicBezTo>
                  <a:pt x="35" y="0"/>
                  <a:pt x="0" y="33"/>
                  <a:pt x="0" y="91"/>
                </a:cubicBezTo>
                <a:cubicBezTo>
                  <a:pt x="0" y="160"/>
                  <a:pt x="30" y="179"/>
                  <a:pt x="54" y="179"/>
                </a:cubicBezTo>
                <a:cubicBezTo>
                  <a:pt x="83" y="179"/>
                  <a:pt x="108" y="154"/>
                  <a:pt x="108" y="120"/>
                </a:cubicBezTo>
                <a:close/>
                <a:moveTo>
                  <a:pt x="84" y="120"/>
                </a:moveTo>
                <a:cubicBezTo>
                  <a:pt x="84" y="132"/>
                  <a:pt x="84" y="145"/>
                  <a:pt x="80" y="154"/>
                </a:cubicBezTo>
                <a:cubicBezTo>
                  <a:pt x="72" y="170"/>
                  <a:pt x="60" y="171"/>
                  <a:pt x="54" y="171"/>
                </a:cubicBezTo>
                <a:cubicBezTo>
                  <a:pt x="38" y="171"/>
                  <a:pt x="30" y="156"/>
                  <a:pt x="29" y="152"/>
                </a:cubicBezTo>
                <a:cubicBezTo>
                  <a:pt x="24" y="140"/>
                  <a:pt x="24" y="119"/>
                  <a:pt x="24" y="114"/>
                </a:cubicBezTo>
                <a:cubicBezTo>
                  <a:pt x="24" y="94"/>
                  <a:pt x="32" y="68"/>
                  <a:pt x="56" y="68"/>
                </a:cubicBezTo>
                <a:cubicBezTo>
                  <a:pt x="60" y="68"/>
                  <a:pt x="72" y="68"/>
                  <a:pt x="80" y="84"/>
                </a:cubicBezTo>
                <a:cubicBezTo>
                  <a:pt x="84" y="94"/>
                  <a:pt x="84" y="107"/>
                  <a:pt x="84" y="1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1" name="Freeform 98"/>
          <p:cNvSpPr>
            <a:spLocks/>
          </p:cNvSpPr>
          <p:nvPr/>
        </p:nvSpPr>
        <p:spPr bwMode="auto">
          <a:xfrm>
            <a:off x="5340350" y="313531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8 w 164"/>
              <a:gd name="T3" fmla="*/ 0 h 181"/>
              <a:gd name="T4" fmla="*/ 129 w 164"/>
              <a:gd name="T5" fmla="*/ 18 h 181"/>
              <a:gd name="T6" fmla="*/ 134 w 164"/>
              <a:gd name="T7" fmla="*/ 29 h 181"/>
              <a:gd name="T8" fmla="*/ 145 w 164"/>
              <a:gd name="T9" fmla="*/ 61 h 181"/>
              <a:gd name="T10" fmla="*/ 80 w 164"/>
              <a:gd name="T11" fmla="*/ 172 h 181"/>
              <a:gd name="T12" fmla="*/ 54 w 164"/>
              <a:gd name="T13" fmla="*/ 139 h 181"/>
              <a:gd name="T14" fmla="*/ 77 w 164"/>
              <a:gd name="T15" fmla="*/ 52 h 181"/>
              <a:gd name="T16" fmla="*/ 82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1 w 164"/>
              <a:gd name="T27" fmla="*/ 9 h 181"/>
              <a:gd name="T28" fmla="*/ 59 w 164"/>
              <a:gd name="T29" fmla="*/ 20 h 181"/>
              <a:gd name="T30" fmla="*/ 50 w 164"/>
              <a:gd name="T31" fmla="*/ 56 h 181"/>
              <a:gd name="T32" fmla="*/ 29 w 164"/>
              <a:gd name="T33" fmla="*/ 133 h 181"/>
              <a:gd name="T34" fmla="*/ 79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8" y="0"/>
                </a:cubicBezTo>
                <a:cubicBezTo>
                  <a:pt x="139" y="0"/>
                  <a:pt x="129" y="9"/>
                  <a:pt x="129" y="18"/>
                </a:cubicBezTo>
                <a:cubicBezTo>
                  <a:pt x="129" y="24"/>
                  <a:pt x="131" y="26"/>
                  <a:pt x="134" y="29"/>
                </a:cubicBezTo>
                <a:cubicBezTo>
                  <a:pt x="143" y="40"/>
                  <a:pt x="145" y="52"/>
                  <a:pt x="145" y="61"/>
                </a:cubicBezTo>
                <a:cubicBezTo>
                  <a:pt x="145" y="72"/>
                  <a:pt x="126" y="172"/>
                  <a:pt x="80" y="172"/>
                </a:cubicBezTo>
                <a:cubicBezTo>
                  <a:pt x="58" y="172"/>
                  <a:pt x="54" y="152"/>
                  <a:pt x="54" y="139"/>
                </a:cubicBezTo>
                <a:cubicBezTo>
                  <a:pt x="54" y="116"/>
                  <a:pt x="67" y="81"/>
                  <a:pt x="77" y="52"/>
                </a:cubicBezTo>
                <a:cubicBezTo>
                  <a:pt x="79" y="46"/>
                  <a:pt x="82" y="40"/>
                  <a:pt x="82" y="32"/>
                </a:cubicBezTo>
                <a:cubicBezTo>
                  <a:pt x="82" y="12"/>
                  <a:pt x="69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2" y="65"/>
                  <a:pt x="13" y="59"/>
                </a:cubicBezTo>
                <a:cubicBezTo>
                  <a:pt x="17" y="47"/>
                  <a:pt x="27" y="9"/>
                  <a:pt x="51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50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9" y="181"/>
                </a:cubicBezTo>
                <a:cubicBezTo>
                  <a:pt x="146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" name="Freeform 99"/>
          <p:cNvSpPr>
            <a:spLocks/>
          </p:cNvSpPr>
          <p:nvPr/>
        </p:nvSpPr>
        <p:spPr bwMode="auto">
          <a:xfrm>
            <a:off x="5456238" y="3190875"/>
            <a:ext cx="77788" cy="127000"/>
          </a:xfrm>
          <a:custGeom>
            <a:avLst/>
            <a:gdLst>
              <a:gd name="T0" fmla="*/ 111 w 111"/>
              <a:gd name="T1" fmla="*/ 8 h 182"/>
              <a:gd name="T2" fmla="*/ 48 w 111"/>
              <a:gd name="T3" fmla="*/ 8 h 182"/>
              <a:gd name="T4" fmla="*/ 15 w 111"/>
              <a:gd name="T5" fmla="*/ 0 h 182"/>
              <a:gd name="T6" fmla="*/ 8 w 111"/>
              <a:gd name="T7" fmla="*/ 0 h 182"/>
              <a:gd name="T8" fmla="*/ 0 w 111"/>
              <a:gd name="T9" fmla="*/ 54 h 182"/>
              <a:gd name="T10" fmla="*/ 6 w 111"/>
              <a:gd name="T11" fmla="*/ 54 h 182"/>
              <a:gd name="T12" fmla="*/ 13 w 111"/>
              <a:gd name="T13" fmla="*/ 30 h 182"/>
              <a:gd name="T14" fmla="*/ 38 w 111"/>
              <a:gd name="T15" fmla="*/ 28 h 182"/>
              <a:gd name="T16" fmla="*/ 92 w 111"/>
              <a:gd name="T17" fmla="*/ 28 h 182"/>
              <a:gd name="T18" fmla="*/ 63 w 111"/>
              <a:gd name="T19" fmla="*/ 70 h 182"/>
              <a:gd name="T20" fmla="*/ 31 w 111"/>
              <a:gd name="T21" fmla="*/ 167 h 182"/>
              <a:gd name="T22" fmla="*/ 43 w 111"/>
              <a:gd name="T23" fmla="*/ 182 h 182"/>
              <a:gd name="T24" fmla="*/ 55 w 111"/>
              <a:gd name="T25" fmla="*/ 167 h 182"/>
              <a:gd name="T26" fmla="*/ 55 w 111"/>
              <a:gd name="T27" fmla="*/ 154 h 182"/>
              <a:gd name="T28" fmla="*/ 58 w 111"/>
              <a:gd name="T29" fmla="*/ 111 h 182"/>
              <a:gd name="T30" fmla="*/ 74 w 111"/>
              <a:gd name="T31" fmla="*/ 67 h 182"/>
              <a:gd name="T32" fmla="*/ 109 w 111"/>
              <a:gd name="T33" fmla="*/ 18 h 182"/>
              <a:gd name="T34" fmla="*/ 111 w 111"/>
              <a:gd name="T35" fmla="*/ 8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1" h="182">
                <a:moveTo>
                  <a:pt x="111" y="8"/>
                </a:moveTo>
                <a:lnTo>
                  <a:pt x="48" y="8"/>
                </a:lnTo>
                <a:cubicBezTo>
                  <a:pt x="17" y="8"/>
                  <a:pt x="16" y="5"/>
                  <a:pt x="15" y="0"/>
                </a:cubicBezTo>
                <a:lnTo>
                  <a:pt x="8" y="0"/>
                </a:lnTo>
                <a:lnTo>
                  <a:pt x="0" y="54"/>
                </a:lnTo>
                <a:lnTo>
                  <a:pt x="6" y="54"/>
                </a:lnTo>
                <a:cubicBezTo>
                  <a:pt x="7" y="50"/>
                  <a:pt x="10" y="33"/>
                  <a:pt x="13" y="30"/>
                </a:cubicBezTo>
                <a:cubicBezTo>
                  <a:pt x="15" y="28"/>
                  <a:pt x="35" y="28"/>
                  <a:pt x="38" y="28"/>
                </a:cubicBezTo>
                <a:lnTo>
                  <a:pt x="92" y="28"/>
                </a:lnTo>
                <a:lnTo>
                  <a:pt x="63" y="70"/>
                </a:lnTo>
                <a:cubicBezTo>
                  <a:pt x="40" y="105"/>
                  <a:pt x="31" y="141"/>
                  <a:pt x="31" y="167"/>
                </a:cubicBezTo>
                <a:cubicBezTo>
                  <a:pt x="31" y="170"/>
                  <a:pt x="31" y="182"/>
                  <a:pt x="43" y="182"/>
                </a:cubicBezTo>
                <a:cubicBezTo>
                  <a:pt x="55" y="182"/>
                  <a:pt x="55" y="170"/>
                  <a:pt x="55" y="167"/>
                </a:cubicBezTo>
                <a:lnTo>
                  <a:pt x="55" y="154"/>
                </a:lnTo>
                <a:cubicBezTo>
                  <a:pt x="55" y="140"/>
                  <a:pt x="56" y="125"/>
                  <a:pt x="58" y="111"/>
                </a:cubicBezTo>
                <a:cubicBezTo>
                  <a:pt x="59" y="105"/>
                  <a:pt x="63" y="83"/>
                  <a:pt x="74" y="67"/>
                </a:cubicBezTo>
                <a:lnTo>
                  <a:pt x="109" y="18"/>
                </a:lnTo>
                <a:cubicBezTo>
                  <a:pt x="111" y="14"/>
                  <a:pt x="111" y="14"/>
                  <a:pt x="111" y="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Rectangle 100"/>
          <p:cNvSpPr>
            <a:spLocks noChangeArrowheads="1"/>
          </p:cNvSpPr>
          <p:nvPr/>
        </p:nvSpPr>
        <p:spPr bwMode="auto">
          <a:xfrm>
            <a:off x="3756025" y="3389313"/>
            <a:ext cx="385763" cy="3376613"/>
          </a:xfrm>
          <a:prstGeom prst="rect">
            <a:avLst/>
          </a:prstGeom>
          <a:noFill/>
          <a:ln w="285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" name="Rectangle 101"/>
          <p:cNvSpPr>
            <a:spLocks noChangeArrowheads="1"/>
          </p:cNvSpPr>
          <p:nvPr/>
        </p:nvSpPr>
        <p:spPr bwMode="auto">
          <a:xfrm>
            <a:off x="2314575" y="4392613"/>
            <a:ext cx="3495675" cy="352425"/>
          </a:xfrm>
          <a:prstGeom prst="rect">
            <a:avLst/>
          </a:prstGeom>
          <a:noFill/>
          <a:ln w="285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Rectangle 102"/>
          <p:cNvSpPr>
            <a:spLocks noChangeArrowheads="1"/>
          </p:cNvSpPr>
          <p:nvPr/>
        </p:nvSpPr>
        <p:spPr bwMode="auto">
          <a:xfrm>
            <a:off x="2314575" y="4021138"/>
            <a:ext cx="3495675" cy="354013"/>
          </a:xfrm>
          <a:prstGeom prst="rect">
            <a:avLst/>
          </a:prstGeom>
          <a:noFill/>
          <a:ln w="285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" name="Rectangle 103"/>
          <p:cNvSpPr>
            <a:spLocks noChangeArrowheads="1"/>
          </p:cNvSpPr>
          <p:nvPr/>
        </p:nvSpPr>
        <p:spPr bwMode="auto">
          <a:xfrm>
            <a:off x="2314575" y="5132388"/>
            <a:ext cx="3495675" cy="354013"/>
          </a:xfrm>
          <a:prstGeom prst="rect">
            <a:avLst/>
          </a:prstGeom>
          <a:noFill/>
          <a:ln w="285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Rectangle 104"/>
          <p:cNvSpPr>
            <a:spLocks noChangeArrowheads="1"/>
          </p:cNvSpPr>
          <p:nvPr/>
        </p:nvSpPr>
        <p:spPr bwMode="auto">
          <a:xfrm>
            <a:off x="2314575" y="5881688"/>
            <a:ext cx="3495675" cy="354013"/>
          </a:xfrm>
          <a:prstGeom prst="rect">
            <a:avLst/>
          </a:prstGeom>
          <a:noFill/>
          <a:ln w="285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28" name="Straight Arrow Connector 127"/>
          <p:cNvCxnSpPr/>
          <p:nvPr/>
        </p:nvCxnSpPr>
        <p:spPr>
          <a:xfrm flipV="1">
            <a:off x="3175000" y="3402013"/>
            <a:ext cx="0" cy="12255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V="1">
            <a:off x="3289300" y="3402013"/>
            <a:ext cx="0" cy="1879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059113" y="2975274"/>
            <a:ext cx="32385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6122987" y="3965630"/>
            <a:ext cx="27098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800" dirty="0" smtClean="0"/>
              <a:t>3. Inspect column index of each nonzero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436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Mondriaan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446984" cy="4351338"/>
          </a:xfrm>
        </p:spPr>
        <p:txBody>
          <a:bodyPr/>
          <a:lstStyle/>
          <a:p>
            <a:r>
              <a:rPr lang="en-US" dirty="0" smtClean="0"/>
              <a:t>Given a node, find most “similar” neighbor</a:t>
            </a:r>
          </a:p>
          <a:p>
            <a:r>
              <a:rPr lang="en-US" b="1" dirty="0" smtClean="0"/>
              <a:t>Similarity = # </a:t>
            </a:r>
            <a:r>
              <a:rPr lang="en-US" b="1" dirty="0" err="1" smtClean="0"/>
              <a:t>hyperedges</a:t>
            </a:r>
            <a:r>
              <a:rPr lang="en-US" b="1" dirty="0" smtClean="0"/>
              <a:t> containing both</a:t>
            </a:r>
            <a:endParaRPr lang="en-US" b="1" dirty="0"/>
          </a:p>
        </p:txBody>
      </p:sp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2047875" y="3108325"/>
            <a:ext cx="5076825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644775" y="36401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016250" y="36401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387725" y="364013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760788" y="36401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32263" y="364013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505325" y="36401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876800" y="364013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Rectangle 12"/>
          <p:cNvSpPr>
            <a:spLocks noChangeArrowheads="1"/>
          </p:cNvSpPr>
          <p:nvPr/>
        </p:nvSpPr>
        <p:spPr bwMode="auto">
          <a:xfrm>
            <a:off x="5249863" y="36401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13"/>
          <p:cNvSpPr>
            <a:spLocks noChangeArrowheads="1"/>
          </p:cNvSpPr>
          <p:nvPr/>
        </p:nvSpPr>
        <p:spPr bwMode="auto">
          <a:xfrm>
            <a:off x="2644775" y="4011613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Rectangle 14"/>
          <p:cNvSpPr>
            <a:spLocks noChangeArrowheads="1"/>
          </p:cNvSpPr>
          <p:nvPr/>
        </p:nvSpPr>
        <p:spPr bwMode="auto">
          <a:xfrm>
            <a:off x="3016250" y="4011613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Rectangle 15"/>
          <p:cNvSpPr>
            <a:spLocks noChangeArrowheads="1"/>
          </p:cNvSpPr>
          <p:nvPr/>
        </p:nvSpPr>
        <p:spPr bwMode="auto">
          <a:xfrm>
            <a:off x="3387725" y="4011613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Rectangle 16"/>
          <p:cNvSpPr>
            <a:spLocks noChangeArrowheads="1"/>
          </p:cNvSpPr>
          <p:nvPr/>
        </p:nvSpPr>
        <p:spPr bwMode="auto">
          <a:xfrm>
            <a:off x="3760788" y="4011613"/>
            <a:ext cx="371475" cy="371475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ectangle 17"/>
          <p:cNvSpPr>
            <a:spLocks noChangeArrowheads="1"/>
          </p:cNvSpPr>
          <p:nvPr/>
        </p:nvSpPr>
        <p:spPr bwMode="auto">
          <a:xfrm>
            <a:off x="4132263" y="4011613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Rectangle 18"/>
          <p:cNvSpPr>
            <a:spLocks noChangeArrowheads="1"/>
          </p:cNvSpPr>
          <p:nvPr/>
        </p:nvSpPr>
        <p:spPr bwMode="auto">
          <a:xfrm>
            <a:off x="4505325" y="4011613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Rectangle 19"/>
          <p:cNvSpPr>
            <a:spLocks noChangeArrowheads="1"/>
          </p:cNvSpPr>
          <p:nvPr/>
        </p:nvSpPr>
        <p:spPr bwMode="auto">
          <a:xfrm>
            <a:off x="4876800" y="4011613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Rectangle 20"/>
          <p:cNvSpPr>
            <a:spLocks noChangeArrowheads="1"/>
          </p:cNvSpPr>
          <p:nvPr/>
        </p:nvSpPr>
        <p:spPr bwMode="auto">
          <a:xfrm>
            <a:off x="5249863" y="4011613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Rectangle 21"/>
          <p:cNvSpPr>
            <a:spLocks noChangeArrowheads="1"/>
          </p:cNvSpPr>
          <p:nvPr/>
        </p:nvSpPr>
        <p:spPr bwMode="auto">
          <a:xfrm>
            <a:off x="2644775" y="4383088"/>
            <a:ext cx="371475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Rectangle 22"/>
          <p:cNvSpPr>
            <a:spLocks noChangeArrowheads="1"/>
          </p:cNvSpPr>
          <p:nvPr/>
        </p:nvSpPr>
        <p:spPr bwMode="auto">
          <a:xfrm>
            <a:off x="3016250" y="4383088"/>
            <a:ext cx="371475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Rectangle 23"/>
          <p:cNvSpPr>
            <a:spLocks noChangeArrowheads="1"/>
          </p:cNvSpPr>
          <p:nvPr/>
        </p:nvSpPr>
        <p:spPr bwMode="auto">
          <a:xfrm>
            <a:off x="3760788" y="4383088"/>
            <a:ext cx="371475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Rectangle 24"/>
          <p:cNvSpPr>
            <a:spLocks noChangeArrowheads="1"/>
          </p:cNvSpPr>
          <p:nvPr/>
        </p:nvSpPr>
        <p:spPr bwMode="auto">
          <a:xfrm>
            <a:off x="4132263" y="4383088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Rectangle 25"/>
          <p:cNvSpPr>
            <a:spLocks noChangeArrowheads="1"/>
          </p:cNvSpPr>
          <p:nvPr/>
        </p:nvSpPr>
        <p:spPr bwMode="auto">
          <a:xfrm>
            <a:off x="4505325" y="4383088"/>
            <a:ext cx="371475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Rectangle 26"/>
          <p:cNvSpPr>
            <a:spLocks noChangeArrowheads="1"/>
          </p:cNvSpPr>
          <p:nvPr/>
        </p:nvSpPr>
        <p:spPr bwMode="auto">
          <a:xfrm>
            <a:off x="4876800" y="4383088"/>
            <a:ext cx="373063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Rectangle 27"/>
          <p:cNvSpPr>
            <a:spLocks noChangeArrowheads="1"/>
          </p:cNvSpPr>
          <p:nvPr/>
        </p:nvSpPr>
        <p:spPr bwMode="auto">
          <a:xfrm>
            <a:off x="5249863" y="4383088"/>
            <a:ext cx="371475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Rectangle 28"/>
          <p:cNvSpPr>
            <a:spLocks noChangeArrowheads="1"/>
          </p:cNvSpPr>
          <p:nvPr/>
        </p:nvSpPr>
        <p:spPr bwMode="auto">
          <a:xfrm>
            <a:off x="2644775" y="475615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Rectangle 29"/>
          <p:cNvSpPr>
            <a:spLocks noChangeArrowheads="1"/>
          </p:cNvSpPr>
          <p:nvPr/>
        </p:nvSpPr>
        <p:spPr bwMode="auto">
          <a:xfrm>
            <a:off x="3016250" y="475615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Rectangle 30"/>
          <p:cNvSpPr>
            <a:spLocks noChangeArrowheads="1"/>
          </p:cNvSpPr>
          <p:nvPr/>
        </p:nvSpPr>
        <p:spPr bwMode="auto">
          <a:xfrm>
            <a:off x="3387725" y="4756150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Rectangle 31"/>
          <p:cNvSpPr>
            <a:spLocks noChangeArrowheads="1"/>
          </p:cNvSpPr>
          <p:nvPr/>
        </p:nvSpPr>
        <p:spPr bwMode="auto">
          <a:xfrm>
            <a:off x="3760788" y="475615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Rectangle 32"/>
          <p:cNvSpPr>
            <a:spLocks noChangeArrowheads="1"/>
          </p:cNvSpPr>
          <p:nvPr/>
        </p:nvSpPr>
        <p:spPr bwMode="auto">
          <a:xfrm>
            <a:off x="4132263" y="4756150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Rectangle 33"/>
          <p:cNvSpPr>
            <a:spLocks noChangeArrowheads="1"/>
          </p:cNvSpPr>
          <p:nvPr/>
        </p:nvSpPr>
        <p:spPr bwMode="auto">
          <a:xfrm>
            <a:off x="4505325" y="475615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Rectangle 34"/>
          <p:cNvSpPr>
            <a:spLocks noChangeArrowheads="1"/>
          </p:cNvSpPr>
          <p:nvPr/>
        </p:nvSpPr>
        <p:spPr bwMode="auto">
          <a:xfrm>
            <a:off x="4876800" y="4756150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Rectangle 35"/>
          <p:cNvSpPr>
            <a:spLocks noChangeArrowheads="1"/>
          </p:cNvSpPr>
          <p:nvPr/>
        </p:nvSpPr>
        <p:spPr bwMode="auto">
          <a:xfrm>
            <a:off x="5249863" y="475615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Rectangle 36"/>
          <p:cNvSpPr>
            <a:spLocks noChangeArrowheads="1"/>
          </p:cNvSpPr>
          <p:nvPr/>
        </p:nvSpPr>
        <p:spPr bwMode="auto">
          <a:xfrm>
            <a:off x="2644775" y="5127625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Rectangle 37"/>
          <p:cNvSpPr>
            <a:spLocks noChangeArrowheads="1"/>
          </p:cNvSpPr>
          <p:nvPr/>
        </p:nvSpPr>
        <p:spPr bwMode="auto">
          <a:xfrm>
            <a:off x="3016250" y="5127625"/>
            <a:ext cx="371475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Rectangle 38"/>
          <p:cNvSpPr>
            <a:spLocks noChangeArrowheads="1"/>
          </p:cNvSpPr>
          <p:nvPr/>
        </p:nvSpPr>
        <p:spPr bwMode="auto">
          <a:xfrm>
            <a:off x="3387725" y="5127625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Rectangle 39"/>
          <p:cNvSpPr>
            <a:spLocks noChangeArrowheads="1"/>
          </p:cNvSpPr>
          <p:nvPr/>
        </p:nvSpPr>
        <p:spPr bwMode="auto">
          <a:xfrm>
            <a:off x="3760788" y="5127625"/>
            <a:ext cx="371475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Rectangle 40"/>
          <p:cNvSpPr>
            <a:spLocks noChangeArrowheads="1"/>
          </p:cNvSpPr>
          <p:nvPr/>
        </p:nvSpPr>
        <p:spPr bwMode="auto">
          <a:xfrm>
            <a:off x="4132263" y="5127625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Rectangle 41"/>
          <p:cNvSpPr>
            <a:spLocks noChangeArrowheads="1"/>
          </p:cNvSpPr>
          <p:nvPr/>
        </p:nvSpPr>
        <p:spPr bwMode="auto">
          <a:xfrm>
            <a:off x="4505325" y="5127625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Rectangle 42"/>
          <p:cNvSpPr>
            <a:spLocks noChangeArrowheads="1"/>
          </p:cNvSpPr>
          <p:nvPr/>
        </p:nvSpPr>
        <p:spPr bwMode="auto">
          <a:xfrm>
            <a:off x="4876800" y="5127625"/>
            <a:ext cx="373063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Rectangle 43"/>
          <p:cNvSpPr>
            <a:spLocks noChangeArrowheads="1"/>
          </p:cNvSpPr>
          <p:nvPr/>
        </p:nvSpPr>
        <p:spPr bwMode="auto">
          <a:xfrm>
            <a:off x="5249863" y="5127625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Rectangle 44"/>
          <p:cNvSpPr>
            <a:spLocks noChangeArrowheads="1"/>
          </p:cNvSpPr>
          <p:nvPr/>
        </p:nvSpPr>
        <p:spPr bwMode="auto">
          <a:xfrm>
            <a:off x="2644775" y="55006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Rectangle 45"/>
          <p:cNvSpPr>
            <a:spLocks noChangeArrowheads="1"/>
          </p:cNvSpPr>
          <p:nvPr/>
        </p:nvSpPr>
        <p:spPr bwMode="auto">
          <a:xfrm>
            <a:off x="3016250" y="55006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Rectangle 46"/>
          <p:cNvSpPr>
            <a:spLocks noChangeArrowheads="1"/>
          </p:cNvSpPr>
          <p:nvPr/>
        </p:nvSpPr>
        <p:spPr bwMode="auto">
          <a:xfrm>
            <a:off x="3387725" y="550068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Rectangle 47"/>
          <p:cNvSpPr>
            <a:spLocks noChangeArrowheads="1"/>
          </p:cNvSpPr>
          <p:nvPr/>
        </p:nvSpPr>
        <p:spPr bwMode="auto">
          <a:xfrm>
            <a:off x="3760788" y="55006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Rectangle 48"/>
          <p:cNvSpPr>
            <a:spLocks noChangeArrowheads="1"/>
          </p:cNvSpPr>
          <p:nvPr/>
        </p:nvSpPr>
        <p:spPr bwMode="auto">
          <a:xfrm>
            <a:off x="4132263" y="550068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Rectangle 49"/>
          <p:cNvSpPr>
            <a:spLocks noChangeArrowheads="1"/>
          </p:cNvSpPr>
          <p:nvPr/>
        </p:nvSpPr>
        <p:spPr bwMode="auto">
          <a:xfrm>
            <a:off x="4505325" y="55006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Rectangle 50"/>
          <p:cNvSpPr>
            <a:spLocks noChangeArrowheads="1"/>
          </p:cNvSpPr>
          <p:nvPr/>
        </p:nvSpPr>
        <p:spPr bwMode="auto">
          <a:xfrm>
            <a:off x="4876800" y="550068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Rectangle 51"/>
          <p:cNvSpPr>
            <a:spLocks noChangeArrowheads="1"/>
          </p:cNvSpPr>
          <p:nvPr/>
        </p:nvSpPr>
        <p:spPr bwMode="auto">
          <a:xfrm>
            <a:off x="5249863" y="55006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Rectangle 52"/>
          <p:cNvSpPr>
            <a:spLocks noChangeArrowheads="1"/>
          </p:cNvSpPr>
          <p:nvPr/>
        </p:nvSpPr>
        <p:spPr bwMode="auto">
          <a:xfrm>
            <a:off x="2644775" y="5872163"/>
            <a:ext cx="371475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Rectangle 53"/>
          <p:cNvSpPr>
            <a:spLocks noChangeArrowheads="1"/>
          </p:cNvSpPr>
          <p:nvPr/>
        </p:nvSpPr>
        <p:spPr bwMode="auto">
          <a:xfrm>
            <a:off x="3016250" y="5872163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Rectangle 54"/>
          <p:cNvSpPr>
            <a:spLocks noChangeArrowheads="1"/>
          </p:cNvSpPr>
          <p:nvPr/>
        </p:nvSpPr>
        <p:spPr bwMode="auto">
          <a:xfrm>
            <a:off x="3387725" y="5872163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Rectangle 55"/>
          <p:cNvSpPr>
            <a:spLocks noChangeArrowheads="1"/>
          </p:cNvSpPr>
          <p:nvPr/>
        </p:nvSpPr>
        <p:spPr bwMode="auto">
          <a:xfrm>
            <a:off x="3760788" y="5872163"/>
            <a:ext cx="371475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Rectangle 56"/>
          <p:cNvSpPr>
            <a:spLocks noChangeArrowheads="1"/>
          </p:cNvSpPr>
          <p:nvPr/>
        </p:nvSpPr>
        <p:spPr bwMode="auto">
          <a:xfrm>
            <a:off x="4132263" y="5872163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Rectangle 57"/>
          <p:cNvSpPr>
            <a:spLocks noChangeArrowheads="1"/>
          </p:cNvSpPr>
          <p:nvPr/>
        </p:nvSpPr>
        <p:spPr bwMode="auto">
          <a:xfrm>
            <a:off x="4505325" y="5872163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Rectangle 58"/>
          <p:cNvSpPr>
            <a:spLocks noChangeArrowheads="1"/>
          </p:cNvSpPr>
          <p:nvPr/>
        </p:nvSpPr>
        <p:spPr bwMode="auto">
          <a:xfrm>
            <a:off x="4876800" y="5872163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Rectangle 59"/>
          <p:cNvSpPr>
            <a:spLocks noChangeArrowheads="1"/>
          </p:cNvSpPr>
          <p:nvPr/>
        </p:nvSpPr>
        <p:spPr bwMode="auto">
          <a:xfrm>
            <a:off x="5249863" y="5872163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Rectangle 60"/>
          <p:cNvSpPr>
            <a:spLocks noChangeArrowheads="1"/>
          </p:cNvSpPr>
          <p:nvPr/>
        </p:nvSpPr>
        <p:spPr bwMode="auto">
          <a:xfrm>
            <a:off x="2644775" y="624522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Rectangle 61"/>
          <p:cNvSpPr>
            <a:spLocks noChangeArrowheads="1"/>
          </p:cNvSpPr>
          <p:nvPr/>
        </p:nvSpPr>
        <p:spPr bwMode="auto">
          <a:xfrm>
            <a:off x="3016250" y="624522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Rectangle 62"/>
          <p:cNvSpPr>
            <a:spLocks noChangeArrowheads="1"/>
          </p:cNvSpPr>
          <p:nvPr/>
        </p:nvSpPr>
        <p:spPr bwMode="auto">
          <a:xfrm>
            <a:off x="3387725" y="6245225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Rectangle 63"/>
          <p:cNvSpPr>
            <a:spLocks noChangeArrowheads="1"/>
          </p:cNvSpPr>
          <p:nvPr/>
        </p:nvSpPr>
        <p:spPr bwMode="auto">
          <a:xfrm>
            <a:off x="3760788" y="624522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Rectangle 64"/>
          <p:cNvSpPr>
            <a:spLocks noChangeArrowheads="1"/>
          </p:cNvSpPr>
          <p:nvPr/>
        </p:nvSpPr>
        <p:spPr bwMode="auto">
          <a:xfrm>
            <a:off x="4132263" y="6245225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Rectangle 65"/>
          <p:cNvSpPr>
            <a:spLocks noChangeArrowheads="1"/>
          </p:cNvSpPr>
          <p:nvPr/>
        </p:nvSpPr>
        <p:spPr bwMode="auto">
          <a:xfrm>
            <a:off x="4505325" y="624522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Rectangle 66"/>
          <p:cNvSpPr>
            <a:spLocks noChangeArrowheads="1"/>
          </p:cNvSpPr>
          <p:nvPr/>
        </p:nvSpPr>
        <p:spPr bwMode="auto">
          <a:xfrm>
            <a:off x="4876800" y="6245225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Rectangle 67"/>
          <p:cNvSpPr>
            <a:spLocks noChangeArrowheads="1"/>
          </p:cNvSpPr>
          <p:nvPr/>
        </p:nvSpPr>
        <p:spPr bwMode="auto">
          <a:xfrm>
            <a:off x="5249863" y="624522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Freeform 68"/>
          <p:cNvSpPr>
            <a:spLocks noEditPoints="1"/>
          </p:cNvSpPr>
          <p:nvPr/>
        </p:nvSpPr>
        <p:spPr bwMode="auto">
          <a:xfrm>
            <a:off x="2047875" y="3733800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Freeform 69"/>
          <p:cNvSpPr>
            <a:spLocks noEditPoints="1"/>
          </p:cNvSpPr>
          <p:nvPr/>
        </p:nvSpPr>
        <p:spPr bwMode="auto">
          <a:xfrm>
            <a:off x="2152650" y="3792538"/>
            <a:ext cx="74613" cy="125413"/>
          </a:xfrm>
          <a:custGeom>
            <a:avLst/>
            <a:gdLst>
              <a:gd name="T0" fmla="*/ 109 w 109"/>
              <a:gd name="T1" fmla="*/ 90 h 179"/>
              <a:gd name="T2" fmla="*/ 99 w 109"/>
              <a:gd name="T3" fmla="*/ 29 h 179"/>
              <a:gd name="T4" fmla="*/ 55 w 109"/>
              <a:gd name="T5" fmla="*/ 0 h 179"/>
              <a:gd name="T6" fmla="*/ 10 w 109"/>
              <a:gd name="T7" fmla="*/ 31 h 179"/>
              <a:gd name="T8" fmla="*/ 0 w 109"/>
              <a:gd name="T9" fmla="*/ 90 h 179"/>
              <a:gd name="T10" fmla="*/ 12 w 109"/>
              <a:gd name="T11" fmla="*/ 152 h 179"/>
              <a:gd name="T12" fmla="*/ 55 w 109"/>
              <a:gd name="T13" fmla="*/ 179 h 179"/>
              <a:gd name="T14" fmla="*/ 100 w 109"/>
              <a:gd name="T15" fmla="*/ 148 h 179"/>
              <a:gd name="T16" fmla="*/ 109 w 109"/>
              <a:gd name="T17" fmla="*/ 90 h 179"/>
              <a:gd name="T18" fmla="*/ 88 w 109"/>
              <a:gd name="T19" fmla="*/ 86 h 179"/>
              <a:gd name="T20" fmla="*/ 85 w 109"/>
              <a:gd name="T21" fmla="*/ 140 h 179"/>
              <a:gd name="T22" fmla="*/ 55 w 109"/>
              <a:gd name="T23" fmla="*/ 173 h 179"/>
              <a:gd name="T24" fmla="*/ 24 w 109"/>
              <a:gd name="T25" fmla="*/ 141 h 179"/>
              <a:gd name="T26" fmla="*/ 21 w 109"/>
              <a:gd name="T27" fmla="*/ 86 h 179"/>
              <a:gd name="T28" fmla="*/ 24 w 109"/>
              <a:gd name="T29" fmla="*/ 39 h 179"/>
              <a:gd name="T30" fmla="*/ 55 w 109"/>
              <a:gd name="T31" fmla="*/ 5 h 179"/>
              <a:gd name="T32" fmla="*/ 85 w 109"/>
              <a:gd name="T33" fmla="*/ 36 h 179"/>
              <a:gd name="T34" fmla="*/ 88 w 109"/>
              <a:gd name="T35" fmla="*/ 8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9" h="179">
                <a:moveTo>
                  <a:pt x="109" y="90"/>
                </a:moveTo>
                <a:cubicBezTo>
                  <a:pt x="109" y="69"/>
                  <a:pt x="108" y="48"/>
                  <a:pt x="99" y="29"/>
                </a:cubicBezTo>
                <a:cubicBezTo>
                  <a:pt x="87" y="4"/>
                  <a:pt x="66" y="0"/>
                  <a:pt x="55" y="0"/>
                </a:cubicBezTo>
                <a:cubicBezTo>
                  <a:pt x="39" y="0"/>
                  <a:pt x="20" y="6"/>
                  <a:pt x="10" y="31"/>
                </a:cubicBezTo>
                <a:cubicBezTo>
                  <a:pt x="1" y="49"/>
                  <a:pt x="0" y="69"/>
                  <a:pt x="0" y="90"/>
                </a:cubicBezTo>
                <a:cubicBezTo>
                  <a:pt x="0" y="109"/>
                  <a:pt x="1" y="133"/>
                  <a:pt x="12" y="152"/>
                </a:cubicBezTo>
                <a:cubicBezTo>
                  <a:pt x="23" y="173"/>
                  <a:pt x="42" y="179"/>
                  <a:pt x="55" y="179"/>
                </a:cubicBezTo>
                <a:cubicBezTo>
                  <a:pt x="69" y="179"/>
                  <a:pt x="88" y="173"/>
                  <a:pt x="100" y="148"/>
                </a:cubicBezTo>
                <a:cubicBezTo>
                  <a:pt x="108" y="130"/>
                  <a:pt x="109" y="110"/>
                  <a:pt x="109" y="90"/>
                </a:cubicBezTo>
                <a:close/>
                <a:moveTo>
                  <a:pt x="88" y="86"/>
                </a:moveTo>
                <a:cubicBezTo>
                  <a:pt x="88" y="106"/>
                  <a:pt x="88" y="124"/>
                  <a:pt x="85" y="140"/>
                </a:cubicBezTo>
                <a:cubicBezTo>
                  <a:pt x="81" y="165"/>
                  <a:pt x="66" y="173"/>
                  <a:pt x="55" y="173"/>
                </a:cubicBezTo>
                <a:cubicBezTo>
                  <a:pt x="44" y="173"/>
                  <a:pt x="29" y="166"/>
                  <a:pt x="24" y="141"/>
                </a:cubicBezTo>
                <a:cubicBezTo>
                  <a:pt x="21" y="126"/>
                  <a:pt x="21" y="102"/>
                  <a:pt x="21" y="86"/>
                </a:cubicBezTo>
                <a:cubicBezTo>
                  <a:pt x="21" y="70"/>
                  <a:pt x="21" y="53"/>
                  <a:pt x="24" y="39"/>
                </a:cubicBezTo>
                <a:cubicBezTo>
                  <a:pt x="29" y="8"/>
                  <a:pt x="48" y="5"/>
                  <a:pt x="55" y="5"/>
                </a:cubicBezTo>
                <a:cubicBezTo>
                  <a:pt x="63" y="5"/>
                  <a:pt x="80" y="10"/>
                  <a:pt x="85" y="36"/>
                </a:cubicBezTo>
                <a:cubicBezTo>
                  <a:pt x="88" y="50"/>
                  <a:pt x="88" y="70"/>
                  <a:pt x="88" y="8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Freeform 70"/>
          <p:cNvSpPr>
            <a:spLocks noEditPoints="1"/>
          </p:cNvSpPr>
          <p:nvPr/>
        </p:nvSpPr>
        <p:spPr bwMode="auto">
          <a:xfrm>
            <a:off x="2047875" y="4108450"/>
            <a:ext cx="98425" cy="125413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3 h 181"/>
              <a:gd name="T8" fmla="*/ 28 w 142"/>
              <a:gd name="T9" fmla="*/ 129 h 181"/>
              <a:gd name="T10" fmla="*/ 34 w 142"/>
              <a:gd name="T11" fmla="*/ 85 h 181"/>
              <a:gd name="T12" fmla="*/ 50 w 142"/>
              <a:gd name="T13" fmla="*/ 85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3"/>
                  <a:pt x="58" y="173"/>
                </a:cubicBezTo>
                <a:cubicBezTo>
                  <a:pt x="32" y="173"/>
                  <a:pt x="28" y="144"/>
                  <a:pt x="28" y="129"/>
                </a:cubicBezTo>
                <a:cubicBezTo>
                  <a:pt x="28" y="113"/>
                  <a:pt x="32" y="95"/>
                  <a:pt x="34" y="85"/>
                </a:cubicBezTo>
                <a:lnTo>
                  <a:pt x="50" y="85"/>
                </a:lnTo>
                <a:cubicBezTo>
                  <a:pt x="62" y="85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1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Freeform 71"/>
          <p:cNvSpPr>
            <a:spLocks/>
          </p:cNvSpPr>
          <p:nvPr/>
        </p:nvSpPr>
        <p:spPr bwMode="auto">
          <a:xfrm>
            <a:off x="2160588" y="4167188"/>
            <a:ext cx="60325" cy="120650"/>
          </a:xfrm>
          <a:custGeom>
            <a:avLst/>
            <a:gdLst>
              <a:gd name="T0" fmla="*/ 86 w 86"/>
              <a:gd name="T1" fmla="*/ 173 h 173"/>
              <a:gd name="T2" fmla="*/ 86 w 86"/>
              <a:gd name="T3" fmla="*/ 165 h 173"/>
              <a:gd name="T4" fmla="*/ 77 w 86"/>
              <a:gd name="T5" fmla="*/ 165 h 173"/>
              <a:gd name="T6" fmla="*/ 53 w 86"/>
              <a:gd name="T7" fmla="*/ 152 h 173"/>
              <a:gd name="T8" fmla="*/ 53 w 86"/>
              <a:gd name="T9" fmla="*/ 7 h 173"/>
              <a:gd name="T10" fmla="*/ 47 w 86"/>
              <a:gd name="T11" fmla="*/ 0 h 173"/>
              <a:gd name="T12" fmla="*/ 0 w 86"/>
              <a:gd name="T13" fmla="*/ 16 h 173"/>
              <a:gd name="T14" fmla="*/ 0 w 86"/>
              <a:gd name="T15" fmla="*/ 25 h 173"/>
              <a:gd name="T16" fmla="*/ 34 w 86"/>
              <a:gd name="T17" fmla="*/ 18 h 173"/>
              <a:gd name="T18" fmla="*/ 34 w 86"/>
              <a:gd name="T19" fmla="*/ 152 h 173"/>
              <a:gd name="T20" fmla="*/ 10 w 86"/>
              <a:gd name="T21" fmla="*/ 165 h 173"/>
              <a:gd name="T22" fmla="*/ 1 w 86"/>
              <a:gd name="T23" fmla="*/ 165 h 173"/>
              <a:gd name="T24" fmla="*/ 1 w 86"/>
              <a:gd name="T25" fmla="*/ 173 h 173"/>
              <a:gd name="T26" fmla="*/ 44 w 86"/>
              <a:gd name="T27" fmla="*/ 172 h 173"/>
              <a:gd name="T28" fmla="*/ 86 w 86"/>
              <a:gd name="T29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6" h="173">
                <a:moveTo>
                  <a:pt x="86" y="173"/>
                </a:moveTo>
                <a:lnTo>
                  <a:pt x="86" y="165"/>
                </a:lnTo>
                <a:lnTo>
                  <a:pt x="77" y="165"/>
                </a:lnTo>
                <a:cubicBezTo>
                  <a:pt x="54" y="165"/>
                  <a:pt x="53" y="162"/>
                  <a:pt x="53" y="152"/>
                </a:cubicBezTo>
                <a:lnTo>
                  <a:pt x="53" y="7"/>
                </a:lnTo>
                <a:cubicBezTo>
                  <a:pt x="53" y="0"/>
                  <a:pt x="53" y="0"/>
                  <a:pt x="47" y="0"/>
                </a:cubicBezTo>
                <a:cubicBezTo>
                  <a:pt x="31" y="16"/>
                  <a:pt x="8" y="16"/>
                  <a:pt x="0" y="16"/>
                </a:cubicBezTo>
                <a:lnTo>
                  <a:pt x="0" y="25"/>
                </a:lnTo>
                <a:cubicBezTo>
                  <a:pt x="5" y="25"/>
                  <a:pt x="20" y="25"/>
                  <a:pt x="34" y="18"/>
                </a:cubicBezTo>
                <a:lnTo>
                  <a:pt x="34" y="152"/>
                </a:lnTo>
                <a:cubicBezTo>
                  <a:pt x="34" y="162"/>
                  <a:pt x="33" y="165"/>
                  <a:pt x="10" y="165"/>
                </a:cubicBezTo>
                <a:lnTo>
                  <a:pt x="1" y="165"/>
                </a:lnTo>
                <a:lnTo>
                  <a:pt x="1" y="173"/>
                </a:lnTo>
                <a:cubicBezTo>
                  <a:pt x="11" y="172"/>
                  <a:pt x="33" y="172"/>
                  <a:pt x="44" y="172"/>
                </a:cubicBezTo>
                <a:cubicBezTo>
                  <a:pt x="54" y="172"/>
                  <a:pt x="77" y="172"/>
                  <a:pt x="86" y="17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Freeform 72"/>
          <p:cNvSpPr>
            <a:spLocks noEditPoints="1"/>
          </p:cNvSpPr>
          <p:nvPr/>
        </p:nvSpPr>
        <p:spPr bwMode="auto">
          <a:xfrm>
            <a:off x="2047875" y="4479925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8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5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5 h 181"/>
              <a:gd name="T30" fmla="*/ 37 w 142"/>
              <a:gd name="T31" fmla="*/ 75 h 181"/>
              <a:gd name="T32" fmla="*/ 99 w 142"/>
              <a:gd name="T33" fmla="*/ 8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8"/>
                  <a:pt x="135" y="128"/>
                </a:cubicBezTo>
                <a:cubicBezTo>
                  <a:pt x="134" y="128"/>
                  <a:pt x="133" y="129"/>
                  <a:pt x="130" y="133"/>
                </a:cubicBezTo>
                <a:cubicBezTo>
                  <a:pt x="100" y="170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5"/>
                </a:cubicBezTo>
                <a:cubicBezTo>
                  <a:pt x="140" y="62"/>
                  <a:pt x="140" y="36"/>
                  <a:pt x="140" y="34"/>
                </a:cubicBezTo>
                <a:cubicBezTo>
                  <a:pt x="140" y="15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5"/>
                  <a:pt x="58" y="75"/>
                  <a:pt x="45" y="75"/>
                </a:cubicBezTo>
                <a:lnTo>
                  <a:pt x="37" y="75"/>
                </a:lnTo>
                <a:cubicBezTo>
                  <a:pt x="54" y="10"/>
                  <a:pt x="95" y="8"/>
                  <a:pt x="99" y="8"/>
                </a:cubicBezTo>
                <a:cubicBezTo>
                  <a:pt x="115" y="8"/>
                  <a:pt x="124" y="19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Freeform 73"/>
          <p:cNvSpPr>
            <a:spLocks/>
          </p:cNvSpPr>
          <p:nvPr/>
        </p:nvSpPr>
        <p:spPr bwMode="auto">
          <a:xfrm>
            <a:off x="2154238" y="4538663"/>
            <a:ext cx="73025" cy="120650"/>
          </a:xfrm>
          <a:custGeom>
            <a:avLst/>
            <a:gdLst>
              <a:gd name="T0" fmla="*/ 104 w 104"/>
              <a:gd name="T1" fmla="*/ 128 h 173"/>
              <a:gd name="T2" fmla="*/ 97 w 104"/>
              <a:gd name="T3" fmla="*/ 128 h 173"/>
              <a:gd name="T4" fmla="*/ 91 w 104"/>
              <a:gd name="T5" fmla="*/ 151 h 173"/>
              <a:gd name="T6" fmla="*/ 67 w 104"/>
              <a:gd name="T7" fmla="*/ 153 h 173"/>
              <a:gd name="T8" fmla="*/ 20 w 104"/>
              <a:gd name="T9" fmla="*/ 153 h 173"/>
              <a:gd name="T10" fmla="*/ 47 w 104"/>
              <a:gd name="T11" fmla="*/ 127 h 173"/>
              <a:gd name="T12" fmla="*/ 104 w 104"/>
              <a:gd name="T13" fmla="*/ 51 h 173"/>
              <a:gd name="T14" fmla="*/ 48 w 104"/>
              <a:gd name="T15" fmla="*/ 0 h 173"/>
              <a:gd name="T16" fmla="*/ 0 w 104"/>
              <a:gd name="T17" fmla="*/ 47 h 173"/>
              <a:gd name="T18" fmla="*/ 14 w 104"/>
              <a:gd name="T19" fmla="*/ 62 h 173"/>
              <a:gd name="T20" fmla="*/ 27 w 104"/>
              <a:gd name="T21" fmla="*/ 48 h 173"/>
              <a:gd name="T22" fmla="*/ 13 w 104"/>
              <a:gd name="T23" fmla="*/ 35 h 173"/>
              <a:gd name="T24" fmla="*/ 10 w 104"/>
              <a:gd name="T25" fmla="*/ 35 h 173"/>
              <a:gd name="T26" fmla="*/ 45 w 104"/>
              <a:gd name="T27" fmla="*/ 8 h 173"/>
              <a:gd name="T28" fmla="*/ 80 w 104"/>
              <a:gd name="T29" fmla="*/ 51 h 173"/>
              <a:gd name="T30" fmla="*/ 53 w 104"/>
              <a:gd name="T31" fmla="*/ 108 h 173"/>
              <a:gd name="T32" fmla="*/ 3 w 104"/>
              <a:gd name="T33" fmla="*/ 164 h 173"/>
              <a:gd name="T34" fmla="*/ 0 w 104"/>
              <a:gd name="T35" fmla="*/ 173 h 173"/>
              <a:gd name="T36" fmla="*/ 96 w 104"/>
              <a:gd name="T37" fmla="*/ 173 h 173"/>
              <a:gd name="T38" fmla="*/ 104 w 104"/>
              <a:gd name="T39" fmla="*/ 128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4" h="173">
                <a:moveTo>
                  <a:pt x="104" y="128"/>
                </a:moveTo>
                <a:lnTo>
                  <a:pt x="97" y="128"/>
                </a:lnTo>
                <a:cubicBezTo>
                  <a:pt x="96" y="136"/>
                  <a:pt x="94" y="147"/>
                  <a:pt x="91" y="151"/>
                </a:cubicBezTo>
                <a:cubicBezTo>
                  <a:pt x="89" y="153"/>
                  <a:pt x="72" y="153"/>
                  <a:pt x="67" y="153"/>
                </a:cubicBezTo>
                <a:lnTo>
                  <a:pt x="20" y="153"/>
                </a:lnTo>
                <a:lnTo>
                  <a:pt x="47" y="127"/>
                </a:lnTo>
                <a:cubicBezTo>
                  <a:pt x="88" y="91"/>
                  <a:pt x="104" y="77"/>
                  <a:pt x="104" y="51"/>
                </a:cubicBezTo>
                <a:cubicBezTo>
                  <a:pt x="104" y="21"/>
                  <a:pt x="80" y="0"/>
                  <a:pt x="48" y="0"/>
                </a:cubicBezTo>
                <a:cubicBezTo>
                  <a:pt x="19" y="0"/>
                  <a:pt x="0" y="24"/>
                  <a:pt x="0" y="47"/>
                </a:cubicBezTo>
                <a:cubicBezTo>
                  <a:pt x="0" y="62"/>
                  <a:pt x="13" y="62"/>
                  <a:pt x="14" y="62"/>
                </a:cubicBezTo>
                <a:cubicBezTo>
                  <a:pt x="18" y="62"/>
                  <a:pt x="27" y="59"/>
                  <a:pt x="27" y="48"/>
                </a:cubicBezTo>
                <a:cubicBezTo>
                  <a:pt x="27" y="41"/>
                  <a:pt x="22" y="35"/>
                  <a:pt x="13" y="35"/>
                </a:cubicBezTo>
                <a:cubicBezTo>
                  <a:pt x="11" y="35"/>
                  <a:pt x="11" y="35"/>
                  <a:pt x="10" y="35"/>
                </a:cubicBezTo>
                <a:cubicBezTo>
                  <a:pt x="16" y="18"/>
                  <a:pt x="30" y="8"/>
                  <a:pt x="45" y="8"/>
                </a:cubicBezTo>
                <a:cubicBezTo>
                  <a:pt x="69" y="8"/>
                  <a:pt x="80" y="29"/>
                  <a:pt x="80" y="51"/>
                </a:cubicBezTo>
                <a:cubicBezTo>
                  <a:pt x="80" y="71"/>
                  <a:pt x="67" y="92"/>
                  <a:pt x="53" y="108"/>
                </a:cubicBezTo>
                <a:lnTo>
                  <a:pt x="3" y="164"/>
                </a:lnTo>
                <a:cubicBezTo>
                  <a:pt x="0" y="167"/>
                  <a:pt x="0" y="167"/>
                  <a:pt x="0" y="173"/>
                </a:cubicBezTo>
                <a:lnTo>
                  <a:pt x="96" y="173"/>
                </a:lnTo>
                <a:lnTo>
                  <a:pt x="104" y="1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Freeform 74"/>
          <p:cNvSpPr>
            <a:spLocks noEditPoints="1"/>
          </p:cNvSpPr>
          <p:nvPr/>
        </p:nvSpPr>
        <p:spPr bwMode="auto">
          <a:xfrm>
            <a:off x="2047875" y="4849813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" name="Freeform 75"/>
          <p:cNvSpPr>
            <a:spLocks/>
          </p:cNvSpPr>
          <p:nvPr/>
        </p:nvSpPr>
        <p:spPr bwMode="auto">
          <a:xfrm>
            <a:off x="2152650" y="4908550"/>
            <a:ext cx="74613" cy="125413"/>
          </a:xfrm>
          <a:custGeom>
            <a:avLst/>
            <a:gdLst>
              <a:gd name="T0" fmla="*/ 108 w 108"/>
              <a:gd name="T1" fmla="*/ 128 h 179"/>
              <a:gd name="T2" fmla="*/ 64 w 108"/>
              <a:gd name="T3" fmla="*/ 81 h 179"/>
              <a:gd name="T4" fmla="*/ 101 w 108"/>
              <a:gd name="T5" fmla="*/ 36 h 179"/>
              <a:gd name="T6" fmla="*/ 53 w 108"/>
              <a:gd name="T7" fmla="*/ 0 h 179"/>
              <a:gd name="T8" fmla="*/ 7 w 108"/>
              <a:gd name="T9" fmla="*/ 35 h 179"/>
              <a:gd name="T10" fmla="*/ 20 w 108"/>
              <a:gd name="T11" fmla="*/ 49 h 179"/>
              <a:gd name="T12" fmla="*/ 33 w 108"/>
              <a:gd name="T13" fmla="*/ 35 h 179"/>
              <a:gd name="T14" fmla="*/ 17 w 108"/>
              <a:gd name="T15" fmla="*/ 22 h 179"/>
              <a:gd name="T16" fmla="*/ 52 w 108"/>
              <a:gd name="T17" fmla="*/ 6 h 179"/>
              <a:gd name="T18" fmla="*/ 77 w 108"/>
              <a:gd name="T19" fmla="*/ 35 h 179"/>
              <a:gd name="T20" fmla="*/ 69 w 108"/>
              <a:gd name="T21" fmla="*/ 65 h 179"/>
              <a:gd name="T22" fmla="*/ 46 w 108"/>
              <a:gd name="T23" fmla="*/ 78 h 179"/>
              <a:gd name="T24" fmla="*/ 36 w 108"/>
              <a:gd name="T25" fmla="*/ 79 h 179"/>
              <a:gd name="T26" fmla="*/ 32 w 108"/>
              <a:gd name="T27" fmla="*/ 82 h 179"/>
              <a:gd name="T28" fmla="*/ 38 w 108"/>
              <a:gd name="T29" fmla="*/ 85 h 179"/>
              <a:gd name="T30" fmla="*/ 50 w 108"/>
              <a:gd name="T31" fmla="*/ 85 h 179"/>
              <a:gd name="T32" fmla="*/ 81 w 108"/>
              <a:gd name="T33" fmla="*/ 128 h 179"/>
              <a:gd name="T34" fmla="*/ 51 w 108"/>
              <a:gd name="T35" fmla="*/ 171 h 179"/>
              <a:gd name="T36" fmla="*/ 12 w 108"/>
              <a:gd name="T37" fmla="*/ 151 h 179"/>
              <a:gd name="T38" fmla="*/ 29 w 108"/>
              <a:gd name="T39" fmla="*/ 137 h 179"/>
              <a:gd name="T40" fmla="*/ 14 w 108"/>
              <a:gd name="T41" fmla="*/ 123 h 179"/>
              <a:gd name="T42" fmla="*/ 0 w 108"/>
              <a:gd name="T43" fmla="*/ 138 h 179"/>
              <a:gd name="T44" fmla="*/ 52 w 108"/>
              <a:gd name="T45" fmla="*/ 179 h 179"/>
              <a:gd name="T46" fmla="*/ 108 w 108"/>
              <a:gd name="T47" fmla="*/ 12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8" h="179">
                <a:moveTo>
                  <a:pt x="108" y="128"/>
                </a:moveTo>
                <a:cubicBezTo>
                  <a:pt x="108" y="107"/>
                  <a:pt x="91" y="87"/>
                  <a:pt x="64" y="81"/>
                </a:cubicBezTo>
                <a:cubicBezTo>
                  <a:pt x="85" y="74"/>
                  <a:pt x="101" y="56"/>
                  <a:pt x="101" y="36"/>
                </a:cubicBezTo>
                <a:cubicBezTo>
                  <a:pt x="101" y="14"/>
                  <a:pt x="78" y="0"/>
                  <a:pt x="53" y="0"/>
                </a:cubicBezTo>
                <a:cubicBezTo>
                  <a:pt x="26" y="0"/>
                  <a:pt x="7" y="15"/>
                  <a:pt x="7" y="35"/>
                </a:cubicBezTo>
                <a:cubicBezTo>
                  <a:pt x="7" y="44"/>
                  <a:pt x="12" y="49"/>
                  <a:pt x="20" y="49"/>
                </a:cubicBezTo>
                <a:cubicBezTo>
                  <a:pt x="28" y="49"/>
                  <a:pt x="33" y="43"/>
                  <a:pt x="33" y="35"/>
                </a:cubicBezTo>
                <a:cubicBezTo>
                  <a:pt x="33" y="22"/>
                  <a:pt x="21" y="22"/>
                  <a:pt x="17" y="22"/>
                </a:cubicBezTo>
                <a:cubicBezTo>
                  <a:pt x="25" y="10"/>
                  <a:pt x="42" y="6"/>
                  <a:pt x="52" y="6"/>
                </a:cubicBezTo>
                <a:cubicBezTo>
                  <a:pt x="62" y="6"/>
                  <a:pt x="77" y="12"/>
                  <a:pt x="77" y="35"/>
                </a:cubicBezTo>
                <a:cubicBezTo>
                  <a:pt x="77" y="38"/>
                  <a:pt x="76" y="53"/>
                  <a:pt x="69" y="65"/>
                </a:cubicBezTo>
                <a:cubicBezTo>
                  <a:pt x="62" y="77"/>
                  <a:pt x="53" y="78"/>
                  <a:pt x="46" y="78"/>
                </a:cubicBezTo>
                <a:cubicBezTo>
                  <a:pt x="44" y="79"/>
                  <a:pt x="38" y="79"/>
                  <a:pt x="36" y="79"/>
                </a:cubicBezTo>
                <a:cubicBezTo>
                  <a:pt x="34" y="79"/>
                  <a:pt x="32" y="80"/>
                  <a:pt x="32" y="82"/>
                </a:cubicBezTo>
                <a:cubicBezTo>
                  <a:pt x="32" y="85"/>
                  <a:pt x="34" y="85"/>
                  <a:pt x="38" y="85"/>
                </a:cubicBezTo>
                <a:lnTo>
                  <a:pt x="50" y="85"/>
                </a:lnTo>
                <a:cubicBezTo>
                  <a:pt x="71" y="85"/>
                  <a:pt x="81" y="103"/>
                  <a:pt x="81" y="128"/>
                </a:cubicBezTo>
                <a:cubicBezTo>
                  <a:pt x="81" y="164"/>
                  <a:pt x="63" y="171"/>
                  <a:pt x="51" y="171"/>
                </a:cubicBezTo>
                <a:cubicBezTo>
                  <a:pt x="40" y="171"/>
                  <a:pt x="21" y="167"/>
                  <a:pt x="12" y="151"/>
                </a:cubicBezTo>
                <a:cubicBezTo>
                  <a:pt x="21" y="153"/>
                  <a:pt x="29" y="147"/>
                  <a:pt x="29" y="137"/>
                </a:cubicBezTo>
                <a:cubicBezTo>
                  <a:pt x="29" y="128"/>
                  <a:pt x="22" y="123"/>
                  <a:pt x="14" y="123"/>
                </a:cubicBezTo>
                <a:cubicBezTo>
                  <a:pt x="8" y="123"/>
                  <a:pt x="0" y="126"/>
                  <a:pt x="0" y="138"/>
                </a:cubicBezTo>
                <a:cubicBezTo>
                  <a:pt x="0" y="161"/>
                  <a:pt x="24" y="179"/>
                  <a:pt x="52" y="179"/>
                </a:cubicBezTo>
                <a:cubicBezTo>
                  <a:pt x="84" y="179"/>
                  <a:pt x="108" y="155"/>
                  <a:pt x="108" y="1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Freeform 76"/>
          <p:cNvSpPr>
            <a:spLocks noEditPoints="1"/>
          </p:cNvSpPr>
          <p:nvPr/>
        </p:nvSpPr>
        <p:spPr bwMode="auto">
          <a:xfrm>
            <a:off x="2047875" y="5224463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3 h 181"/>
              <a:gd name="T8" fmla="*/ 28 w 142"/>
              <a:gd name="T9" fmla="*/ 129 h 181"/>
              <a:gd name="T10" fmla="*/ 34 w 142"/>
              <a:gd name="T11" fmla="*/ 85 h 181"/>
              <a:gd name="T12" fmla="*/ 50 w 142"/>
              <a:gd name="T13" fmla="*/ 85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3"/>
                  <a:pt x="58" y="173"/>
                </a:cubicBezTo>
                <a:cubicBezTo>
                  <a:pt x="32" y="173"/>
                  <a:pt x="28" y="144"/>
                  <a:pt x="28" y="129"/>
                </a:cubicBezTo>
                <a:cubicBezTo>
                  <a:pt x="28" y="113"/>
                  <a:pt x="32" y="95"/>
                  <a:pt x="34" y="85"/>
                </a:cubicBezTo>
                <a:lnTo>
                  <a:pt x="50" y="85"/>
                </a:lnTo>
                <a:cubicBezTo>
                  <a:pt x="62" y="85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1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" name="Freeform 77"/>
          <p:cNvSpPr>
            <a:spLocks noEditPoints="1"/>
          </p:cNvSpPr>
          <p:nvPr/>
        </p:nvSpPr>
        <p:spPr bwMode="auto">
          <a:xfrm>
            <a:off x="2149475" y="5281613"/>
            <a:ext cx="80963" cy="122238"/>
          </a:xfrm>
          <a:custGeom>
            <a:avLst/>
            <a:gdLst>
              <a:gd name="T0" fmla="*/ 115 w 115"/>
              <a:gd name="T1" fmla="*/ 133 h 176"/>
              <a:gd name="T2" fmla="*/ 115 w 115"/>
              <a:gd name="T3" fmla="*/ 125 h 176"/>
              <a:gd name="T4" fmla="*/ 89 w 115"/>
              <a:gd name="T5" fmla="*/ 125 h 176"/>
              <a:gd name="T6" fmla="*/ 89 w 115"/>
              <a:gd name="T7" fmla="*/ 7 h 176"/>
              <a:gd name="T8" fmla="*/ 85 w 115"/>
              <a:gd name="T9" fmla="*/ 0 h 176"/>
              <a:gd name="T10" fmla="*/ 80 w 115"/>
              <a:gd name="T11" fmla="*/ 3 h 176"/>
              <a:gd name="T12" fmla="*/ 0 w 115"/>
              <a:gd name="T13" fmla="*/ 125 h 176"/>
              <a:gd name="T14" fmla="*/ 0 w 115"/>
              <a:gd name="T15" fmla="*/ 133 h 176"/>
              <a:gd name="T16" fmla="*/ 69 w 115"/>
              <a:gd name="T17" fmla="*/ 133 h 176"/>
              <a:gd name="T18" fmla="*/ 69 w 115"/>
              <a:gd name="T19" fmla="*/ 156 h 176"/>
              <a:gd name="T20" fmla="*/ 49 w 115"/>
              <a:gd name="T21" fmla="*/ 168 h 176"/>
              <a:gd name="T22" fmla="*/ 44 w 115"/>
              <a:gd name="T23" fmla="*/ 168 h 176"/>
              <a:gd name="T24" fmla="*/ 44 w 115"/>
              <a:gd name="T25" fmla="*/ 176 h 176"/>
              <a:gd name="T26" fmla="*/ 79 w 115"/>
              <a:gd name="T27" fmla="*/ 175 h 176"/>
              <a:gd name="T28" fmla="*/ 114 w 115"/>
              <a:gd name="T29" fmla="*/ 176 h 176"/>
              <a:gd name="T30" fmla="*/ 114 w 115"/>
              <a:gd name="T31" fmla="*/ 168 h 176"/>
              <a:gd name="T32" fmla="*/ 109 w 115"/>
              <a:gd name="T33" fmla="*/ 168 h 176"/>
              <a:gd name="T34" fmla="*/ 89 w 115"/>
              <a:gd name="T35" fmla="*/ 156 h 176"/>
              <a:gd name="T36" fmla="*/ 89 w 115"/>
              <a:gd name="T37" fmla="*/ 133 h 176"/>
              <a:gd name="T38" fmla="*/ 115 w 115"/>
              <a:gd name="T39" fmla="*/ 133 h 176"/>
              <a:gd name="T40" fmla="*/ 71 w 115"/>
              <a:gd name="T41" fmla="*/ 125 h 176"/>
              <a:gd name="T42" fmla="*/ 7 w 115"/>
              <a:gd name="T43" fmla="*/ 125 h 176"/>
              <a:gd name="T44" fmla="*/ 71 w 115"/>
              <a:gd name="T45" fmla="*/ 28 h 176"/>
              <a:gd name="T46" fmla="*/ 71 w 115"/>
              <a:gd name="T47" fmla="*/ 12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5" h="176">
                <a:moveTo>
                  <a:pt x="115" y="133"/>
                </a:moveTo>
                <a:lnTo>
                  <a:pt x="115" y="125"/>
                </a:lnTo>
                <a:lnTo>
                  <a:pt x="89" y="125"/>
                </a:lnTo>
                <a:lnTo>
                  <a:pt x="89" y="7"/>
                </a:lnTo>
                <a:cubicBezTo>
                  <a:pt x="89" y="2"/>
                  <a:pt x="89" y="0"/>
                  <a:pt x="85" y="0"/>
                </a:cubicBezTo>
                <a:cubicBezTo>
                  <a:pt x="83" y="0"/>
                  <a:pt x="82" y="0"/>
                  <a:pt x="80" y="3"/>
                </a:cubicBezTo>
                <a:lnTo>
                  <a:pt x="0" y="125"/>
                </a:lnTo>
                <a:lnTo>
                  <a:pt x="0" y="133"/>
                </a:lnTo>
                <a:lnTo>
                  <a:pt x="69" y="133"/>
                </a:lnTo>
                <a:lnTo>
                  <a:pt x="69" y="156"/>
                </a:lnTo>
                <a:cubicBezTo>
                  <a:pt x="69" y="165"/>
                  <a:pt x="69" y="168"/>
                  <a:pt x="49" y="168"/>
                </a:cubicBezTo>
                <a:lnTo>
                  <a:pt x="44" y="168"/>
                </a:lnTo>
                <a:lnTo>
                  <a:pt x="44" y="176"/>
                </a:lnTo>
                <a:cubicBezTo>
                  <a:pt x="55" y="175"/>
                  <a:pt x="68" y="175"/>
                  <a:pt x="79" y="175"/>
                </a:cubicBezTo>
                <a:cubicBezTo>
                  <a:pt x="90" y="175"/>
                  <a:pt x="104" y="175"/>
                  <a:pt x="114" y="176"/>
                </a:cubicBezTo>
                <a:lnTo>
                  <a:pt x="114" y="168"/>
                </a:lnTo>
                <a:lnTo>
                  <a:pt x="109" y="168"/>
                </a:lnTo>
                <a:cubicBezTo>
                  <a:pt x="90" y="168"/>
                  <a:pt x="89" y="165"/>
                  <a:pt x="89" y="156"/>
                </a:cubicBezTo>
                <a:lnTo>
                  <a:pt x="89" y="133"/>
                </a:lnTo>
                <a:lnTo>
                  <a:pt x="115" y="133"/>
                </a:lnTo>
                <a:close/>
                <a:moveTo>
                  <a:pt x="71" y="125"/>
                </a:moveTo>
                <a:lnTo>
                  <a:pt x="7" y="125"/>
                </a:lnTo>
                <a:lnTo>
                  <a:pt x="71" y="28"/>
                </a:lnTo>
                <a:lnTo>
                  <a:pt x="71" y="1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Freeform 78"/>
          <p:cNvSpPr>
            <a:spLocks noEditPoints="1"/>
          </p:cNvSpPr>
          <p:nvPr/>
        </p:nvSpPr>
        <p:spPr bwMode="auto">
          <a:xfrm>
            <a:off x="2047875" y="5594350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8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5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5 h 181"/>
              <a:gd name="T30" fmla="*/ 37 w 142"/>
              <a:gd name="T31" fmla="*/ 75 h 181"/>
              <a:gd name="T32" fmla="*/ 99 w 142"/>
              <a:gd name="T33" fmla="*/ 8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8"/>
                  <a:pt x="135" y="128"/>
                </a:cubicBezTo>
                <a:cubicBezTo>
                  <a:pt x="134" y="128"/>
                  <a:pt x="133" y="129"/>
                  <a:pt x="130" y="133"/>
                </a:cubicBezTo>
                <a:cubicBezTo>
                  <a:pt x="100" y="170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5"/>
                </a:cubicBezTo>
                <a:cubicBezTo>
                  <a:pt x="140" y="62"/>
                  <a:pt x="140" y="36"/>
                  <a:pt x="140" y="34"/>
                </a:cubicBezTo>
                <a:cubicBezTo>
                  <a:pt x="140" y="15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5"/>
                  <a:pt x="58" y="75"/>
                  <a:pt x="45" y="75"/>
                </a:cubicBezTo>
                <a:lnTo>
                  <a:pt x="37" y="75"/>
                </a:lnTo>
                <a:cubicBezTo>
                  <a:pt x="54" y="10"/>
                  <a:pt x="95" y="8"/>
                  <a:pt x="99" y="8"/>
                </a:cubicBezTo>
                <a:cubicBezTo>
                  <a:pt x="115" y="8"/>
                  <a:pt x="124" y="19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" name="Freeform 79"/>
          <p:cNvSpPr>
            <a:spLocks/>
          </p:cNvSpPr>
          <p:nvPr/>
        </p:nvSpPr>
        <p:spPr bwMode="auto">
          <a:xfrm>
            <a:off x="2154238" y="5653088"/>
            <a:ext cx="73025" cy="125413"/>
          </a:xfrm>
          <a:custGeom>
            <a:avLst/>
            <a:gdLst>
              <a:gd name="T0" fmla="*/ 104 w 104"/>
              <a:gd name="T1" fmla="*/ 121 h 179"/>
              <a:gd name="T2" fmla="*/ 54 w 104"/>
              <a:gd name="T3" fmla="*/ 64 h 179"/>
              <a:gd name="T4" fmla="*/ 21 w 104"/>
              <a:gd name="T5" fmla="*/ 78 h 179"/>
              <a:gd name="T6" fmla="*/ 21 w 104"/>
              <a:gd name="T7" fmla="*/ 27 h 179"/>
              <a:gd name="T8" fmla="*/ 43 w 104"/>
              <a:gd name="T9" fmla="*/ 30 h 179"/>
              <a:gd name="T10" fmla="*/ 93 w 104"/>
              <a:gd name="T11" fmla="*/ 3 h 179"/>
              <a:gd name="T12" fmla="*/ 91 w 104"/>
              <a:gd name="T13" fmla="*/ 0 h 179"/>
              <a:gd name="T14" fmla="*/ 89 w 104"/>
              <a:gd name="T15" fmla="*/ 1 h 179"/>
              <a:gd name="T16" fmla="*/ 53 w 104"/>
              <a:gd name="T17" fmla="*/ 9 h 179"/>
              <a:gd name="T18" fmla="*/ 19 w 104"/>
              <a:gd name="T19" fmla="*/ 1 h 179"/>
              <a:gd name="T20" fmla="*/ 16 w 104"/>
              <a:gd name="T21" fmla="*/ 1 h 179"/>
              <a:gd name="T22" fmla="*/ 13 w 104"/>
              <a:gd name="T23" fmla="*/ 7 h 179"/>
              <a:gd name="T24" fmla="*/ 13 w 104"/>
              <a:gd name="T25" fmla="*/ 84 h 179"/>
              <a:gd name="T26" fmla="*/ 17 w 104"/>
              <a:gd name="T27" fmla="*/ 91 h 179"/>
              <a:gd name="T28" fmla="*/ 20 w 104"/>
              <a:gd name="T29" fmla="*/ 88 h 179"/>
              <a:gd name="T30" fmla="*/ 54 w 104"/>
              <a:gd name="T31" fmla="*/ 70 h 179"/>
              <a:gd name="T32" fmla="*/ 76 w 104"/>
              <a:gd name="T33" fmla="*/ 87 h 179"/>
              <a:gd name="T34" fmla="*/ 80 w 104"/>
              <a:gd name="T35" fmla="*/ 119 h 179"/>
              <a:gd name="T36" fmla="*/ 74 w 104"/>
              <a:gd name="T37" fmla="*/ 155 h 179"/>
              <a:gd name="T38" fmla="*/ 46 w 104"/>
              <a:gd name="T39" fmla="*/ 172 h 179"/>
              <a:gd name="T40" fmla="*/ 8 w 104"/>
              <a:gd name="T41" fmla="*/ 143 h 179"/>
              <a:gd name="T42" fmla="*/ 13 w 104"/>
              <a:gd name="T43" fmla="*/ 143 h 179"/>
              <a:gd name="T44" fmla="*/ 26 w 104"/>
              <a:gd name="T45" fmla="*/ 131 h 179"/>
              <a:gd name="T46" fmla="*/ 13 w 104"/>
              <a:gd name="T47" fmla="*/ 118 h 179"/>
              <a:gd name="T48" fmla="*/ 0 w 104"/>
              <a:gd name="T49" fmla="*/ 132 h 179"/>
              <a:gd name="T50" fmla="*/ 47 w 104"/>
              <a:gd name="T51" fmla="*/ 179 h 179"/>
              <a:gd name="T52" fmla="*/ 104 w 104"/>
              <a:gd name="T53" fmla="*/ 121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4" h="179">
                <a:moveTo>
                  <a:pt x="104" y="121"/>
                </a:moveTo>
                <a:cubicBezTo>
                  <a:pt x="104" y="90"/>
                  <a:pt x="82" y="64"/>
                  <a:pt x="54" y="64"/>
                </a:cubicBezTo>
                <a:cubicBezTo>
                  <a:pt x="42" y="64"/>
                  <a:pt x="30" y="68"/>
                  <a:pt x="21" y="78"/>
                </a:cubicBezTo>
                <a:lnTo>
                  <a:pt x="21" y="27"/>
                </a:lnTo>
                <a:cubicBezTo>
                  <a:pt x="26" y="28"/>
                  <a:pt x="35" y="30"/>
                  <a:pt x="43" y="30"/>
                </a:cubicBezTo>
                <a:cubicBezTo>
                  <a:pt x="75" y="30"/>
                  <a:pt x="93" y="7"/>
                  <a:pt x="93" y="3"/>
                </a:cubicBezTo>
                <a:cubicBezTo>
                  <a:pt x="93" y="2"/>
                  <a:pt x="93" y="0"/>
                  <a:pt x="91" y="0"/>
                </a:cubicBezTo>
                <a:cubicBezTo>
                  <a:pt x="91" y="0"/>
                  <a:pt x="90" y="0"/>
                  <a:pt x="89" y="1"/>
                </a:cubicBezTo>
                <a:cubicBezTo>
                  <a:pt x="83" y="3"/>
                  <a:pt x="71" y="9"/>
                  <a:pt x="53" y="9"/>
                </a:cubicBezTo>
                <a:cubicBezTo>
                  <a:pt x="43" y="9"/>
                  <a:pt x="31" y="7"/>
                  <a:pt x="19" y="1"/>
                </a:cubicBezTo>
                <a:cubicBezTo>
                  <a:pt x="17" y="1"/>
                  <a:pt x="16" y="1"/>
                  <a:pt x="16" y="1"/>
                </a:cubicBezTo>
                <a:cubicBezTo>
                  <a:pt x="13" y="1"/>
                  <a:pt x="13" y="3"/>
                  <a:pt x="13" y="7"/>
                </a:cubicBezTo>
                <a:lnTo>
                  <a:pt x="13" y="84"/>
                </a:lnTo>
                <a:cubicBezTo>
                  <a:pt x="13" y="88"/>
                  <a:pt x="13" y="91"/>
                  <a:pt x="17" y="91"/>
                </a:cubicBezTo>
                <a:cubicBezTo>
                  <a:pt x="18" y="91"/>
                  <a:pt x="19" y="90"/>
                  <a:pt x="20" y="88"/>
                </a:cubicBezTo>
                <a:cubicBezTo>
                  <a:pt x="23" y="84"/>
                  <a:pt x="33" y="70"/>
                  <a:pt x="54" y="70"/>
                </a:cubicBezTo>
                <a:cubicBezTo>
                  <a:pt x="67" y="70"/>
                  <a:pt x="74" y="82"/>
                  <a:pt x="76" y="87"/>
                </a:cubicBezTo>
                <a:cubicBezTo>
                  <a:pt x="80" y="96"/>
                  <a:pt x="80" y="106"/>
                  <a:pt x="80" y="119"/>
                </a:cubicBezTo>
                <a:cubicBezTo>
                  <a:pt x="80" y="129"/>
                  <a:pt x="80" y="144"/>
                  <a:pt x="74" y="155"/>
                </a:cubicBezTo>
                <a:cubicBezTo>
                  <a:pt x="68" y="165"/>
                  <a:pt x="58" y="172"/>
                  <a:pt x="46" y="172"/>
                </a:cubicBezTo>
                <a:cubicBezTo>
                  <a:pt x="27" y="172"/>
                  <a:pt x="13" y="158"/>
                  <a:pt x="8" y="143"/>
                </a:cubicBezTo>
                <a:cubicBezTo>
                  <a:pt x="9" y="143"/>
                  <a:pt x="10" y="143"/>
                  <a:pt x="13" y="143"/>
                </a:cubicBezTo>
                <a:cubicBezTo>
                  <a:pt x="21" y="143"/>
                  <a:pt x="26" y="137"/>
                  <a:pt x="26" y="131"/>
                </a:cubicBezTo>
                <a:cubicBezTo>
                  <a:pt x="26" y="124"/>
                  <a:pt x="21" y="118"/>
                  <a:pt x="13" y="118"/>
                </a:cubicBezTo>
                <a:cubicBezTo>
                  <a:pt x="9" y="118"/>
                  <a:pt x="0" y="120"/>
                  <a:pt x="0" y="132"/>
                </a:cubicBezTo>
                <a:cubicBezTo>
                  <a:pt x="0" y="154"/>
                  <a:pt x="18" y="179"/>
                  <a:pt x="47" y="179"/>
                </a:cubicBezTo>
                <a:cubicBezTo>
                  <a:pt x="77" y="179"/>
                  <a:pt x="104" y="154"/>
                  <a:pt x="104" y="12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3" name="Freeform 80"/>
          <p:cNvSpPr>
            <a:spLocks noEditPoints="1"/>
          </p:cNvSpPr>
          <p:nvPr/>
        </p:nvSpPr>
        <p:spPr bwMode="auto">
          <a:xfrm>
            <a:off x="2047875" y="5967413"/>
            <a:ext cx="98425" cy="125413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" name="Freeform 81"/>
          <p:cNvSpPr>
            <a:spLocks noEditPoints="1"/>
          </p:cNvSpPr>
          <p:nvPr/>
        </p:nvSpPr>
        <p:spPr bwMode="auto">
          <a:xfrm>
            <a:off x="2152650" y="6026150"/>
            <a:ext cx="74613" cy="123825"/>
          </a:xfrm>
          <a:custGeom>
            <a:avLst/>
            <a:gdLst>
              <a:gd name="T0" fmla="*/ 108 w 108"/>
              <a:gd name="T1" fmla="*/ 120 h 179"/>
              <a:gd name="T2" fmla="*/ 56 w 108"/>
              <a:gd name="T3" fmla="*/ 62 h 179"/>
              <a:gd name="T4" fmla="*/ 23 w 108"/>
              <a:gd name="T5" fmla="*/ 88 h 179"/>
              <a:gd name="T6" fmla="*/ 23 w 108"/>
              <a:gd name="T7" fmla="*/ 81 h 179"/>
              <a:gd name="T8" fmla="*/ 69 w 108"/>
              <a:gd name="T9" fmla="*/ 6 h 179"/>
              <a:gd name="T10" fmla="*/ 91 w 108"/>
              <a:gd name="T11" fmla="*/ 17 h 179"/>
              <a:gd name="T12" fmla="*/ 77 w 108"/>
              <a:gd name="T13" fmla="*/ 28 h 179"/>
              <a:gd name="T14" fmla="*/ 89 w 108"/>
              <a:gd name="T15" fmla="*/ 40 h 179"/>
              <a:gd name="T16" fmla="*/ 101 w 108"/>
              <a:gd name="T17" fmla="*/ 28 h 179"/>
              <a:gd name="T18" fmla="*/ 68 w 108"/>
              <a:gd name="T19" fmla="*/ 0 h 179"/>
              <a:gd name="T20" fmla="*/ 0 w 108"/>
              <a:gd name="T21" fmla="*/ 91 h 179"/>
              <a:gd name="T22" fmla="*/ 54 w 108"/>
              <a:gd name="T23" fmla="*/ 179 h 179"/>
              <a:gd name="T24" fmla="*/ 108 w 108"/>
              <a:gd name="T25" fmla="*/ 120 h 179"/>
              <a:gd name="T26" fmla="*/ 84 w 108"/>
              <a:gd name="T27" fmla="*/ 120 h 179"/>
              <a:gd name="T28" fmla="*/ 80 w 108"/>
              <a:gd name="T29" fmla="*/ 154 h 179"/>
              <a:gd name="T30" fmla="*/ 54 w 108"/>
              <a:gd name="T31" fmla="*/ 171 h 179"/>
              <a:gd name="T32" fmla="*/ 28 w 108"/>
              <a:gd name="T33" fmla="*/ 152 h 179"/>
              <a:gd name="T34" fmla="*/ 24 w 108"/>
              <a:gd name="T35" fmla="*/ 114 h 179"/>
              <a:gd name="T36" fmla="*/ 55 w 108"/>
              <a:gd name="T37" fmla="*/ 68 h 179"/>
              <a:gd name="T38" fmla="*/ 80 w 108"/>
              <a:gd name="T39" fmla="*/ 84 h 179"/>
              <a:gd name="T40" fmla="*/ 84 w 108"/>
              <a:gd name="T41" fmla="*/ 12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8" h="179">
                <a:moveTo>
                  <a:pt x="108" y="120"/>
                </a:moveTo>
                <a:cubicBezTo>
                  <a:pt x="108" y="87"/>
                  <a:pt x="84" y="62"/>
                  <a:pt x="56" y="62"/>
                </a:cubicBezTo>
                <a:cubicBezTo>
                  <a:pt x="38" y="62"/>
                  <a:pt x="28" y="75"/>
                  <a:pt x="23" y="88"/>
                </a:cubicBezTo>
                <a:lnTo>
                  <a:pt x="23" y="81"/>
                </a:lnTo>
                <a:cubicBezTo>
                  <a:pt x="23" y="16"/>
                  <a:pt x="55" y="6"/>
                  <a:pt x="69" y="6"/>
                </a:cubicBezTo>
                <a:cubicBezTo>
                  <a:pt x="75" y="6"/>
                  <a:pt x="86" y="8"/>
                  <a:pt x="91" y="17"/>
                </a:cubicBezTo>
                <a:cubicBezTo>
                  <a:pt x="88" y="17"/>
                  <a:pt x="77" y="17"/>
                  <a:pt x="77" y="28"/>
                </a:cubicBezTo>
                <a:cubicBezTo>
                  <a:pt x="77" y="36"/>
                  <a:pt x="83" y="40"/>
                  <a:pt x="89" y="40"/>
                </a:cubicBezTo>
                <a:cubicBezTo>
                  <a:pt x="93" y="40"/>
                  <a:pt x="101" y="38"/>
                  <a:pt x="101" y="28"/>
                </a:cubicBezTo>
                <a:cubicBezTo>
                  <a:pt x="101" y="12"/>
                  <a:pt x="90" y="0"/>
                  <a:pt x="68" y="0"/>
                </a:cubicBezTo>
                <a:cubicBezTo>
                  <a:pt x="35" y="0"/>
                  <a:pt x="0" y="33"/>
                  <a:pt x="0" y="91"/>
                </a:cubicBezTo>
                <a:cubicBezTo>
                  <a:pt x="0" y="160"/>
                  <a:pt x="30" y="179"/>
                  <a:pt x="54" y="179"/>
                </a:cubicBezTo>
                <a:cubicBezTo>
                  <a:pt x="83" y="179"/>
                  <a:pt x="108" y="154"/>
                  <a:pt x="108" y="120"/>
                </a:cubicBezTo>
                <a:close/>
                <a:moveTo>
                  <a:pt x="84" y="120"/>
                </a:moveTo>
                <a:cubicBezTo>
                  <a:pt x="84" y="132"/>
                  <a:pt x="84" y="145"/>
                  <a:pt x="80" y="154"/>
                </a:cubicBezTo>
                <a:cubicBezTo>
                  <a:pt x="72" y="170"/>
                  <a:pt x="60" y="171"/>
                  <a:pt x="54" y="171"/>
                </a:cubicBezTo>
                <a:cubicBezTo>
                  <a:pt x="38" y="171"/>
                  <a:pt x="30" y="156"/>
                  <a:pt x="28" y="152"/>
                </a:cubicBezTo>
                <a:cubicBezTo>
                  <a:pt x="24" y="140"/>
                  <a:pt x="24" y="119"/>
                  <a:pt x="24" y="114"/>
                </a:cubicBezTo>
                <a:cubicBezTo>
                  <a:pt x="24" y="94"/>
                  <a:pt x="32" y="68"/>
                  <a:pt x="55" y="68"/>
                </a:cubicBezTo>
                <a:cubicBezTo>
                  <a:pt x="59" y="68"/>
                  <a:pt x="71" y="68"/>
                  <a:pt x="80" y="84"/>
                </a:cubicBezTo>
                <a:cubicBezTo>
                  <a:pt x="84" y="94"/>
                  <a:pt x="84" y="107"/>
                  <a:pt x="84" y="1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Freeform 82"/>
          <p:cNvSpPr>
            <a:spLocks noEditPoints="1"/>
          </p:cNvSpPr>
          <p:nvPr/>
        </p:nvSpPr>
        <p:spPr bwMode="auto">
          <a:xfrm>
            <a:off x="2047875" y="6338888"/>
            <a:ext cx="98425" cy="127000"/>
          </a:xfrm>
          <a:custGeom>
            <a:avLst/>
            <a:gdLst>
              <a:gd name="T0" fmla="*/ 142 w 142"/>
              <a:gd name="T1" fmla="*/ 136 h 182"/>
              <a:gd name="T2" fmla="*/ 135 w 142"/>
              <a:gd name="T3" fmla="*/ 129 h 182"/>
              <a:gd name="T4" fmla="*/ 130 w 142"/>
              <a:gd name="T5" fmla="*/ 134 h 182"/>
              <a:gd name="T6" fmla="*/ 58 w 142"/>
              <a:gd name="T7" fmla="*/ 173 h 182"/>
              <a:gd name="T8" fmla="*/ 28 w 142"/>
              <a:gd name="T9" fmla="*/ 129 h 182"/>
              <a:gd name="T10" fmla="*/ 34 w 142"/>
              <a:gd name="T11" fmla="*/ 85 h 182"/>
              <a:gd name="T12" fmla="*/ 50 w 142"/>
              <a:gd name="T13" fmla="*/ 85 h 182"/>
              <a:gd name="T14" fmla="*/ 108 w 142"/>
              <a:gd name="T15" fmla="*/ 76 h 182"/>
              <a:gd name="T16" fmla="*/ 140 w 142"/>
              <a:gd name="T17" fmla="*/ 34 h 182"/>
              <a:gd name="T18" fmla="*/ 99 w 142"/>
              <a:gd name="T19" fmla="*/ 0 h 182"/>
              <a:gd name="T20" fmla="*/ 0 w 142"/>
              <a:gd name="T21" fmla="*/ 112 h 182"/>
              <a:gd name="T22" fmla="*/ 57 w 142"/>
              <a:gd name="T23" fmla="*/ 182 h 182"/>
              <a:gd name="T24" fmla="*/ 142 w 142"/>
              <a:gd name="T25" fmla="*/ 136 h 182"/>
              <a:gd name="T26" fmla="*/ 124 w 142"/>
              <a:gd name="T27" fmla="*/ 34 h 182"/>
              <a:gd name="T28" fmla="*/ 45 w 142"/>
              <a:gd name="T29" fmla="*/ 76 h 182"/>
              <a:gd name="T30" fmla="*/ 37 w 142"/>
              <a:gd name="T31" fmla="*/ 76 h 182"/>
              <a:gd name="T32" fmla="*/ 99 w 142"/>
              <a:gd name="T33" fmla="*/ 9 h 182"/>
              <a:gd name="T34" fmla="*/ 124 w 142"/>
              <a:gd name="T35" fmla="*/ 3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2">
                <a:moveTo>
                  <a:pt x="142" y="136"/>
                </a:moveTo>
                <a:cubicBezTo>
                  <a:pt x="142" y="134"/>
                  <a:pt x="138" y="129"/>
                  <a:pt x="135" y="129"/>
                </a:cubicBezTo>
                <a:cubicBezTo>
                  <a:pt x="134" y="129"/>
                  <a:pt x="133" y="130"/>
                  <a:pt x="130" y="134"/>
                </a:cubicBezTo>
                <a:cubicBezTo>
                  <a:pt x="100" y="171"/>
                  <a:pt x="65" y="173"/>
                  <a:pt x="58" y="173"/>
                </a:cubicBezTo>
                <a:cubicBezTo>
                  <a:pt x="32" y="173"/>
                  <a:pt x="28" y="144"/>
                  <a:pt x="28" y="129"/>
                </a:cubicBezTo>
                <a:cubicBezTo>
                  <a:pt x="28" y="114"/>
                  <a:pt x="32" y="96"/>
                  <a:pt x="34" y="85"/>
                </a:cubicBezTo>
                <a:lnTo>
                  <a:pt x="50" y="85"/>
                </a:lnTo>
                <a:cubicBezTo>
                  <a:pt x="62" y="85"/>
                  <a:pt x="89" y="84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1"/>
                  <a:pt x="0" y="112"/>
                </a:cubicBezTo>
                <a:cubicBezTo>
                  <a:pt x="0" y="148"/>
                  <a:pt x="19" y="182"/>
                  <a:pt x="57" y="182"/>
                </a:cubicBezTo>
                <a:cubicBezTo>
                  <a:pt x="108" y="182"/>
                  <a:pt x="142" y="142"/>
                  <a:pt x="142" y="136"/>
                </a:cubicBezTo>
                <a:close/>
                <a:moveTo>
                  <a:pt x="124" y="34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Freeform 83"/>
          <p:cNvSpPr>
            <a:spLocks/>
          </p:cNvSpPr>
          <p:nvPr/>
        </p:nvSpPr>
        <p:spPr bwMode="auto">
          <a:xfrm>
            <a:off x="2154238" y="6396038"/>
            <a:ext cx="79375" cy="127000"/>
          </a:xfrm>
          <a:custGeom>
            <a:avLst/>
            <a:gdLst>
              <a:gd name="T0" fmla="*/ 112 w 112"/>
              <a:gd name="T1" fmla="*/ 9 h 182"/>
              <a:gd name="T2" fmla="*/ 49 w 112"/>
              <a:gd name="T3" fmla="*/ 9 h 182"/>
              <a:gd name="T4" fmla="*/ 15 w 112"/>
              <a:gd name="T5" fmla="*/ 0 h 182"/>
              <a:gd name="T6" fmla="*/ 9 w 112"/>
              <a:gd name="T7" fmla="*/ 0 h 182"/>
              <a:gd name="T8" fmla="*/ 0 w 112"/>
              <a:gd name="T9" fmla="*/ 54 h 182"/>
              <a:gd name="T10" fmla="*/ 7 w 112"/>
              <a:gd name="T11" fmla="*/ 54 h 182"/>
              <a:gd name="T12" fmla="*/ 13 w 112"/>
              <a:gd name="T13" fmla="*/ 30 h 182"/>
              <a:gd name="T14" fmla="*/ 39 w 112"/>
              <a:gd name="T15" fmla="*/ 29 h 182"/>
              <a:gd name="T16" fmla="*/ 93 w 112"/>
              <a:gd name="T17" fmla="*/ 29 h 182"/>
              <a:gd name="T18" fmla="*/ 64 w 112"/>
              <a:gd name="T19" fmla="*/ 70 h 182"/>
              <a:gd name="T20" fmla="*/ 32 w 112"/>
              <a:gd name="T21" fmla="*/ 168 h 182"/>
              <a:gd name="T22" fmla="*/ 43 w 112"/>
              <a:gd name="T23" fmla="*/ 182 h 182"/>
              <a:gd name="T24" fmla="*/ 55 w 112"/>
              <a:gd name="T25" fmla="*/ 168 h 182"/>
              <a:gd name="T26" fmla="*/ 55 w 112"/>
              <a:gd name="T27" fmla="*/ 154 h 182"/>
              <a:gd name="T28" fmla="*/ 58 w 112"/>
              <a:gd name="T29" fmla="*/ 112 h 182"/>
              <a:gd name="T30" fmla="*/ 74 w 112"/>
              <a:gd name="T31" fmla="*/ 67 h 182"/>
              <a:gd name="T32" fmla="*/ 110 w 112"/>
              <a:gd name="T33" fmla="*/ 18 h 182"/>
              <a:gd name="T34" fmla="*/ 112 w 112"/>
              <a:gd name="T35" fmla="*/ 9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2" h="182">
                <a:moveTo>
                  <a:pt x="112" y="9"/>
                </a:moveTo>
                <a:lnTo>
                  <a:pt x="49" y="9"/>
                </a:lnTo>
                <a:cubicBezTo>
                  <a:pt x="17" y="9"/>
                  <a:pt x="16" y="5"/>
                  <a:pt x="15" y="0"/>
                </a:cubicBezTo>
                <a:lnTo>
                  <a:pt x="9" y="0"/>
                </a:lnTo>
                <a:lnTo>
                  <a:pt x="0" y="54"/>
                </a:lnTo>
                <a:lnTo>
                  <a:pt x="7" y="54"/>
                </a:lnTo>
                <a:cubicBezTo>
                  <a:pt x="8" y="50"/>
                  <a:pt x="10" y="33"/>
                  <a:pt x="13" y="30"/>
                </a:cubicBezTo>
                <a:cubicBezTo>
                  <a:pt x="15" y="29"/>
                  <a:pt x="35" y="29"/>
                  <a:pt x="39" y="29"/>
                </a:cubicBezTo>
                <a:lnTo>
                  <a:pt x="93" y="29"/>
                </a:lnTo>
                <a:lnTo>
                  <a:pt x="64" y="70"/>
                </a:lnTo>
                <a:cubicBezTo>
                  <a:pt x="40" y="105"/>
                  <a:pt x="32" y="141"/>
                  <a:pt x="32" y="168"/>
                </a:cubicBezTo>
                <a:cubicBezTo>
                  <a:pt x="32" y="170"/>
                  <a:pt x="32" y="182"/>
                  <a:pt x="43" y="182"/>
                </a:cubicBezTo>
                <a:cubicBezTo>
                  <a:pt x="55" y="182"/>
                  <a:pt x="55" y="170"/>
                  <a:pt x="55" y="168"/>
                </a:cubicBezTo>
                <a:lnTo>
                  <a:pt x="55" y="154"/>
                </a:lnTo>
                <a:cubicBezTo>
                  <a:pt x="55" y="140"/>
                  <a:pt x="56" y="126"/>
                  <a:pt x="58" y="112"/>
                </a:cubicBezTo>
                <a:cubicBezTo>
                  <a:pt x="59" y="106"/>
                  <a:pt x="63" y="83"/>
                  <a:pt x="74" y="67"/>
                </a:cubicBezTo>
                <a:lnTo>
                  <a:pt x="110" y="18"/>
                </a:lnTo>
                <a:cubicBezTo>
                  <a:pt x="112" y="15"/>
                  <a:pt x="112" y="14"/>
                  <a:pt x="112" y="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Freeform 84"/>
          <p:cNvSpPr>
            <a:spLocks/>
          </p:cNvSpPr>
          <p:nvPr/>
        </p:nvSpPr>
        <p:spPr bwMode="auto">
          <a:xfrm>
            <a:off x="2735263" y="3135313"/>
            <a:ext cx="115888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Freeform 85"/>
          <p:cNvSpPr>
            <a:spLocks noEditPoints="1"/>
          </p:cNvSpPr>
          <p:nvPr/>
        </p:nvSpPr>
        <p:spPr bwMode="auto">
          <a:xfrm>
            <a:off x="2847975" y="3194050"/>
            <a:ext cx="77788" cy="123825"/>
          </a:xfrm>
          <a:custGeom>
            <a:avLst/>
            <a:gdLst>
              <a:gd name="T0" fmla="*/ 110 w 110"/>
              <a:gd name="T1" fmla="*/ 90 h 179"/>
              <a:gd name="T2" fmla="*/ 99 w 110"/>
              <a:gd name="T3" fmla="*/ 29 h 179"/>
              <a:gd name="T4" fmla="*/ 55 w 110"/>
              <a:gd name="T5" fmla="*/ 0 h 179"/>
              <a:gd name="T6" fmla="*/ 10 w 110"/>
              <a:gd name="T7" fmla="*/ 31 h 179"/>
              <a:gd name="T8" fmla="*/ 0 w 110"/>
              <a:gd name="T9" fmla="*/ 90 h 179"/>
              <a:gd name="T10" fmla="*/ 12 w 110"/>
              <a:gd name="T11" fmla="*/ 152 h 179"/>
              <a:gd name="T12" fmla="*/ 55 w 110"/>
              <a:gd name="T13" fmla="*/ 179 h 179"/>
              <a:gd name="T14" fmla="*/ 100 w 110"/>
              <a:gd name="T15" fmla="*/ 148 h 179"/>
              <a:gd name="T16" fmla="*/ 110 w 110"/>
              <a:gd name="T17" fmla="*/ 90 h 179"/>
              <a:gd name="T18" fmla="*/ 88 w 110"/>
              <a:gd name="T19" fmla="*/ 87 h 179"/>
              <a:gd name="T20" fmla="*/ 85 w 110"/>
              <a:gd name="T21" fmla="*/ 140 h 179"/>
              <a:gd name="T22" fmla="*/ 55 w 110"/>
              <a:gd name="T23" fmla="*/ 173 h 179"/>
              <a:gd name="T24" fmla="*/ 25 w 110"/>
              <a:gd name="T25" fmla="*/ 141 h 179"/>
              <a:gd name="T26" fmla="*/ 22 w 110"/>
              <a:gd name="T27" fmla="*/ 87 h 179"/>
              <a:gd name="T28" fmla="*/ 24 w 110"/>
              <a:gd name="T29" fmla="*/ 39 h 179"/>
              <a:gd name="T30" fmla="*/ 55 w 110"/>
              <a:gd name="T31" fmla="*/ 5 h 179"/>
              <a:gd name="T32" fmla="*/ 85 w 110"/>
              <a:gd name="T33" fmla="*/ 36 h 179"/>
              <a:gd name="T34" fmla="*/ 88 w 110"/>
              <a:gd name="T35" fmla="*/ 87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0" h="179">
                <a:moveTo>
                  <a:pt x="110" y="90"/>
                </a:moveTo>
                <a:cubicBezTo>
                  <a:pt x="110" y="69"/>
                  <a:pt x="108" y="48"/>
                  <a:pt x="99" y="29"/>
                </a:cubicBezTo>
                <a:cubicBezTo>
                  <a:pt x="87" y="4"/>
                  <a:pt x="66" y="0"/>
                  <a:pt x="55" y="0"/>
                </a:cubicBezTo>
                <a:cubicBezTo>
                  <a:pt x="39" y="0"/>
                  <a:pt x="20" y="6"/>
                  <a:pt x="10" y="31"/>
                </a:cubicBezTo>
                <a:cubicBezTo>
                  <a:pt x="1" y="49"/>
                  <a:pt x="0" y="69"/>
                  <a:pt x="0" y="90"/>
                </a:cubicBezTo>
                <a:cubicBezTo>
                  <a:pt x="0" y="109"/>
                  <a:pt x="1" y="133"/>
                  <a:pt x="12" y="152"/>
                </a:cubicBezTo>
                <a:cubicBezTo>
                  <a:pt x="23" y="173"/>
                  <a:pt x="42" y="179"/>
                  <a:pt x="55" y="179"/>
                </a:cubicBezTo>
                <a:cubicBezTo>
                  <a:pt x="69" y="179"/>
                  <a:pt x="89" y="173"/>
                  <a:pt x="100" y="148"/>
                </a:cubicBezTo>
                <a:cubicBezTo>
                  <a:pt x="108" y="131"/>
                  <a:pt x="110" y="110"/>
                  <a:pt x="110" y="90"/>
                </a:cubicBezTo>
                <a:close/>
                <a:moveTo>
                  <a:pt x="88" y="87"/>
                </a:moveTo>
                <a:cubicBezTo>
                  <a:pt x="88" y="106"/>
                  <a:pt x="88" y="124"/>
                  <a:pt x="85" y="140"/>
                </a:cubicBezTo>
                <a:cubicBezTo>
                  <a:pt x="81" y="165"/>
                  <a:pt x="66" y="173"/>
                  <a:pt x="55" y="173"/>
                </a:cubicBezTo>
                <a:cubicBezTo>
                  <a:pt x="45" y="173"/>
                  <a:pt x="29" y="166"/>
                  <a:pt x="25" y="141"/>
                </a:cubicBezTo>
                <a:cubicBezTo>
                  <a:pt x="22" y="126"/>
                  <a:pt x="22" y="102"/>
                  <a:pt x="22" y="87"/>
                </a:cubicBezTo>
                <a:cubicBezTo>
                  <a:pt x="22" y="70"/>
                  <a:pt x="22" y="53"/>
                  <a:pt x="24" y="39"/>
                </a:cubicBezTo>
                <a:cubicBezTo>
                  <a:pt x="29" y="8"/>
                  <a:pt x="48" y="5"/>
                  <a:pt x="55" y="5"/>
                </a:cubicBezTo>
                <a:cubicBezTo>
                  <a:pt x="63" y="5"/>
                  <a:pt x="81" y="10"/>
                  <a:pt x="85" y="36"/>
                </a:cubicBezTo>
                <a:cubicBezTo>
                  <a:pt x="88" y="50"/>
                  <a:pt x="88" y="70"/>
                  <a:pt x="88" y="8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Freeform 86"/>
          <p:cNvSpPr>
            <a:spLocks/>
          </p:cNvSpPr>
          <p:nvPr/>
        </p:nvSpPr>
        <p:spPr bwMode="auto">
          <a:xfrm>
            <a:off x="3108325" y="313531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8 w 164"/>
              <a:gd name="T3" fmla="*/ 0 h 181"/>
              <a:gd name="T4" fmla="*/ 129 w 164"/>
              <a:gd name="T5" fmla="*/ 18 h 181"/>
              <a:gd name="T6" fmla="*/ 134 w 164"/>
              <a:gd name="T7" fmla="*/ 29 h 181"/>
              <a:gd name="T8" fmla="*/ 145 w 164"/>
              <a:gd name="T9" fmla="*/ 61 h 181"/>
              <a:gd name="T10" fmla="*/ 80 w 164"/>
              <a:gd name="T11" fmla="*/ 172 h 181"/>
              <a:gd name="T12" fmla="*/ 54 w 164"/>
              <a:gd name="T13" fmla="*/ 139 h 181"/>
              <a:gd name="T14" fmla="*/ 77 w 164"/>
              <a:gd name="T15" fmla="*/ 52 h 181"/>
              <a:gd name="T16" fmla="*/ 82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1 w 164"/>
              <a:gd name="T27" fmla="*/ 9 h 181"/>
              <a:gd name="T28" fmla="*/ 59 w 164"/>
              <a:gd name="T29" fmla="*/ 20 h 181"/>
              <a:gd name="T30" fmla="*/ 50 w 164"/>
              <a:gd name="T31" fmla="*/ 56 h 181"/>
              <a:gd name="T32" fmla="*/ 29 w 164"/>
              <a:gd name="T33" fmla="*/ 133 h 181"/>
              <a:gd name="T34" fmla="*/ 79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8" y="0"/>
                </a:cubicBezTo>
                <a:cubicBezTo>
                  <a:pt x="139" y="0"/>
                  <a:pt x="129" y="9"/>
                  <a:pt x="129" y="18"/>
                </a:cubicBezTo>
                <a:cubicBezTo>
                  <a:pt x="129" y="24"/>
                  <a:pt x="131" y="26"/>
                  <a:pt x="134" y="29"/>
                </a:cubicBezTo>
                <a:cubicBezTo>
                  <a:pt x="143" y="40"/>
                  <a:pt x="145" y="52"/>
                  <a:pt x="145" y="61"/>
                </a:cubicBezTo>
                <a:cubicBezTo>
                  <a:pt x="145" y="72"/>
                  <a:pt x="126" y="172"/>
                  <a:pt x="80" y="172"/>
                </a:cubicBezTo>
                <a:cubicBezTo>
                  <a:pt x="58" y="172"/>
                  <a:pt x="54" y="152"/>
                  <a:pt x="54" y="139"/>
                </a:cubicBezTo>
                <a:cubicBezTo>
                  <a:pt x="54" y="116"/>
                  <a:pt x="67" y="81"/>
                  <a:pt x="77" y="52"/>
                </a:cubicBezTo>
                <a:cubicBezTo>
                  <a:pt x="79" y="46"/>
                  <a:pt x="82" y="40"/>
                  <a:pt x="82" y="32"/>
                </a:cubicBezTo>
                <a:cubicBezTo>
                  <a:pt x="82" y="12"/>
                  <a:pt x="69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2" y="65"/>
                  <a:pt x="13" y="59"/>
                </a:cubicBezTo>
                <a:cubicBezTo>
                  <a:pt x="17" y="47"/>
                  <a:pt x="27" y="9"/>
                  <a:pt x="51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50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9" y="181"/>
                </a:cubicBezTo>
                <a:cubicBezTo>
                  <a:pt x="146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Freeform 87"/>
          <p:cNvSpPr>
            <a:spLocks/>
          </p:cNvSpPr>
          <p:nvPr/>
        </p:nvSpPr>
        <p:spPr bwMode="auto">
          <a:xfrm>
            <a:off x="3228975" y="3194050"/>
            <a:ext cx="60325" cy="120650"/>
          </a:xfrm>
          <a:custGeom>
            <a:avLst/>
            <a:gdLst>
              <a:gd name="T0" fmla="*/ 86 w 86"/>
              <a:gd name="T1" fmla="*/ 173 h 173"/>
              <a:gd name="T2" fmla="*/ 86 w 86"/>
              <a:gd name="T3" fmla="*/ 165 h 173"/>
              <a:gd name="T4" fmla="*/ 78 w 86"/>
              <a:gd name="T5" fmla="*/ 165 h 173"/>
              <a:gd name="T6" fmla="*/ 54 w 86"/>
              <a:gd name="T7" fmla="*/ 152 h 173"/>
              <a:gd name="T8" fmla="*/ 54 w 86"/>
              <a:gd name="T9" fmla="*/ 6 h 173"/>
              <a:gd name="T10" fmla="*/ 48 w 86"/>
              <a:gd name="T11" fmla="*/ 0 h 173"/>
              <a:gd name="T12" fmla="*/ 0 w 86"/>
              <a:gd name="T13" fmla="*/ 16 h 173"/>
              <a:gd name="T14" fmla="*/ 0 w 86"/>
              <a:gd name="T15" fmla="*/ 24 h 173"/>
              <a:gd name="T16" fmla="*/ 35 w 86"/>
              <a:gd name="T17" fmla="*/ 18 h 173"/>
              <a:gd name="T18" fmla="*/ 35 w 86"/>
              <a:gd name="T19" fmla="*/ 152 h 173"/>
              <a:gd name="T20" fmla="*/ 10 w 86"/>
              <a:gd name="T21" fmla="*/ 165 h 173"/>
              <a:gd name="T22" fmla="*/ 2 w 86"/>
              <a:gd name="T23" fmla="*/ 165 h 173"/>
              <a:gd name="T24" fmla="*/ 2 w 86"/>
              <a:gd name="T25" fmla="*/ 173 h 173"/>
              <a:gd name="T26" fmla="*/ 44 w 86"/>
              <a:gd name="T27" fmla="*/ 172 h 173"/>
              <a:gd name="T28" fmla="*/ 86 w 86"/>
              <a:gd name="T29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6" h="173">
                <a:moveTo>
                  <a:pt x="86" y="173"/>
                </a:moveTo>
                <a:lnTo>
                  <a:pt x="86" y="165"/>
                </a:lnTo>
                <a:lnTo>
                  <a:pt x="78" y="165"/>
                </a:lnTo>
                <a:cubicBezTo>
                  <a:pt x="55" y="165"/>
                  <a:pt x="54" y="162"/>
                  <a:pt x="54" y="152"/>
                </a:cubicBezTo>
                <a:lnTo>
                  <a:pt x="54" y="6"/>
                </a:lnTo>
                <a:cubicBezTo>
                  <a:pt x="54" y="0"/>
                  <a:pt x="54" y="0"/>
                  <a:pt x="48" y="0"/>
                </a:cubicBezTo>
                <a:cubicBezTo>
                  <a:pt x="32" y="16"/>
                  <a:pt x="9" y="16"/>
                  <a:pt x="0" y="16"/>
                </a:cubicBezTo>
                <a:lnTo>
                  <a:pt x="0" y="24"/>
                </a:lnTo>
                <a:cubicBezTo>
                  <a:pt x="6" y="24"/>
                  <a:pt x="21" y="24"/>
                  <a:pt x="35" y="18"/>
                </a:cubicBezTo>
                <a:lnTo>
                  <a:pt x="35" y="152"/>
                </a:lnTo>
                <a:cubicBezTo>
                  <a:pt x="35" y="162"/>
                  <a:pt x="34" y="165"/>
                  <a:pt x="10" y="165"/>
                </a:cubicBezTo>
                <a:lnTo>
                  <a:pt x="2" y="165"/>
                </a:lnTo>
                <a:lnTo>
                  <a:pt x="2" y="173"/>
                </a:lnTo>
                <a:cubicBezTo>
                  <a:pt x="11" y="172"/>
                  <a:pt x="34" y="172"/>
                  <a:pt x="44" y="172"/>
                </a:cubicBezTo>
                <a:cubicBezTo>
                  <a:pt x="55" y="172"/>
                  <a:pt x="77" y="172"/>
                  <a:pt x="86" y="17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Freeform 88"/>
          <p:cNvSpPr>
            <a:spLocks/>
          </p:cNvSpPr>
          <p:nvPr/>
        </p:nvSpPr>
        <p:spPr bwMode="auto">
          <a:xfrm>
            <a:off x="3479800" y="3135313"/>
            <a:ext cx="115888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4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4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" name="Freeform 89"/>
          <p:cNvSpPr>
            <a:spLocks/>
          </p:cNvSpPr>
          <p:nvPr/>
        </p:nvSpPr>
        <p:spPr bwMode="auto">
          <a:xfrm>
            <a:off x="3595688" y="3194050"/>
            <a:ext cx="71438" cy="120650"/>
          </a:xfrm>
          <a:custGeom>
            <a:avLst/>
            <a:gdLst>
              <a:gd name="T0" fmla="*/ 103 w 103"/>
              <a:gd name="T1" fmla="*/ 128 h 173"/>
              <a:gd name="T2" fmla="*/ 97 w 103"/>
              <a:gd name="T3" fmla="*/ 128 h 173"/>
              <a:gd name="T4" fmla="*/ 91 w 103"/>
              <a:gd name="T5" fmla="*/ 151 h 173"/>
              <a:gd name="T6" fmla="*/ 67 w 103"/>
              <a:gd name="T7" fmla="*/ 153 h 173"/>
              <a:gd name="T8" fmla="*/ 20 w 103"/>
              <a:gd name="T9" fmla="*/ 153 h 173"/>
              <a:gd name="T10" fmla="*/ 47 w 103"/>
              <a:gd name="T11" fmla="*/ 126 h 173"/>
              <a:gd name="T12" fmla="*/ 103 w 103"/>
              <a:gd name="T13" fmla="*/ 50 h 173"/>
              <a:gd name="T14" fmla="*/ 48 w 103"/>
              <a:gd name="T15" fmla="*/ 0 h 173"/>
              <a:gd name="T16" fmla="*/ 0 w 103"/>
              <a:gd name="T17" fmla="*/ 47 h 173"/>
              <a:gd name="T18" fmla="*/ 13 w 103"/>
              <a:gd name="T19" fmla="*/ 61 h 173"/>
              <a:gd name="T20" fmla="*/ 27 w 103"/>
              <a:gd name="T21" fmla="*/ 48 h 173"/>
              <a:gd name="T22" fmla="*/ 13 w 103"/>
              <a:gd name="T23" fmla="*/ 34 h 173"/>
              <a:gd name="T24" fmla="*/ 10 w 103"/>
              <a:gd name="T25" fmla="*/ 34 h 173"/>
              <a:gd name="T26" fmla="*/ 45 w 103"/>
              <a:gd name="T27" fmla="*/ 8 h 173"/>
              <a:gd name="T28" fmla="*/ 80 w 103"/>
              <a:gd name="T29" fmla="*/ 50 h 173"/>
              <a:gd name="T30" fmla="*/ 52 w 103"/>
              <a:gd name="T31" fmla="*/ 108 h 173"/>
              <a:gd name="T32" fmla="*/ 3 w 103"/>
              <a:gd name="T33" fmla="*/ 163 h 173"/>
              <a:gd name="T34" fmla="*/ 0 w 103"/>
              <a:gd name="T35" fmla="*/ 173 h 173"/>
              <a:gd name="T36" fmla="*/ 96 w 103"/>
              <a:gd name="T37" fmla="*/ 173 h 173"/>
              <a:gd name="T38" fmla="*/ 103 w 103"/>
              <a:gd name="T39" fmla="*/ 128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3" h="173">
                <a:moveTo>
                  <a:pt x="103" y="128"/>
                </a:moveTo>
                <a:lnTo>
                  <a:pt x="97" y="128"/>
                </a:lnTo>
                <a:cubicBezTo>
                  <a:pt x="96" y="135"/>
                  <a:pt x="94" y="147"/>
                  <a:pt x="91" y="151"/>
                </a:cubicBezTo>
                <a:cubicBezTo>
                  <a:pt x="89" y="153"/>
                  <a:pt x="72" y="153"/>
                  <a:pt x="67" y="153"/>
                </a:cubicBezTo>
                <a:lnTo>
                  <a:pt x="20" y="153"/>
                </a:lnTo>
                <a:lnTo>
                  <a:pt x="47" y="126"/>
                </a:lnTo>
                <a:cubicBezTo>
                  <a:pt x="88" y="90"/>
                  <a:pt x="103" y="76"/>
                  <a:pt x="103" y="50"/>
                </a:cubicBezTo>
                <a:cubicBezTo>
                  <a:pt x="103" y="21"/>
                  <a:pt x="80" y="0"/>
                  <a:pt x="48" y="0"/>
                </a:cubicBezTo>
                <a:cubicBezTo>
                  <a:pt x="19" y="0"/>
                  <a:pt x="0" y="24"/>
                  <a:pt x="0" y="47"/>
                </a:cubicBezTo>
                <a:cubicBezTo>
                  <a:pt x="0" y="61"/>
                  <a:pt x="13" y="61"/>
                  <a:pt x="13" y="61"/>
                </a:cubicBezTo>
                <a:cubicBezTo>
                  <a:pt x="18" y="61"/>
                  <a:pt x="27" y="58"/>
                  <a:pt x="27" y="48"/>
                </a:cubicBezTo>
                <a:cubicBezTo>
                  <a:pt x="27" y="41"/>
                  <a:pt x="22" y="34"/>
                  <a:pt x="13" y="34"/>
                </a:cubicBezTo>
                <a:cubicBezTo>
                  <a:pt x="11" y="34"/>
                  <a:pt x="11" y="34"/>
                  <a:pt x="10" y="34"/>
                </a:cubicBezTo>
                <a:cubicBezTo>
                  <a:pt x="16" y="17"/>
                  <a:pt x="30" y="8"/>
                  <a:pt x="45" y="8"/>
                </a:cubicBezTo>
                <a:cubicBezTo>
                  <a:pt x="69" y="8"/>
                  <a:pt x="80" y="29"/>
                  <a:pt x="80" y="50"/>
                </a:cubicBezTo>
                <a:cubicBezTo>
                  <a:pt x="80" y="71"/>
                  <a:pt x="67" y="92"/>
                  <a:pt x="52" y="108"/>
                </a:cubicBezTo>
                <a:lnTo>
                  <a:pt x="3" y="163"/>
                </a:lnTo>
                <a:cubicBezTo>
                  <a:pt x="0" y="166"/>
                  <a:pt x="0" y="167"/>
                  <a:pt x="0" y="173"/>
                </a:cubicBezTo>
                <a:lnTo>
                  <a:pt x="96" y="173"/>
                </a:lnTo>
                <a:lnTo>
                  <a:pt x="103" y="1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Freeform 90"/>
          <p:cNvSpPr>
            <a:spLocks/>
          </p:cNvSpPr>
          <p:nvPr/>
        </p:nvSpPr>
        <p:spPr bwMode="auto">
          <a:xfrm>
            <a:off x="3852863" y="313531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Freeform 91"/>
          <p:cNvSpPr>
            <a:spLocks/>
          </p:cNvSpPr>
          <p:nvPr/>
        </p:nvSpPr>
        <p:spPr bwMode="auto">
          <a:xfrm>
            <a:off x="3965575" y="3194050"/>
            <a:ext cx="74613" cy="123825"/>
          </a:xfrm>
          <a:custGeom>
            <a:avLst/>
            <a:gdLst>
              <a:gd name="T0" fmla="*/ 108 w 108"/>
              <a:gd name="T1" fmla="*/ 128 h 179"/>
              <a:gd name="T2" fmla="*/ 64 w 108"/>
              <a:gd name="T3" fmla="*/ 81 h 179"/>
              <a:gd name="T4" fmla="*/ 101 w 108"/>
              <a:gd name="T5" fmla="*/ 36 h 179"/>
              <a:gd name="T6" fmla="*/ 53 w 108"/>
              <a:gd name="T7" fmla="*/ 0 h 179"/>
              <a:gd name="T8" fmla="*/ 7 w 108"/>
              <a:gd name="T9" fmla="*/ 35 h 179"/>
              <a:gd name="T10" fmla="*/ 20 w 108"/>
              <a:gd name="T11" fmla="*/ 49 h 179"/>
              <a:gd name="T12" fmla="*/ 33 w 108"/>
              <a:gd name="T13" fmla="*/ 35 h 179"/>
              <a:gd name="T14" fmla="*/ 17 w 108"/>
              <a:gd name="T15" fmla="*/ 22 h 179"/>
              <a:gd name="T16" fmla="*/ 52 w 108"/>
              <a:gd name="T17" fmla="*/ 6 h 179"/>
              <a:gd name="T18" fmla="*/ 77 w 108"/>
              <a:gd name="T19" fmla="*/ 35 h 179"/>
              <a:gd name="T20" fmla="*/ 70 w 108"/>
              <a:gd name="T21" fmla="*/ 65 h 179"/>
              <a:gd name="T22" fmla="*/ 46 w 108"/>
              <a:gd name="T23" fmla="*/ 79 h 179"/>
              <a:gd name="T24" fmla="*/ 36 w 108"/>
              <a:gd name="T25" fmla="*/ 79 h 179"/>
              <a:gd name="T26" fmla="*/ 32 w 108"/>
              <a:gd name="T27" fmla="*/ 82 h 179"/>
              <a:gd name="T28" fmla="*/ 39 w 108"/>
              <a:gd name="T29" fmla="*/ 85 h 179"/>
              <a:gd name="T30" fmla="*/ 50 w 108"/>
              <a:gd name="T31" fmla="*/ 85 h 179"/>
              <a:gd name="T32" fmla="*/ 81 w 108"/>
              <a:gd name="T33" fmla="*/ 128 h 179"/>
              <a:gd name="T34" fmla="*/ 52 w 108"/>
              <a:gd name="T35" fmla="*/ 171 h 179"/>
              <a:gd name="T36" fmla="*/ 12 w 108"/>
              <a:gd name="T37" fmla="*/ 152 h 179"/>
              <a:gd name="T38" fmla="*/ 29 w 108"/>
              <a:gd name="T39" fmla="*/ 137 h 179"/>
              <a:gd name="T40" fmla="*/ 15 w 108"/>
              <a:gd name="T41" fmla="*/ 123 h 179"/>
              <a:gd name="T42" fmla="*/ 0 w 108"/>
              <a:gd name="T43" fmla="*/ 138 h 179"/>
              <a:gd name="T44" fmla="*/ 52 w 108"/>
              <a:gd name="T45" fmla="*/ 179 h 179"/>
              <a:gd name="T46" fmla="*/ 108 w 108"/>
              <a:gd name="T47" fmla="*/ 12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8" h="179">
                <a:moveTo>
                  <a:pt x="108" y="128"/>
                </a:moveTo>
                <a:cubicBezTo>
                  <a:pt x="108" y="107"/>
                  <a:pt x="91" y="87"/>
                  <a:pt x="64" y="81"/>
                </a:cubicBezTo>
                <a:cubicBezTo>
                  <a:pt x="86" y="74"/>
                  <a:pt x="101" y="56"/>
                  <a:pt x="101" y="36"/>
                </a:cubicBezTo>
                <a:cubicBezTo>
                  <a:pt x="101" y="14"/>
                  <a:pt x="78" y="0"/>
                  <a:pt x="53" y="0"/>
                </a:cubicBezTo>
                <a:cubicBezTo>
                  <a:pt x="27" y="0"/>
                  <a:pt x="7" y="15"/>
                  <a:pt x="7" y="35"/>
                </a:cubicBezTo>
                <a:cubicBezTo>
                  <a:pt x="7" y="44"/>
                  <a:pt x="13" y="49"/>
                  <a:pt x="20" y="49"/>
                </a:cubicBezTo>
                <a:cubicBezTo>
                  <a:pt x="28" y="49"/>
                  <a:pt x="33" y="43"/>
                  <a:pt x="33" y="35"/>
                </a:cubicBezTo>
                <a:cubicBezTo>
                  <a:pt x="33" y="22"/>
                  <a:pt x="21" y="22"/>
                  <a:pt x="17" y="22"/>
                </a:cubicBezTo>
                <a:cubicBezTo>
                  <a:pt x="25" y="10"/>
                  <a:pt x="43" y="6"/>
                  <a:pt x="52" y="6"/>
                </a:cubicBezTo>
                <a:cubicBezTo>
                  <a:pt x="63" y="6"/>
                  <a:pt x="77" y="12"/>
                  <a:pt x="77" y="35"/>
                </a:cubicBezTo>
                <a:cubicBezTo>
                  <a:pt x="77" y="38"/>
                  <a:pt x="76" y="54"/>
                  <a:pt x="70" y="65"/>
                </a:cubicBezTo>
                <a:cubicBezTo>
                  <a:pt x="62" y="77"/>
                  <a:pt x="53" y="78"/>
                  <a:pt x="46" y="79"/>
                </a:cubicBezTo>
                <a:cubicBezTo>
                  <a:pt x="44" y="79"/>
                  <a:pt x="38" y="79"/>
                  <a:pt x="36" y="79"/>
                </a:cubicBezTo>
                <a:cubicBezTo>
                  <a:pt x="34" y="80"/>
                  <a:pt x="32" y="80"/>
                  <a:pt x="32" y="82"/>
                </a:cubicBezTo>
                <a:cubicBezTo>
                  <a:pt x="32" y="85"/>
                  <a:pt x="34" y="85"/>
                  <a:pt x="39" y="85"/>
                </a:cubicBezTo>
                <a:lnTo>
                  <a:pt x="50" y="85"/>
                </a:lnTo>
                <a:cubicBezTo>
                  <a:pt x="71" y="85"/>
                  <a:pt x="81" y="103"/>
                  <a:pt x="81" y="128"/>
                </a:cubicBezTo>
                <a:cubicBezTo>
                  <a:pt x="81" y="164"/>
                  <a:pt x="63" y="171"/>
                  <a:pt x="52" y="171"/>
                </a:cubicBezTo>
                <a:cubicBezTo>
                  <a:pt x="41" y="171"/>
                  <a:pt x="21" y="167"/>
                  <a:pt x="12" y="152"/>
                </a:cubicBezTo>
                <a:cubicBezTo>
                  <a:pt x="21" y="153"/>
                  <a:pt x="29" y="147"/>
                  <a:pt x="29" y="137"/>
                </a:cubicBezTo>
                <a:cubicBezTo>
                  <a:pt x="29" y="128"/>
                  <a:pt x="22" y="123"/>
                  <a:pt x="15" y="123"/>
                </a:cubicBezTo>
                <a:cubicBezTo>
                  <a:pt x="8" y="123"/>
                  <a:pt x="0" y="126"/>
                  <a:pt x="0" y="138"/>
                </a:cubicBezTo>
                <a:cubicBezTo>
                  <a:pt x="0" y="161"/>
                  <a:pt x="24" y="179"/>
                  <a:pt x="52" y="179"/>
                </a:cubicBezTo>
                <a:cubicBezTo>
                  <a:pt x="84" y="179"/>
                  <a:pt x="108" y="155"/>
                  <a:pt x="108" y="1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Freeform 92"/>
          <p:cNvSpPr>
            <a:spLocks/>
          </p:cNvSpPr>
          <p:nvPr/>
        </p:nvSpPr>
        <p:spPr bwMode="auto">
          <a:xfrm>
            <a:off x="4224338" y="313531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8 w 164"/>
              <a:gd name="T3" fmla="*/ 0 h 181"/>
              <a:gd name="T4" fmla="*/ 129 w 164"/>
              <a:gd name="T5" fmla="*/ 18 h 181"/>
              <a:gd name="T6" fmla="*/ 134 w 164"/>
              <a:gd name="T7" fmla="*/ 29 h 181"/>
              <a:gd name="T8" fmla="*/ 145 w 164"/>
              <a:gd name="T9" fmla="*/ 61 h 181"/>
              <a:gd name="T10" fmla="*/ 80 w 164"/>
              <a:gd name="T11" fmla="*/ 172 h 181"/>
              <a:gd name="T12" fmla="*/ 54 w 164"/>
              <a:gd name="T13" fmla="*/ 139 h 181"/>
              <a:gd name="T14" fmla="*/ 77 w 164"/>
              <a:gd name="T15" fmla="*/ 52 h 181"/>
              <a:gd name="T16" fmla="*/ 82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1 w 164"/>
              <a:gd name="T27" fmla="*/ 9 h 181"/>
              <a:gd name="T28" fmla="*/ 59 w 164"/>
              <a:gd name="T29" fmla="*/ 20 h 181"/>
              <a:gd name="T30" fmla="*/ 50 w 164"/>
              <a:gd name="T31" fmla="*/ 56 h 181"/>
              <a:gd name="T32" fmla="*/ 29 w 164"/>
              <a:gd name="T33" fmla="*/ 133 h 181"/>
              <a:gd name="T34" fmla="*/ 79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8" y="0"/>
                </a:cubicBezTo>
                <a:cubicBezTo>
                  <a:pt x="139" y="0"/>
                  <a:pt x="129" y="9"/>
                  <a:pt x="129" y="18"/>
                </a:cubicBezTo>
                <a:cubicBezTo>
                  <a:pt x="129" y="24"/>
                  <a:pt x="131" y="26"/>
                  <a:pt x="134" y="29"/>
                </a:cubicBezTo>
                <a:cubicBezTo>
                  <a:pt x="143" y="40"/>
                  <a:pt x="145" y="52"/>
                  <a:pt x="145" y="61"/>
                </a:cubicBezTo>
                <a:cubicBezTo>
                  <a:pt x="145" y="72"/>
                  <a:pt x="126" y="172"/>
                  <a:pt x="80" y="172"/>
                </a:cubicBezTo>
                <a:cubicBezTo>
                  <a:pt x="58" y="172"/>
                  <a:pt x="54" y="152"/>
                  <a:pt x="54" y="139"/>
                </a:cubicBezTo>
                <a:cubicBezTo>
                  <a:pt x="54" y="116"/>
                  <a:pt x="67" y="81"/>
                  <a:pt x="77" y="52"/>
                </a:cubicBezTo>
                <a:cubicBezTo>
                  <a:pt x="79" y="46"/>
                  <a:pt x="82" y="40"/>
                  <a:pt x="82" y="32"/>
                </a:cubicBezTo>
                <a:cubicBezTo>
                  <a:pt x="82" y="12"/>
                  <a:pt x="69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2" y="65"/>
                  <a:pt x="13" y="59"/>
                </a:cubicBezTo>
                <a:cubicBezTo>
                  <a:pt x="17" y="47"/>
                  <a:pt x="27" y="9"/>
                  <a:pt x="51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50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9" y="181"/>
                </a:cubicBezTo>
                <a:cubicBezTo>
                  <a:pt x="146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Freeform 93"/>
          <p:cNvSpPr>
            <a:spLocks noEditPoints="1"/>
          </p:cNvSpPr>
          <p:nvPr/>
        </p:nvSpPr>
        <p:spPr bwMode="auto">
          <a:xfrm>
            <a:off x="4335463" y="3190875"/>
            <a:ext cx="79375" cy="123825"/>
          </a:xfrm>
          <a:custGeom>
            <a:avLst/>
            <a:gdLst>
              <a:gd name="T0" fmla="*/ 115 w 115"/>
              <a:gd name="T1" fmla="*/ 133 h 176"/>
              <a:gd name="T2" fmla="*/ 115 w 115"/>
              <a:gd name="T3" fmla="*/ 125 h 176"/>
              <a:gd name="T4" fmla="*/ 89 w 115"/>
              <a:gd name="T5" fmla="*/ 125 h 176"/>
              <a:gd name="T6" fmla="*/ 89 w 115"/>
              <a:gd name="T7" fmla="*/ 7 h 176"/>
              <a:gd name="T8" fmla="*/ 85 w 115"/>
              <a:gd name="T9" fmla="*/ 0 h 176"/>
              <a:gd name="T10" fmla="*/ 79 w 115"/>
              <a:gd name="T11" fmla="*/ 3 h 176"/>
              <a:gd name="T12" fmla="*/ 0 w 115"/>
              <a:gd name="T13" fmla="*/ 125 h 176"/>
              <a:gd name="T14" fmla="*/ 0 w 115"/>
              <a:gd name="T15" fmla="*/ 133 h 176"/>
              <a:gd name="T16" fmla="*/ 69 w 115"/>
              <a:gd name="T17" fmla="*/ 133 h 176"/>
              <a:gd name="T18" fmla="*/ 69 w 115"/>
              <a:gd name="T19" fmla="*/ 156 h 176"/>
              <a:gd name="T20" fmla="*/ 49 w 115"/>
              <a:gd name="T21" fmla="*/ 168 h 176"/>
              <a:gd name="T22" fmla="*/ 44 w 115"/>
              <a:gd name="T23" fmla="*/ 168 h 176"/>
              <a:gd name="T24" fmla="*/ 44 w 115"/>
              <a:gd name="T25" fmla="*/ 176 h 176"/>
              <a:gd name="T26" fmla="*/ 79 w 115"/>
              <a:gd name="T27" fmla="*/ 175 h 176"/>
              <a:gd name="T28" fmla="*/ 114 w 115"/>
              <a:gd name="T29" fmla="*/ 176 h 176"/>
              <a:gd name="T30" fmla="*/ 114 w 115"/>
              <a:gd name="T31" fmla="*/ 168 h 176"/>
              <a:gd name="T32" fmla="*/ 109 w 115"/>
              <a:gd name="T33" fmla="*/ 168 h 176"/>
              <a:gd name="T34" fmla="*/ 89 w 115"/>
              <a:gd name="T35" fmla="*/ 156 h 176"/>
              <a:gd name="T36" fmla="*/ 89 w 115"/>
              <a:gd name="T37" fmla="*/ 133 h 176"/>
              <a:gd name="T38" fmla="*/ 115 w 115"/>
              <a:gd name="T39" fmla="*/ 133 h 176"/>
              <a:gd name="T40" fmla="*/ 70 w 115"/>
              <a:gd name="T41" fmla="*/ 125 h 176"/>
              <a:gd name="T42" fmla="*/ 7 w 115"/>
              <a:gd name="T43" fmla="*/ 125 h 176"/>
              <a:gd name="T44" fmla="*/ 70 w 115"/>
              <a:gd name="T45" fmla="*/ 28 h 176"/>
              <a:gd name="T46" fmla="*/ 70 w 115"/>
              <a:gd name="T47" fmla="*/ 12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5" h="176">
                <a:moveTo>
                  <a:pt x="115" y="133"/>
                </a:moveTo>
                <a:lnTo>
                  <a:pt x="115" y="125"/>
                </a:lnTo>
                <a:lnTo>
                  <a:pt x="89" y="125"/>
                </a:lnTo>
                <a:lnTo>
                  <a:pt x="89" y="7"/>
                </a:lnTo>
                <a:cubicBezTo>
                  <a:pt x="89" y="1"/>
                  <a:pt x="89" y="0"/>
                  <a:pt x="85" y="0"/>
                </a:cubicBezTo>
                <a:cubicBezTo>
                  <a:pt x="82" y="0"/>
                  <a:pt x="82" y="0"/>
                  <a:pt x="79" y="3"/>
                </a:cubicBezTo>
                <a:lnTo>
                  <a:pt x="0" y="125"/>
                </a:lnTo>
                <a:lnTo>
                  <a:pt x="0" y="133"/>
                </a:lnTo>
                <a:lnTo>
                  <a:pt x="69" y="133"/>
                </a:lnTo>
                <a:lnTo>
                  <a:pt x="69" y="156"/>
                </a:lnTo>
                <a:cubicBezTo>
                  <a:pt x="69" y="165"/>
                  <a:pt x="68" y="168"/>
                  <a:pt x="49" y="168"/>
                </a:cubicBezTo>
                <a:lnTo>
                  <a:pt x="44" y="168"/>
                </a:lnTo>
                <a:lnTo>
                  <a:pt x="44" y="176"/>
                </a:lnTo>
                <a:cubicBezTo>
                  <a:pt x="54" y="175"/>
                  <a:pt x="68" y="175"/>
                  <a:pt x="79" y="175"/>
                </a:cubicBezTo>
                <a:cubicBezTo>
                  <a:pt x="90" y="175"/>
                  <a:pt x="103" y="175"/>
                  <a:pt x="114" y="176"/>
                </a:cubicBezTo>
                <a:lnTo>
                  <a:pt x="114" y="168"/>
                </a:lnTo>
                <a:lnTo>
                  <a:pt x="109" y="168"/>
                </a:lnTo>
                <a:cubicBezTo>
                  <a:pt x="89" y="168"/>
                  <a:pt x="89" y="165"/>
                  <a:pt x="89" y="156"/>
                </a:cubicBezTo>
                <a:lnTo>
                  <a:pt x="89" y="133"/>
                </a:lnTo>
                <a:lnTo>
                  <a:pt x="115" y="133"/>
                </a:lnTo>
                <a:close/>
                <a:moveTo>
                  <a:pt x="70" y="125"/>
                </a:moveTo>
                <a:lnTo>
                  <a:pt x="7" y="125"/>
                </a:lnTo>
                <a:lnTo>
                  <a:pt x="70" y="28"/>
                </a:lnTo>
                <a:lnTo>
                  <a:pt x="70" y="1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Freeform 94"/>
          <p:cNvSpPr>
            <a:spLocks/>
          </p:cNvSpPr>
          <p:nvPr/>
        </p:nvSpPr>
        <p:spPr bwMode="auto">
          <a:xfrm>
            <a:off x="4597400" y="313531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4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4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Freeform 95"/>
          <p:cNvSpPr>
            <a:spLocks/>
          </p:cNvSpPr>
          <p:nvPr/>
        </p:nvSpPr>
        <p:spPr bwMode="auto">
          <a:xfrm>
            <a:off x="4711700" y="3194050"/>
            <a:ext cx="71438" cy="123825"/>
          </a:xfrm>
          <a:custGeom>
            <a:avLst/>
            <a:gdLst>
              <a:gd name="T0" fmla="*/ 103 w 103"/>
              <a:gd name="T1" fmla="*/ 121 h 179"/>
              <a:gd name="T2" fmla="*/ 54 w 103"/>
              <a:gd name="T3" fmla="*/ 64 h 179"/>
              <a:gd name="T4" fmla="*/ 21 w 103"/>
              <a:gd name="T5" fmla="*/ 77 h 179"/>
              <a:gd name="T6" fmla="*/ 21 w 103"/>
              <a:gd name="T7" fmla="*/ 26 h 179"/>
              <a:gd name="T8" fmla="*/ 43 w 103"/>
              <a:gd name="T9" fmla="*/ 30 h 179"/>
              <a:gd name="T10" fmla="*/ 93 w 103"/>
              <a:gd name="T11" fmla="*/ 3 h 179"/>
              <a:gd name="T12" fmla="*/ 91 w 103"/>
              <a:gd name="T13" fmla="*/ 0 h 179"/>
              <a:gd name="T14" fmla="*/ 89 w 103"/>
              <a:gd name="T15" fmla="*/ 1 h 179"/>
              <a:gd name="T16" fmla="*/ 53 w 103"/>
              <a:gd name="T17" fmla="*/ 8 h 179"/>
              <a:gd name="T18" fmla="*/ 19 w 103"/>
              <a:gd name="T19" fmla="*/ 1 h 179"/>
              <a:gd name="T20" fmla="*/ 16 w 103"/>
              <a:gd name="T21" fmla="*/ 0 h 179"/>
              <a:gd name="T22" fmla="*/ 13 w 103"/>
              <a:gd name="T23" fmla="*/ 6 h 179"/>
              <a:gd name="T24" fmla="*/ 13 w 103"/>
              <a:gd name="T25" fmla="*/ 83 h 179"/>
              <a:gd name="T26" fmla="*/ 17 w 103"/>
              <a:gd name="T27" fmla="*/ 90 h 179"/>
              <a:gd name="T28" fmla="*/ 20 w 103"/>
              <a:gd name="T29" fmla="*/ 88 h 179"/>
              <a:gd name="T30" fmla="*/ 54 w 103"/>
              <a:gd name="T31" fmla="*/ 69 h 179"/>
              <a:gd name="T32" fmla="*/ 76 w 103"/>
              <a:gd name="T33" fmla="*/ 86 h 179"/>
              <a:gd name="T34" fmla="*/ 80 w 103"/>
              <a:gd name="T35" fmla="*/ 119 h 179"/>
              <a:gd name="T36" fmla="*/ 74 w 103"/>
              <a:gd name="T37" fmla="*/ 154 h 179"/>
              <a:gd name="T38" fmla="*/ 46 w 103"/>
              <a:gd name="T39" fmla="*/ 171 h 179"/>
              <a:gd name="T40" fmla="*/ 8 w 103"/>
              <a:gd name="T41" fmla="*/ 142 h 179"/>
              <a:gd name="T42" fmla="*/ 12 w 103"/>
              <a:gd name="T43" fmla="*/ 143 h 179"/>
              <a:gd name="T44" fmla="*/ 25 w 103"/>
              <a:gd name="T45" fmla="*/ 130 h 179"/>
              <a:gd name="T46" fmla="*/ 12 w 103"/>
              <a:gd name="T47" fmla="*/ 117 h 179"/>
              <a:gd name="T48" fmla="*/ 0 w 103"/>
              <a:gd name="T49" fmla="*/ 131 h 179"/>
              <a:gd name="T50" fmla="*/ 47 w 103"/>
              <a:gd name="T51" fmla="*/ 179 h 179"/>
              <a:gd name="T52" fmla="*/ 103 w 103"/>
              <a:gd name="T53" fmla="*/ 121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3" h="179">
                <a:moveTo>
                  <a:pt x="103" y="121"/>
                </a:moveTo>
                <a:cubicBezTo>
                  <a:pt x="103" y="90"/>
                  <a:pt x="82" y="64"/>
                  <a:pt x="54" y="64"/>
                </a:cubicBezTo>
                <a:cubicBezTo>
                  <a:pt x="42" y="64"/>
                  <a:pt x="30" y="68"/>
                  <a:pt x="21" y="77"/>
                </a:cubicBezTo>
                <a:lnTo>
                  <a:pt x="21" y="26"/>
                </a:lnTo>
                <a:cubicBezTo>
                  <a:pt x="26" y="28"/>
                  <a:pt x="35" y="30"/>
                  <a:pt x="43" y="30"/>
                </a:cubicBezTo>
                <a:cubicBezTo>
                  <a:pt x="75" y="30"/>
                  <a:pt x="93" y="6"/>
                  <a:pt x="93" y="3"/>
                </a:cubicBezTo>
                <a:cubicBezTo>
                  <a:pt x="93" y="1"/>
                  <a:pt x="93" y="0"/>
                  <a:pt x="91" y="0"/>
                </a:cubicBezTo>
                <a:cubicBezTo>
                  <a:pt x="91" y="0"/>
                  <a:pt x="90" y="0"/>
                  <a:pt x="89" y="1"/>
                </a:cubicBezTo>
                <a:cubicBezTo>
                  <a:pt x="83" y="3"/>
                  <a:pt x="71" y="8"/>
                  <a:pt x="53" y="8"/>
                </a:cubicBezTo>
                <a:cubicBezTo>
                  <a:pt x="43" y="8"/>
                  <a:pt x="31" y="6"/>
                  <a:pt x="19" y="1"/>
                </a:cubicBezTo>
                <a:cubicBezTo>
                  <a:pt x="17" y="0"/>
                  <a:pt x="16" y="0"/>
                  <a:pt x="16" y="0"/>
                </a:cubicBezTo>
                <a:cubicBezTo>
                  <a:pt x="13" y="0"/>
                  <a:pt x="13" y="2"/>
                  <a:pt x="13" y="6"/>
                </a:cubicBezTo>
                <a:lnTo>
                  <a:pt x="13" y="83"/>
                </a:lnTo>
                <a:cubicBezTo>
                  <a:pt x="13" y="88"/>
                  <a:pt x="13" y="90"/>
                  <a:pt x="17" y="90"/>
                </a:cubicBezTo>
                <a:cubicBezTo>
                  <a:pt x="18" y="90"/>
                  <a:pt x="19" y="89"/>
                  <a:pt x="20" y="88"/>
                </a:cubicBezTo>
                <a:cubicBezTo>
                  <a:pt x="23" y="83"/>
                  <a:pt x="32" y="69"/>
                  <a:pt x="54" y="69"/>
                </a:cubicBezTo>
                <a:cubicBezTo>
                  <a:pt x="67" y="69"/>
                  <a:pt x="74" y="81"/>
                  <a:pt x="76" y="86"/>
                </a:cubicBezTo>
                <a:cubicBezTo>
                  <a:pt x="80" y="96"/>
                  <a:pt x="80" y="106"/>
                  <a:pt x="80" y="119"/>
                </a:cubicBezTo>
                <a:cubicBezTo>
                  <a:pt x="80" y="128"/>
                  <a:pt x="80" y="144"/>
                  <a:pt x="74" y="154"/>
                </a:cubicBezTo>
                <a:cubicBezTo>
                  <a:pt x="68" y="165"/>
                  <a:pt x="58" y="171"/>
                  <a:pt x="46" y="171"/>
                </a:cubicBezTo>
                <a:cubicBezTo>
                  <a:pt x="27" y="171"/>
                  <a:pt x="12" y="158"/>
                  <a:pt x="8" y="142"/>
                </a:cubicBezTo>
                <a:cubicBezTo>
                  <a:pt x="9" y="142"/>
                  <a:pt x="10" y="143"/>
                  <a:pt x="12" y="143"/>
                </a:cubicBezTo>
                <a:cubicBezTo>
                  <a:pt x="21" y="143"/>
                  <a:pt x="25" y="136"/>
                  <a:pt x="25" y="130"/>
                </a:cubicBezTo>
                <a:cubicBezTo>
                  <a:pt x="25" y="124"/>
                  <a:pt x="21" y="117"/>
                  <a:pt x="12" y="117"/>
                </a:cubicBezTo>
                <a:cubicBezTo>
                  <a:pt x="9" y="117"/>
                  <a:pt x="0" y="119"/>
                  <a:pt x="0" y="131"/>
                </a:cubicBezTo>
                <a:cubicBezTo>
                  <a:pt x="0" y="153"/>
                  <a:pt x="18" y="179"/>
                  <a:pt x="47" y="179"/>
                </a:cubicBezTo>
                <a:cubicBezTo>
                  <a:pt x="77" y="179"/>
                  <a:pt x="103" y="154"/>
                  <a:pt x="103" y="12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Freeform 96"/>
          <p:cNvSpPr>
            <a:spLocks/>
          </p:cNvSpPr>
          <p:nvPr/>
        </p:nvSpPr>
        <p:spPr bwMode="auto">
          <a:xfrm>
            <a:off x="4968875" y="313531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" name="Freeform 97"/>
          <p:cNvSpPr>
            <a:spLocks noEditPoints="1"/>
          </p:cNvSpPr>
          <p:nvPr/>
        </p:nvSpPr>
        <p:spPr bwMode="auto">
          <a:xfrm>
            <a:off x="5081588" y="3194050"/>
            <a:ext cx="76200" cy="123825"/>
          </a:xfrm>
          <a:custGeom>
            <a:avLst/>
            <a:gdLst>
              <a:gd name="T0" fmla="*/ 108 w 108"/>
              <a:gd name="T1" fmla="*/ 120 h 179"/>
              <a:gd name="T2" fmla="*/ 56 w 108"/>
              <a:gd name="T3" fmla="*/ 62 h 179"/>
              <a:gd name="T4" fmla="*/ 23 w 108"/>
              <a:gd name="T5" fmla="*/ 88 h 179"/>
              <a:gd name="T6" fmla="*/ 23 w 108"/>
              <a:gd name="T7" fmla="*/ 81 h 179"/>
              <a:gd name="T8" fmla="*/ 69 w 108"/>
              <a:gd name="T9" fmla="*/ 6 h 179"/>
              <a:gd name="T10" fmla="*/ 92 w 108"/>
              <a:gd name="T11" fmla="*/ 17 h 179"/>
              <a:gd name="T12" fmla="*/ 77 w 108"/>
              <a:gd name="T13" fmla="*/ 28 h 179"/>
              <a:gd name="T14" fmla="*/ 89 w 108"/>
              <a:gd name="T15" fmla="*/ 40 h 179"/>
              <a:gd name="T16" fmla="*/ 101 w 108"/>
              <a:gd name="T17" fmla="*/ 28 h 179"/>
              <a:gd name="T18" fmla="*/ 68 w 108"/>
              <a:gd name="T19" fmla="*/ 0 h 179"/>
              <a:gd name="T20" fmla="*/ 0 w 108"/>
              <a:gd name="T21" fmla="*/ 91 h 179"/>
              <a:gd name="T22" fmla="*/ 54 w 108"/>
              <a:gd name="T23" fmla="*/ 179 h 179"/>
              <a:gd name="T24" fmla="*/ 108 w 108"/>
              <a:gd name="T25" fmla="*/ 120 h 179"/>
              <a:gd name="T26" fmla="*/ 84 w 108"/>
              <a:gd name="T27" fmla="*/ 120 h 179"/>
              <a:gd name="T28" fmla="*/ 80 w 108"/>
              <a:gd name="T29" fmla="*/ 154 h 179"/>
              <a:gd name="T30" fmla="*/ 54 w 108"/>
              <a:gd name="T31" fmla="*/ 171 h 179"/>
              <a:gd name="T32" fmla="*/ 29 w 108"/>
              <a:gd name="T33" fmla="*/ 152 h 179"/>
              <a:gd name="T34" fmla="*/ 24 w 108"/>
              <a:gd name="T35" fmla="*/ 114 h 179"/>
              <a:gd name="T36" fmla="*/ 56 w 108"/>
              <a:gd name="T37" fmla="*/ 68 h 179"/>
              <a:gd name="T38" fmla="*/ 80 w 108"/>
              <a:gd name="T39" fmla="*/ 84 h 179"/>
              <a:gd name="T40" fmla="*/ 84 w 108"/>
              <a:gd name="T41" fmla="*/ 12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8" h="179">
                <a:moveTo>
                  <a:pt x="108" y="120"/>
                </a:moveTo>
                <a:cubicBezTo>
                  <a:pt x="108" y="87"/>
                  <a:pt x="85" y="62"/>
                  <a:pt x="56" y="62"/>
                </a:cubicBezTo>
                <a:cubicBezTo>
                  <a:pt x="38" y="62"/>
                  <a:pt x="29" y="75"/>
                  <a:pt x="23" y="88"/>
                </a:cubicBezTo>
                <a:lnTo>
                  <a:pt x="23" y="81"/>
                </a:lnTo>
                <a:cubicBezTo>
                  <a:pt x="23" y="16"/>
                  <a:pt x="56" y="6"/>
                  <a:pt x="69" y="6"/>
                </a:cubicBezTo>
                <a:cubicBezTo>
                  <a:pt x="75" y="6"/>
                  <a:pt x="86" y="8"/>
                  <a:pt x="92" y="17"/>
                </a:cubicBezTo>
                <a:cubicBezTo>
                  <a:pt x="88" y="17"/>
                  <a:pt x="77" y="17"/>
                  <a:pt x="77" y="28"/>
                </a:cubicBezTo>
                <a:cubicBezTo>
                  <a:pt x="77" y="36"/>
                  <a:pt x="84" y="40"/>
                  <a:pt x="89" y="40"/>
                </a:cubicBezTo>
                <a:cubicBezTo>
                  <a:pt x="94" y="40"/>
                  <a:pt x="101" y="38"/>
                  <a:pt x="101" y="28"/>
                </a:cubicBezTo>
                <a:cubicBezTo>
                  <a:pt x="101" y="12"/>
                  <a:pt x="90" y="0"/>
                  <a:pt x="68" y="0"/>
                </a:cubicBezTo>
                <a:cubicBezTo>
                  <a:pt x="35" y="0"/>
                  <a:pt x="0" y="33"/>
                  <a:pt x="0" y="91"/>
                </a:cubicBezTo>
                <a:cubicBezTo>
                  <a:pt x="0" y="160"/>
                  <a:pt x="30" y="179"/>
                  <a:pt x="54" y="179"/>
                </a:cubicBezTo>
                <a:cubicBezTo>
                  <a:pt x="83" y="179"/>
                  <a:pt x="108" y="154"/>
                  <a:pt x="108" y="120"/>
                </a:cubicBezTo>
                <a:close/>
                <a:moveTo>
                  <a:pt x="84" y="120"/>
                </a:moveTo>
                <a:cubicBezTo>
                  <a:pt x="84" y="132"/>
                  <a:pt x="84" y="145"/>
                  <a:pt x="80" y="154"/>
                </a:cubicBezTo>
                <a:cubicBezTo>
                  <a:pt x="72" y="170"/>
                  <a:pt x="60" y="171"/>
                  <a:pt x="54" y="171"/>
                </a:cubicBezTo>
                <a:cubicBezTo>
                  <a:pt x="38" y="171"/>
                  <a:pt x="30" y="156"/>
                  <a:pt x="29" y="152"/>
                </a:cubicBezTo>
                <a:cubicBezTo>
                  <a:pt x="24" y="140"/>
                  <a:pt x="24" y="119"/>
                  <a:pt x="24" y="114"/>
                </a:cubicBezTo>
                <a:cubicBezTo>
                  <a:pt x="24" y="94"/>
                  <a:pt x="32" y="68"/>
                  <a:pt x="56" y="68"/>
                </a:cubicBezTo>
                <a:cubicBezTo>
                  <a:pt x="60" y="68"/>
                  <a:pt x="72" y="68"/>
                  <a:pt x="80" y="84"/>
                </a:cubicBezTo>
                <a:cubicBezTo>
                  <a:pt x="84" y="94"/>
                  <a:pt x="84" y="107"/>
                  <a:pt x="84" y="1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1" name="Freeform 98"/>
          <p:cNvSpPr>
            <a:spLocks/>
          </p:cNvSpPr>
          <p:nvPr/>
        </p:nvSpPr>
        <p:spPr bwMode="auto">
          <a:xfrm>
            <a:off x="5340350" y="313531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8 w 164"/>
              <a:gd name="T3" fmla="*/ 0 h 181"/>
              <a:gd name="T4" fmla="*/ 129 w 164"/>
              <a:gd name="T5" fmla="*/ 18 h 181"/>
              <a:gd name="T6" fmla="*/ 134 w 164"/>
              <a:gd name="T7" fmla="*/ 29 h 181"/>
              <a:gd name="T8" fmla="*/ 145 w 164"/>
              <a:gd name="T9" fmla="*/ 61 h 181"/>
              <a:gd name="T10" fmla="*/ 80 w 164"/>
              <a:gd name="T11" fmla="*/ 172 h 181"/>
              <a:gd name="T12" fmla="*/ 54 w 164"/>
              <a:gd name="T13" fmla="*/ 139 h 181"/>
              <a:gd name="T14" fmla="*/ 77 w 164"/>
              <a:gd name="T15" fmla="*/ 52 h 181"/>
              <a:gd name="T16" fmla="*/ 82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1 w 164"/>
              <a:gd name="T27" fmla="*/ 9 h 181"/>
              <a:gd name="T28" fmla="*/ 59 w 164"/>
              <a:gd name="T29" fmla="*/ 20 h 181"/>
              <a:gd name="T30" fmla="*/ 50 w 164"/>
              <a:gd name="T31" fmla="*/ 56 h 181"/>
              <a:gd name="T32" fmla="*/ 29 w 164"/>
              <a:gd name="T33" fmla="*/ 133 h 181"/>
              <a:gd name="T34" fmla="*/ 79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8" y="0"/>
                </a:cubicBezTo>
                <a:cubicBezTo>
                  <a:pt x="139" y="0"/>
                  <a:pt x="129" y="9"/>
                  <a:pt x="129" y="18"/>
                </a:cubicBezTo>
                <a:cubicBezTo>
                  <a:pt x="129" y="24"/>
                  <a:pt x="131" y="26"/>
                  <a:pt x="134" y="29"/>
                </a:cubicBezTo>
                <a:cubicBezTo>
                  <a:pt x="143" y="40"/>
                  <a:pt x="145" y="52"/>
                  <a:pt x="145" y="61"/>
                </a:cubicBezTo>
                <a:cubicBezTo>
                  <a:pt x="145" y="72"/>
                  <a:pt x="126" y="172"/>
                  <a:pt x="80" y="172"/>
                </a:cubicBezTo>
                <a:cubicBezTo>
                  <a:pt x="58" y="172"/>
                  <a:pt x="54" y="152"/>
                  <a:pt x="54" y="139"/>
                </a:cubicBezTo>
                <a:cubicBezTo>
                  <a:pt x="54" y="116"/>
                  <a:pt x="67" y="81"/>
                  <a:pt x="77" y="52"/>
                </a:cubicBezTo>
                <a:cubicBezTo>
                  <a:pt x="79" y="46"/>
                  <a:pt x="82" y="40"/>
                  <a:pt x="82" y="32"/>
                </a:cubicBezTo>
                <a:cubicBezTo>
                  <a:pt x="82" y="12"/>
                  <a:pt x="69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2" y="65"/>
                  <a:pt x="13" y="59"/>
                </a:cubicBezTo>
                <a:cubicBezTo>
                  <a:pt x="17" y="47"/>
                  <a:pt x="27" y="9"/>
                  <a:pt x="51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50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9" y="181"/>
                </a:cubicBezTo>
                <a:cubicBezTo>
                  <a:pt x="146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" name="Freeform 99"/>
          <p:cNvSpPr>
            <a:spLocks/>
          </p:cNvSpPr>
          <p:nvPr/>
        </p:nvSpPr>
        <p:spPr bwMode="auto">
          <a:xfrm>
            <a:off x="5456238" y="3190875"/>
            <a:ext cx="77788" cy="127000"/>
          </a:xfrm>
          <a:custGeom>
            <a:avLst/>
            <a:gdLst>
              <a:gd name="T0" fmla="*/ 111 w 111"/>
              <a:gd name="T1" fmla="*/ 8 h 182"/>
              <a:gd name="T2" fmla="*/ 48 w 111"/>
              <a:gd name="T3" fmla="*/ 8 h 182"/>
              <a:gd name="T4" fmla="*/ 15 w 111"/>
              <a:gd name="T5" fmla="*/ 0 h 182"/>
              <a:gd name="T6" fmla="*/ 8 w 111"/>
              <a:gd name="T7" fmla="*/ 0 h 182"/>
              <a:gd name="T8" fmla="*/ 0 w 111"/>
              <a:gd name="T9" fmla="*/ 54 h 182"/>
              <a:gd name="T10" fmla="*/ 6 w 111"/>
              <a:gd name="T11" fmla="*/ 54 h 182"/>
              <a:gd name="T12" fmla="*/ 13 w 111"/>
              <a:gd name="T13" fmla="*/ 30 h 182"/>
              <a:gd name="T14" fmla="*/ 38 w 111"/>
              <a:gd name="T15" fmla="*/ 28 h 182"/>
              <a:gd name="T16" fmla="*/ 92 w 111"/>
              <a:gd name="T17" fmla="*/ 28 h 182"/>
              <a:gd name="T18" fmla="*/ 63 w 111"/>
              <a:gd name="T19" fmla="*/ 70 h 182"/>
              <a:gd name="T20" fmla="*/ 31 w 111"/>
              <a:gd name="T21" fmla="*/ 167 h 182"/>
              <a:gd name="T22" fmla="*/ 43 w 111"/>
              <a:gd name="T23" fmla="*/ 182 h 182"/>
              <a:gd name="T24" fmla="*/ 55 w 111"/>
              <a:gd name="T25" fmla="*/ 167 h 182"/>
              <a:gd name="T26" fmla="*/ 55 w 111"/>
              <a:gd name="T27" fmla="*/ 154 h 182"/>
              <a:gd name="T28" fmla="*/ 58 w 111"/>
              <a:gd name="T29" fmla="*/ 111 h 182"/>
              <a:gd name="T30" fmla="*/ 74 w 111"/>
              <a:gd name="T31" fmla="*/ 67 h 182"/>
              <a:gd name="T32" fmla="*/ 109 w 111"/>
              <a:gd name="T33" fmla="*/ 18 h 182"/>
              <a:gd name="T34" fmla="*/ 111 w 111"/>
              <a:gd name="T35" fmla="*/ 8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1" h="182">
                <a:moveTo>
                  <a:pt x="111" y="8"/>
                </a:moveTo>
                <a:lnTo>
                  <a:pt x="48" y="8"/>
                </a:lnTo>
                <a:cubicBezTo>
                  <a:pt x="17" y="8"/>
                  <a:pt x="16" y="5"/>
                  <a:pt x="15" y="0"/>
                </a:cubicBezTo>
                <a:lnTo>
                  <a:pt x="8" y="0"/>
                </a:lnTo>
                <a:lnTo>
                  <a:pt x="0" y="54"/>
                </a:lnTo>
                <a:lnTo>
                  <a:pt x="6" y="54"/>
                </a:lnTo>
                <a:cubicBezTo>
                  <a:pt x="7" y="50"/>
                  <a:pt x="10" y="33"/>
                  <a:pt x="13" y="30"/>
                </a:cubicBezTo>
                <a:cubicBezTo>
                  <a:pt x="15" y="28"/>
                  <a:pt x="35" y="28"/>
                  <a:pt x="38" y="28"/>
                </a:cubicBezTo>
                <a:lnTo>
                  <a:pt x="92" y="28"/>
                </a:lnTo>
                <a:lnTo>
                  <a:pt x="63" y="70"/>
                </a:lnTo>
                <a:cubicBezTo>
                  <a:pt x="40" y="105"/>
                  <a:pt x="31" y="141"/>
                  <a:pt x="31" y="167"/>
                </a:cubicBezTo>
                <a:cubicBezTo>
                  <a:pt x="31" y="170"/>
                  <a:pt x="31" y="182"/>
                  <a:pt x="43" y="182"/>
                </a:cubicBezTo>
                <a:cubicBezTo>
                  <a:pt x="55" y="182"/>
                  <a:pt x="55" y="170"/>
                  <a:pt x="55" y="167"/>
                </a:cubicBezTo>
                <a:lnTo>
                  <a:pt x="55" y="154"/>
                </a:lnTo>
                <a:cubicBezTo>
                  <a:pt x="55" y="140"/>
                  <a:pt x="56" y="125"/>
                  <a:pt x="58" y="111"/>
                </a:cubicBezTo>
                <a:cubicBezTo>
                  <a:pt x="59" y="105"/>
                  <a:pt x="63" y="83"/>
                  <a:pt x="74" y="67"/>
                </a:cubicBezTo>
                <a:lnTo>
                  <a:pt x="109" y="18"/>
                </a:lnTo>
                <a:cubicBezTo>
                  <a:pt x="111" y="14"/>
                  <a:pt x="111" y="14"/>
                  <a:pt x="111" y="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Rectangle 100"/>
          <p:cNvSpPr>
            <a:spLocks noChangeArrowheads="1"/>
          </p:cNvSpPr>
          <p:nvPr/>
        </p:nvSpPr>
        <p:spPr bwMode="auto">
          <a:xfrm>
            <a:off x="3756025" y="3389313"/>
            <a:ext cx="385763" cy="3376613"/>
          </a:xfrm>
          <a:prstGeom prst="rect">
            <a:avLst/>
          </a:prstGeom>
          <a:noFill/>
          <a:ln w="285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" name="Rectangle 101"/>
          <p:cNvSpPr>
            <a:spLocks noChangeArrowheads="1"/>
          </p:cNvSpPr>
          <p:nvPr/>
        </p:nvSpPr>
        <p:spPr bwMode="auto">
          <a:xfrm>
            <a:off x="2314575" y="4392613"/>
            <a:ext cx="3495675" cy="352425"/>
          </a:xfrm>
          <a:prstGeom prst="rect">
            <a:avLst/>
          </a:prstGeom>
          <a:noFill/>
          <a:ln w="285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Rectangle 102"/>
          <p:cNvSpPr>
            <a:spLocks noChangeArrowheads="1"/>
          </p:cNvSpPr>
          <p:nvPr/>
        </p:nvSpPr>
        <p:spPr bwMode="auto">
          <a:xfrm>
            <a:off x="2314575" y="4021138"/>
            <a:ext cx="3495675" cy="354013"/>
          </a:xfrm>
          <a:prstGeom prst="rect">
            <a:avLst/>
          </a:prstGeom>
          <a:noFill/>
          <a:ln w="285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" name="Rectangle 103"/>
          <p:cNvSpPr>
            <a:spLocks noChangeArrowheads="1"/>
          </p:cNvSpPr>
          <p:nvPr/>
        </p:nvSpPr>
        <p:spPr bwMode="auto">
          <a:xfrm>
            <a:off x="2314575" y="5132388"/>
            <a:ext cx="3495675" cy="354013"/>
          </a:xfrm>
          <a:prstGeom prst="rect">
            <a:avLst/>
          </a:prstGeom>
          <a:noFill/>
          <a:ln w="285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Rectangle 104"/>
          <p:cNvSpPr>
            <a:spLocks noChangeArrowheads="1"/>
          </p:cNvSpPr>
          <p:nvPr/>
        </p:nvSpPr>
        <p:spPr bwMode="auto">
          <a:xfrm>
            <a:off x="2314575" y="5881688"/>
            <a:ext cx="3495675" cy="354013"/>
          </a:xfrm>
          <a:prstGeom prst="rect">
            <a:avLst/>
          </a:prstGeom>
          <a:noFill/>
          <a:ln w="285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773363" y="3389313"/>
            <a:ext cx="0" cy="12255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2887663" y="3389313"/>
            <a:ext cx="0" cy="26860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3175000" y="3402013"/>
            <a:ext cx="0" cy="12255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V="1">
            <a:off x="3289300" y="3402013"/>
            <a:ext cx="0" cy="1879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4668838" y="3402013"/>
            <a:ext cx="0" cy="12255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5008563" y="3398838"/>
            <a:ext cx="0" cy="12255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V="1">
            <a:off x="5122863" y="3398838"/>
            <a:ext cx="0" cy="1879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V="1">
            <a:off x="5454650" y="3389313"/>
            <a:ext cx="0" cy="12255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6122987" y="3965630"/>
            <a:ext cx="27098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800" dirty="0" smtClean="0"/>
              <a:t>3. Inspect column index of each nonzero</a:t>
            </a:r>
            <a:endParaRPr lang="en-US" sz="2800" dirty="0"/>
          </a:p>
        </p:txBody>
      </p:sp>
      <p:sp>
        <p:nvSpPr>
          <p:cNvPr id="211" name="TextBox 210"/>
          <p:cNvSpPr txBox="1"/>
          <p:nvPr/>
        </p:nvSpPr>
        <p:spPr>
          <a:xfrm>
            <a:off x="3060700" y="2987329"/>
            <a:ext cx="32385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2670175" y="2975274"/>
            <a:ext cx="32385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4918074" y="2998589"/>
            <a:ext cx="32385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5275264" y="3000325"/>
            <a:ext cx="32385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4560884" y="2998589"/>
            <a:ext cx="32385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498725" y="2975274"/>
            <a:ext cx="3305175" cy="46166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5803900" y="3084812"/>
            <a:ext cx="520696" cy="2465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24596" y="3078059"/>
            <a:ext cx="26116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i="1" dirty="0" smtClean="0">
                <a:solidFill>
                  <a:srgbClr val="FF0000"/>
                </a:solidFill>
              </a:rPr>
              <a:t>Similarity scores</a:t>
            </a:r>
            <a:endParaRPr lang="en-US" sz="2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1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Mondriaan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446984" cy="4351338"/>
          </a:xfrm>
        </p:spPr>
        <p:txBody>
          <a:bodyPr/>
          <a:lstStyle/>
          <a:p>
            <a:r>
              <a:rPr lang="en-US" dirty="0" smtClean="0"/>
              <a:t>Parallel algorithm:</a:t>
            </a:r>
            <a:br>
              <a:rPr lang="en-US" dirty="0" smtClean="0"/>
            </a:br>
            <a:r>
              <a:rPr lang="en-US" dirty="0" smtClean="0"/>
              <a:t>Inspect </a:t>
            </a:r>
            <a:r>
              <a:rPr lang="en-US" dirty="0"/>
              <a:t>e</a:t>
            </a:r>
            <a:r>
              <a:rPr lang="en-US" dirty="0" smtClean="0"/>
              <a:t>dges in parallel</a:t>
            </a:r>
            <a:endParaRPr lang="en-US" dirty="0"/>
          </a:p>
        </p:txBody>
      </p:sp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2058987" y="3095624"/>
            <a:ext cx="5076825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644775" y="36401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016250" y="36401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387725" y="364013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760788" y="36401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32263" y="364013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505325" y="36401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876800" y="364013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Rectangle 12"/>
          <p:cNvSpPr>
            <a:spLocks noChangeArrowheads="1"/>
          </p:cNvSpPr>
          <p:nvPr/>
        </p:nvSpPr>
        <p:spPr bwMode="auto">
          <a:xfrm>
            <a:off x="5249863" y="36401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13"/>
          <p:cNvSpPr>
            <a:spLocks noChangeArrowheads="1"/>
          </p:cNvSpPr>
          <p:nvPr/>
        </p:nvSpPr>
        <p:spPr bwMode="auto">
          <a:xfrm>
            <a:off x="2644775" y="4011613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Rectangle 14"/>
          <p:cNvSpPr>
            <a:spLocks noChangeArrowheads="1"/>
          </p:cNvSpPr>
          <p:nvPr/>
        </p:nvSpPr>
        <p:spPr bwMode="auto">
          <a:xfrm>
            <a:off x="3016250" y="4011613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Rectangle 15"/>
          <p:cNvSpPr>
            <a:spLocks noChangeArrowheads="1"/>
          </p:cNvSpPr>
          <p:nvPr/>
        </p:nvSpPr>
        <p:spPr bwMode="auto">
          <a:xfrm>
            <a:off x="3387725" y="4011613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Rectangle 16"/>
          <p:cNvSpPr>
            <a:spLocks noChangeArrowheads="1"/>
          </p:cNvSpPr>
          <p:nvPr/>
        </p:nvSpPr>
        <p:spPr bwMode="auto">
          <a:xfrm>
            <a:off x="3760788" y="4011613"/>
            <a:ext cx="371475" cy="371475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ectangle 17"/>
          <p:cNvSpPr>
            <a:spLocks noChangeArrowheads="1"/>
          </p:cNvSpPr>
          <p:nvPr/>
        </p:nvSpPr>
        <p:spPr bwMode="auto">
          <a:xfrm>
            <a:off x="4132263" y="4011613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Rectangle 18"/>
          <p:cNvSpPr>
            <a:spLocks noChangeArrowheads="1"/>
          </p:cNvSpPr>
          <p:nvPr/>
        </p:nvSpPr>
        <p:spPr bwMode="auto">
          <a:xfrm>
            <a:off x="4505325" y="4011613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Rectangle 19"/>
          <p:cNvSpPr>
            <a:spLocks noChangeArrowheads="1"/>
          </p:cNvSpPr>
          <p:nvPr/>
        </p:nvSpPr>
        <p:spPr bwMode="auto">
          <a:xfrm>
            <a:off x="4876800" y="4011613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Rectangle 20"/>
          <p:cNvSpPr>
            <a:spLocks noChangeArrowheads="1"/>
          </p:cNvSpPr>
          <p:nvPr/>
        </p:nvSpPr>
        <p:spPr bwMode="auto">
          <a:xfrm>
            <a:off x="5249863" y="4011613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Rectangle 21"/>
          <p:cNvSpPr>
            <a:spLocks noChangeArrowheads="1"/>
          </p:cNvSpPr>
          <p:nvPr/>
        </p:nvSpPr>
        <p:spPr bwMode="auto">
          <a:xfrm>
            <a:off x="2644775" y="4383088"/>
            <a:ext cx="371475" cy="373063"/>
          </a:xfrm>
          <a:prstGeom prst="rect">
            <a:avLst/>
          </a:prstGeom>
          <a:solidFill>
            <a:srgbClr val="FF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Rectangle 22"/>
          <p:cNvSpPr>
            <a:spLocks noChangeArrowheads="1"/>
          </p:cNvSpPr>
          <p:nvPr/>
        </p:nvSpPr>
        <p:spPr bwMode="auto">
          <a:xfrm>
            <a:off x="3016250" y="4383088"/>
            <a:ext cx="371475" cy="373063"/>
          </a:xfrm>
          <a:prstGeom prst="rect">
            <a:avLst/>
          </a:prstGeom>
          <a:solidFill>
            <a:srgbClr val="FF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Rectangle 23"/>
          <p:cNvSpPr>
            <a:spLocks noChangeArrowheads="1"/>
          </p:cNvSpPr>
          <p:nvPr/>
        </p:nvSpPr>
        <p:spPr bwMode="auto">
          <a:xfrm>
            <a:off x="3760788" y="4383088"/>
            <a:ext cx="371475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Rectangle 24"/>
          <p:cNvSpPr>
            <a:spLocks noChangeArrowheads="1"/>
          </p:cNvSpPr>
          <p:nvPr/>
        </p:nvSpPr>
        <p:spPr bwMode="auto">
          <a:xfrm>
            <a:off x="4132263" y="4383088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Rectangle 25"/>
          <p:cNvSpPr>
            <a:spLocks noChangeArrowheads="1"/>
          </p:cNvSpPr>
          <p:nvPr/>
        </p:nvSpPr>
        <p:spPr bwMode="auto">
          <a:xfrm>
            <a:off x="4505325" y="4383088"/>
            <a:ext cx="371475" cy="373063"/>
          </a:xfrm>
          <a:prstGeom prst="rect">
            <a:avLst/>
          </a:prstGeom>
          <a:solidFill>
            <a:srgbClr val="FF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Rectangle 26"/>
          <p:cNvSpPr>
            <a:spLocks noChangeArrowheads="1"/>
          </p:cNvSpPr>
          <p:nvPr/>
        </p:nvSpPr>
        <p:spPr bwMode="auto">
          <a:xfrm>
            <a:off x="4876800" y="4383088"/>
            <a:ext cx="373063" cy="373063"/>
          </a:xfrm>
          <a:prstGeom prst="rect">
            <a:avLst/>
          </a:prstGeom>
          <a:solidFill>
            <a:srgbClr val="FF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Rectangle 27"/>
          <p:cNvSpPr>
            <a:spLocks noChangeArrowheads="1"/>
          </p:cNvSpPr>
          <p:nvPr/>
        </p:nvSpPr>
        <p:spPr bwMode="auto">
          <a:xfrm>
            <a:off x="5249863" y="4383088"/>
            <a:ext cx="371475" cy="373063"/>
          </a:xfrm>
          <a:prstGeom prst="rect">
            <a:avLst/>
          </a:prstGeom>
          <a:solidFill>
            <a:srgbClr val="FF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Rectangle 28"/>
          <p:cNvSpPr>
            <a:spLocks noChangeArrowheads="1"/>
          </p:cNvSpPr>
          <p:nvPr/>
        </p:nvSpPr>
        <p:spPr bwMode="auto">
          <a:xfrm>
            <a:off x="2644775" y="475615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Rectangle 29"/>
          <p:cNvSpPr>
            <a:spLocks noChangeArrowheads="1"/>
          </p:cNvSpPr>
          <p:nvPr/>
        </p:nvSpPr>
        <p:spPr bwMode="auto">
          <a:xfrm>
            <a:off x="3016250" y="475615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Rectangle 30"/>
          <p:cNvSpPr>
            <a:spLocks noChangeArrowheads="1"/>
          </p:cNvSpPr>
          <p:nvPr/>
        </p:nvSpPr>
        <p:spPr bwMode="auto">
          <a:xfrm>
            <a:off x="3387725" y="4756150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Rectangle 31"/>
          <p:cNvSpPr>
            <a:spLocks noChangeArrowheads="1"/>
          </p:cNvSpPr>
          <p:nvPr/>
        </p:nvSpPr>
        <p:spPr bwMode="auto">
          <a:xfrm>
            <a:off x="3760788" y="475615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Rectangle 32"/>
          <p:cNvSpPr>
            <a:spLocks noChangeArrowheads="1"/>
          </p:cNvSpPr>
          <p:nvPr/>
        </p:nvSpPr>
        <p:spPr bwMode="auto">
          <a:xfrm>
            <a:off x="4132263" y="4756150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Rectangle 33"/>
          <p:cNvSpPr>
            <a:spLocks noChangeArrowheads="1"/>
          </p:cNvSpPr>
          <p:nvPr/>
        </p:nvSpPr>
        <p:spPr bwMode="auto">
          <a:xfrm>
            <a:off x="4505325" y="475615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Rectangle 34"/>
          <p:cNvSpPr>
            <a:spLocks noChangeArrowheads="1"/>
          </p:cNvSpPr>
          <p:nvPr/>
        </p:nvSpPr>
        <p:spPr bwMode="auto">
          <a:xfrm>
            <a:off x="4876800" y="4756150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Rectangle 35"/>
          <p:cNvSpPr>
            <a:spLocks noChangeArrowheads="1"/>
          </p:cNvSpPr>
          <p:nvPr/>
        </p:nvSpPr>
        <p:spPr bwMode="auto">
          <a:xfrm>
            <a:off x="5249863" y="475615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Rectangle 36"/>
          <p:cNvSpPr>
            <a:spLocks noChangeArrowheads="1"/>
          </p:cNvSpPr>
          <p:nvPr/>
        </p:nvSpPr>
        <p:spPr bwMode="auto">
          <a:xfrm>
            <a:off x="2644775" y="5127625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Rectangle 37"/>
          <p:cNvSpPr>
            <a:spLocks noChangeArrowheads="1"/>
          </p:cNvSpPr>
          <p:nvPr/>
        </p:nvSpPr>
        <p:spPr bwMode="auto">
          <a:xfrm>
            <a:off x="3016250" y="5127625"/>
            <a:ext cx="371475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Rectangle 38"/>
          <p:cNvSpPr>
            <a:spLocks noChangeArrowheads="1"/>
          </p:cNvSpPr>
          <p:nvPr/>
        </p:nvSpPr>
        <p:spPr bwMode="auto">
          <a:xfrm>
            <a:off x="3387725" y="5127625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Rectangle 39"/>
          <p:cNvSpPr>
            <a:spLocks noChangeArrowheads="1"/>
          </p:cNvSpPr>
          <p:nvPr/>
        </p:nvSpPr>
        <p:spPr bwMode="auto">
          <a:xfrm>
            <a:off x="3760788" y="5127625"/>
            <a:ext cx="371475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Rectangle 40"/>
          <p:cNvSpPr>
            <a:spLocks noChangeArrowheads="1"/>
          </p:cNvSpPr>
          <p:nvPr/>
        </p:nvSpPr>
        <p:spPr bwMode="auto">
          <a:xfrm>
            <a:off x="4132263" y="5127625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Rectangle 41"/>
          <p:cNvSpPr>
            <a:spLocks noChangeArrowheads="1"/>
          </p:cNvSpPr>
          <p:nvPr/>
        </p:nvSpPr>
        <p:spPr bwMode="auto">
          <a:xfrm>
            <a:off x="4505325" y="5127625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Rectangle 42"/>
          <p:cNvSpPr>
            <a:spLocks noChangeArrowheads="1"/>
          </p:cNvSpPr>
          <p:nvPr/>
        </p:nvSpPr>
        <p:spPr bwMode="auto">
          <a:xfrm>
            <a:off x="4876800" y="5127625"/>
            <a:ext cx="373063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Rectangle 43"/>
          <p:cNvSpPr>
            <a:spLocks noChangeArrowheads="1"/>
          </p:cNvSpPr>
          <p:nvPr/>
        </p:nvSpPr>
        <p:spPr bwMode="auto">
          <a:xfrm>
            <a:off x="5249863" y="5127625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Rectangle 44"/>
          <p:cNvSpPr>
            <a:spLocks noChangeArrowheads="1"/>
          </p:cNvSpPr>
          <p:nvPr/>
        </p:nvSpPr>
        <p:spPr bwMode="auto">
          <a:xfrm>
            <a:off x="2644775" y="55006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Rectangle 45"/>
          <p:cNvSpPr>
            <a:spLocks noChangeArrowheads="1"/>
          </p:cNvSpPr>
          <p:nvPr/>
        </p:nvSpPr>
        <p:spPr bwMode="auto">
          <a:xfrm>
            <a:off x="3016250" y="55006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Rectangle 46"/>
          <p:cNvSpPr>
            <a:spLocks noChangeArrowheads="1"/>
          </p:cNvSpPr>
          <p:nvPr/>
        </p:nvSpPr>
        <p:spPr bwMode="auto">
          <a:xfrm>
            <a:off x="3387725" y="550068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Rectangle 47"/>
          <p:cNvSpPr>
            <a:spLocks noChangeArrowheads="1"/>
          </p:cNvSpPr>
          <p:nvPr/>
        </p:nvSpPr>
        <p:spPr bwMode="auto">
          <a:xfrm>
            <a:off x="3760788" y="55006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Rectangle 48"/>
          <p:cNvSpPr>
            <a:spLocks noChangeArrowheads="1"/>
          </p:cNvSpPr>
          <p:nvPr/>
        </p:nvSpPr>
        <p:spPr bwMode="auto">
          <a:xfrm>
            <a:off x="4132263" y="550068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Rectangle 49"/>
          <p:cNvSpPr>
            <a:spLocks noChangeArrowheads="1"/>
          </p:cNvSpPr>
          <p:nvPr/>
        </p:nvSpPr>
        <p:spPr bwMode="auto">
          <a:xfrm>
            <a:off x="4505325" y="55006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Rectangle 50"/>
          <p:cNvSpPr>
            <a:spLocks noChangeArrowheads="1"/>
          </p:cNvSpPr>
          <p:nvPr/>
        </p:nvSpPr>
        <p:spPr bwMode="auto">
          <a:xfrm>
            <a:off x="4876800" y="550068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Rectangle 51"/>
          <p:cNvSpPr>
            <a:spLocks noChangeArrowheads="1"/>
          </p:cNvSpPr>
          <p:nvPr/>
        </p:nvSpPr>
        <p:spPr bwMode="auto">
          <a:xfrm>
            <a:off x="5249863" y="55006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Rectangle 52"/>
          <p:cNvSpPr>
            <a:spLocks noChangeArrowheads="1"/>
          </p:cNvSpPr>
          <p:nvPr/>
        </p:nvSpPr>
        <p:spPr bwMode="auto">
          <a:xfrm>
            <a:off x="2644775" y="5872163"/>
            <a:ext cx="371475" cy="373063"/>
          </a:xfrm>
          <a:prstGeom prst="rect">
            <a:avLst/>
          </a:prstGeom>
          <a:solidFill>
            <a:srgbClr val="0000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Rectangle 53"/>
          <p:cNvSpPr>
            <a:spLocks noChangeArrowheads="1"/>
          </p:cNvSpPr>
          <p:nvPr/>
        </p:nvSpPr>
        <p:spPr bwMode="auto">
          <a:xfrm>
            <a:off x="3016250" y="5872163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Rectangle 54"/>
          <p:cNvSpPr>
            <a:spLocks noChangeArrowheads="1"/>
          </p:cNvSpPr>
          <p:nvPr/>
        </p:nvSpPr>
        <p:spPr bwMode="auto">
          <a:xfrm>
            <a:off x="3387725" y="5872163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Rectangle 55"/>
          <p:cNvSpPr>
            <a:spLocks noChangeArrowheads="1"/>
          </p:cNvSpPr>
          <p:nvPr/>
        </p:nvSpPr>
        <p:spPr bwMode="auto">
          <a:xfrm>
            <a:off x="3760788" y="5872163"/>
            <a:ext cx="371475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Rectangle 56"/>
          <p:cNvSpPr>
            <a:spLocks noChangeArrowheads="1"/>
          </p:cNvSpPr>
          <p:nvPr/>
        </p:nvSpPr>
        <p:spPr bwMode="auto">
          <a:xfrm>
            <a:off x="4132263" y="5872163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Rectangle 57"/>
          <p:cNvSpPr>
            <a:spLocks noChangeArrowheads="1"/>
          </p:cNvSpPr>
          <p:nvPr/>
        </p:nvSpPr>
        <p:spPr bwMode="auto">
          <a:xfrm>
            <a:off x="4505325" y="5872163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Rectangle 58"/>
          <p:cNvSpPr>
            <a:spLocks noChangeArrowheads="1"/>
          </p:cNvSpPr>
          <p:nvPr/>
        </p:nvSpPr>
        <p:spPr bwMode="auto">
          <a:xfrm>
            <a:off x="4876800" y="5872163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Rectangle 59"/>
          <p:cNvSpPr>
            <a:spLocks noChangeArrowheads="1"/>
          </p:cNvSpPr>
          <p:nvPr/>
        </p:nvSpPr>
        <p:spPr bwMode="auto">
          <a:xfrm>
            <a:off x="5249863" y="5872163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Rectangle 60"/>
          <p:cNvSpPr>
            <a:spLocks noChangeArrowheads="1"/>
          </p:cNvSpPr>
          <p:nvPr/>
        </p:nvSpPr>
        <p:spPr bwMode="auto">
          <a:xfrm>
            <a:off x="2644775" y="624522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Rectangle 61"/>
          <p:cNvSpPr>
            <a:spLocks noChangeArrowheads="1"/>
          </p:cNvSpPr>
          <p:nvPr/>
        </p:nvSpPr>
        <p:spPr bwMode="auto">
          <a:xfrm>
            <a:off x="3016250" y="624522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Rectangle 62"/>
          <p:cNvSpPr>
            <a:spLocks noChangeArrowheads="1"/>
          </p:cNvSpPr>
          <p:nvPr/>
        </p:nvSpPr>
        <p:spPr bwMode="auto">
          <a:xfrm>
            <a:off x="3387725" y="6245225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Rectangle 63"/>
          <p:cNvSpPr>
            <a:spLocks noChangeArrowheads="1"/>
          </p:cNvSpPr>
          <p:nvPr/>
        </p:nvSpPr>
        <p:spPr bwMode="auto">
          <a:xfrm>
            <a:off x="3760788" y="624522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Rectangle 64"/>
          <p:cNvSpPr>
            <a:spLocks noChangeArrowheads="1"/>
          </p:cNvSpPr>
          <p:nvPr/>
        </p:nvSpPr>
        <p:spPr bwMode="auto">
          <a:xfrm>
            <a:off x="4132263" y="6245225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Rectangle 65"/>
          <p:cNvSpPr>
            <a:spLocks noChangeArrowheads="1"/>
          </p:cNvSpPr>
          <p:nvPr/>
        </p:nvSpPr>
        <p:spPr bwMode="auto">
          <a:xfrm>
            <a:off x="4505325" y="624522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Rectangle 66"/>
          <p:cNvSpPr>
            <a:spLocks noChangeArrowheads="1"/>
          </p:cNvSpPr>
          <p:nvPr/>
        </p:nvSpPr>
        <p:spPr bwMode="auto">
          <a:xfrm>
            <a:off x="4876800" y="6245225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Rectangle 67"/>
          <p:cNvSpPr>
            <a:spLocks noChangeArrowheads="1"/>
          </p:cNvSpPr>
          <p:nvPr/>
        </p:nvSpPr>
        <p:spPr bwMode="auto">
          <a:xfrm>
            <a:off x="5249863" y="624522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Freeform 68"/>
          <p:cNvSpPr>
            <a:spLocks noEditPoints="1"/>
          </p:cNvSpPr>
          <p:nvPr/>
        </p:nvSpPr>
        <p:spPr bwMode="auto">
          <a:xfrm>
            <a:off x="2047875" y="3733800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Freeform 69"/>
          <p:cNvSpPr>
            <a:spLocks noEditPoints="1"/>
          </p:cNvSpPr>
          <p:nvPr/>
        </p:nvSpPr>
        <p:spPr bwMode="auto">
          <a:xfrm>
            <a:off x="2152650" y="3792538"/>
            <a:ext cx="74613" cy="125413"/>
          </a:xfrm>
          <a:custGeom>
            <a:avLst/>
            <a:gdLst>
              <a:gd name="T0" fmla="*/ 109 w 109"/>
              <a:gd name="T1" fmla="*/ 90 h 179"/>
              <a:gd name="T2" fmla="*/ 99 w 109"/>
              <a:gd name="T3" fmla="*/ 29 h 179"/>
              <a:gd name="T4" fmla="*/ 55 w 109"/>
              <a:gd name="T5" fmla="*/ 0 h 179"/>
              <a:gd name="T6" fmla="*/ 10 w 109"/>
              <a:gd name="T7" fmla="*/ 31 h 179"/>
              <a:gd name="T8" fmla="*/ 0 w 109"/>
              <a:gd name="T9" fmla="*/ 90 h 179"/>
              <a:gd name="T10" fmla="*/ 12 w 109"/>
              <a:gd name="T11" fmla="*/ 152 h 179"/>
              <a:gd name="T12" fmla="*/ 55 w 109"/>
              <a:gd name="T13" fmla="*/ 179 h 179"/>
              <a:gd name="T14" fmla="*/ 100 w 109"/>
              <a:gd name="T15" fmla="*/ 148 h 179"/>
              <a:gd name="T16" fmla="*/ 109 w 109"/>
              <a:gd name="T17" fmla="*/ 90 h 179"/>
              <a:gd name="T18" fmla="*/ 88 w 109"/>
              <a:gd name="T19" fmla="*/ 86 h 179"/>
              <a:gd name="T20" fmla="*/ 85 w 109"/>
              <a:gd name="T21" fmla="*/ 140 h 179"/>
              <a:gd name="T22" fmla="*/ 55 w 109"/>
              <a:gd name="T23" fmla="*/ 173 h 179"/>
              <a:gd name="T24" fmla="*/ 24 w 109"/>
              <a:gd name="T25" fmla="*/ 141 h 179"/>
              <a:gd name="T26" fmla="*/ 21 w 109"/>
              <a:gd name="T27" fmla="*/ 86 h 179"/>
              <a:gd name="T28" fmla="*/ 24 w 109"/>
              <a:gd name="T29" fmla="*/ 39 h 179"/>
              <a:gd name="T30" fmla="*/ 55 w 109"/>
              <a:gd name="T31" fmla="*/ 5 h 179"/>
              <a:gd name="T32" fmla="*/ 85 w 109"/>
              <a:gd name="T33" fmla="*/ 36 h 179"/>
              <a:gd name="T34" fmla="*/ 88 w 109"/>
              <a:gd name="T35" fmla="*/ 8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9" h="179">
                <a:moveTo>
                  <a:pt x="109" y="90"/>
                </a:moveTo>
                <a:cubicBezTo>
                  <a:pt x="109" y="69"/>
                  <a:pt x="108" y="48"/>
                  <a:pt x="99" y="29"/>
                </a:cubicBezTo>
                <a:cubicBezTo>
                  <a:pt x="87" y="4"/>
                  <a:pt x="66" y="0"/>
                  <a:pt x="55" y="0"/>
                </a:cubicBezTo>
                <a:cubicBezTo>
                  <a:pt x="39" y="0"/>
                  <a:pt x="20" y="6"/>
                  <a:pt x="10" y="31"/>
                </a:cubicBezTo>
                <a:cubicBezTo>
                  <a:pt x="1" y="49"/>
                  <a:pt x="0" y="69"/>
                  <a:pt x="0" y="90"/>
                </a:cubicBezTo>
                <a:cubicBezTo>
                  <a:pt x="0" y="109"/>
                  <a:pt x="1" y="133"/>
                  <a:pt x="12" y="152"/>
                </a:cubicBezTo>
                <a:cubicBezTo>
                  <a:pt x="23" y="173"/>
                  <a:pt x="42" y="179"/>
                  <a:pt x="55" y="179"/>
                </a:cubicBezTo>
                <a:cubicBezTo>
                  <a:pt x="69" y="179"/>
                  <a:pt x="88" y="173"/>
                  <a:pt x="100" y="148"/>
                </a:cubicBezTo>
                <a:cubicBezTo>
                  <a:pt x="108" y="130"/>
                  <a:pt x="109" y="110"/>
                  <a:pt x="109" y="90"/>
                </a:cubicBezTo>
                <a:close/>
                <a:moveTo>
                  <a:pt x="88" y="86"/>
                </a:moveTo>
                <a:cubicBezTo>
                  <a:pt x="88" y="106"/>
                  <a:pt x="88" y="124"/>
                  <a:pt x="85" y="140"/>
                </a:cubicBezTo>
                <a:cubicBezTo>
                  <a:pt x="81" y="165"/>
                  <a:pt x="66" y="173"/>
                  <a:pt x="55" y="173"/>
                </a:cubicBezTo>
                <a:cubicBezTo>
                  <a:pt x="44" y="173"/>
                  <a:pt x="29" y="166"/>
                  <a:pt x="24" y="141"/>
                </a:cubicBezTo>
                <a:cubicBezTo>
                  <a:pt x="21" y="126"/>
                  <a:pt x="21" y="102"/>
                  <a:pt x="21" y="86"/>
                </a:cubicBezTo>
                <a:cubicBezTo>
                  <a:pt x="21" y="70"/>
                  <a:pt x="21" y="53"/>
                  <a:pt x="24" y="39"/>
                </a:cubicBezTo>
                <a:cubicBezTo>
                  <a:pt x="29" y="8"/>
                  <a:pt x="48" y="5"/>
                  <a:pt x="55" y="5"/>
                </a:cubicBezTo>
                <a:cubicBezTo>
                  <a:pt x="63" y="5"/>
                  <a:pt x="80" y="10"/>
                  <a:pt x="85" y="36"/>
                </a:cubicBezTo>
                <a:cubicBezTo>
                  <a:pt x="88" y="50"/>
                  <a:pt x="88" y="70"/>
                  <a:pt x="88" y="8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Freeform 70"/>
          <p:cNvSpPr>
            <a:spLocks noEditPoints="1"/>
          </p:cNvSpPr>
          <p:nvPr/>
        </p:nvSpPr>
        <p:spPr bwMode="auto">
          <a:xfrm>
            <a:off x="2047875" y="4108450"/>
            <a:ext cx="98425" cy="125413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3 h 181"/>
              <a:gd name="T8" fmla="*/ 28 w 142"/>
              <a:gd name="T9" fmla="*/ 129 h 181"/>
              <a:gd name="T10" fmla="*/ 34 w 142"/>
              <a:gd name="T11" fmla="*/ 85 h 181"/>
              <a:gd name="T12" fmla="*/ 50 w 142"/>
              <a:gd name="T13" fmla="*/ 85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3"/>
                  <a:pt x="58" y="173"/>
                </a:cubicBezTo>
                <a:cubicBezTo>
                  <a:pt x="32" y="173"/>
                  <a:pt x="28" y="144"/>
                  <a:pt x="28" y="129"/>
                </a:cubicBezTo>
                <a:cubicBezTo>
                  <a:pt x="28" y="113"/>
                  <a:pt x="32" y="95"/>
                  <a:pt x="34" y="85"/>
                </a:cubicBezTo>
                <a:lnTo>
                  <a:pt x="50" y="85"/>
                </a:lnTo>
                <a:cubicBezTo>
                  <a:pt x="62" y="85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1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Freeform 71"/>
          <p:cNvSpPr>
            <a:spLocks/>
          </p:cNvSpPr>
          <p:nvPr/>
        </p:nvSpPr>
        <p:spPr bwMode="auto">
          <a:xfrm>
            <a:off x="2160588" y="4167188"/>
            <a:ext cx="60325" cy="120650"/>
          </a:xfrm>
          <a:custGeom>
            <a:avLst/>
            <a:gdLst>
              <a:gd name="T0" fmla="*/ 86 w 86"/>
              <a:gd name="T1" fmla="*/ 173 h 173"/>
              <a:gd name="T2" fmla="*/ 86 w 86"/>
              <a:gd name="T3" fmla="*/ 165 h 173"/>
              <a:gd name="T4" fmla="*/ 77 w 86"/>
              <a:gd name="T5" fmla="*/ 165 h 173"/>
              <a:gd name="T6" fmla="*/ 53 w 86"/>
              <a:gd name="T7" fmla="*/ 152 h 173"/>
              <a:gd name="T8" fmla="*/ 53 w 86"/>
              <a:gd name="T9" fmla="*/ 7 h 173"/>
              <a:gd name="T10" fmla="*/ 47 w 86"/>
              <a:gd name="T11" fmla="*/ 0 h 173"/>
              <a:gd name="T12" fmla="*/ 0 w 86"/>
              <a:gd name="T13" fmla="*/ 16 h 173"/>
              <a:gd name="T14" fmla="*/ 0 w 86"/>
              <a:gd name="T15" fmla="*/ 25 h 173"/>
              <a:gd name="T16" fmla="*/ 34 w 86"/>
              <a:gd name="T17" fmla="*/ 18 h 173"/>
              <a:gd name="T18" fmla="*/ 34 w 86"/>
              <a:gd name="T19" fmla="*/ 152 h 173"/>
              <a:gd name="T20" fmla="*/ 10 w 86"/>
              <a:gd name="T21" fmla="*/ 165 h 173"/>
              <a:gd name="T22" fmla="*/ 1 w 86"/>
              <a:gd name="T23" fmla="*/ 165 h 173"/>
              <a:gd name="T24" fmla="*/ 1 w 86"/>
              <a:gd name="T25" fmla="*/ 173 h 173"/>
              <a:gd name="T26" fmla="*/ 44 w 86"/>
              <a:gd name="T27" fmla="*/ 172 h 173"/>
              <a:gd name="T28" fmla="*/ 86 w 86"/>
              <a:gd name="T29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6" h="173">
                <a:moveTo>
                  <a:pt x="86" y="173"/>
                </a:moveTo>
                <a:lnTo>
                  <a:pt x="86" y="165"/>
                </a:lnTo>
                <a:lnTo>
                  <a:pt x="77" y="165"/>
                </a:lnTo>
                <a:cubicBezTo>
                  <a:pt x="54" y="165"/>
                  <a:pt x="53" y="162"/>
                  <a:pt x="53" y="152"/>
                </a:cubicBezTo>
                <a:lnTo>
                  <a:pt x="53" y="7"/>
                </a:lnTo>
                <a:cubicBezTo>
                  <a:pt x="53" y="0"/>
                  <a:pt x="53" y="0"/>
                  <a:pt x="47" y="0"/>
                </a:cubicBezTo>
                <a:cubicBezTo>
                  <a:pt x="31" y="16"/>
                  <a:pt x="8" y="16"/>
                  <a:pt x="0" y="16"/>
                </a:cubicBezTo>
                <a:lnTo>
                  <a:pt x="0" y="25"/>
                </a:lnTo>
                <a:cubicBezTo>
                  <a:pt x="5" y="25"/>
                  <a:pt x="20" y="25"/>
                  <a:pt x="34" y="18"/>
                </a:cubicBezTo>
                <a:lnTo>
                  <a:pt x="34" y="152"/>
                </a:lnTo>
                <a:cubicBezTo>
                  <a:pt x="34" y="162"/>
                  <a:pt x="33" y="165"/>
                  <a:pt x="10" y="165"/>
                </a:cubicBezTo>
                <a:lnTo>
                  <a:pt x="1" y="165"/>
                </a:lnTo>
                <a:lnTo>
                  <a:pt x="1" y="173"/>
                </a:lnTo>
                <a:cubicBezTo>
                  <a:pt x="11" y="172"/>
                  <a:pt x="33" y="172"/>
                  <a:pt x="44" y="172"/>
                </a:cubicBezTo>
                <a:cubicBezTo>
                  <a:pt x="54" y="172"/>
                  <a:pt x="77" y="172"/>
                  <a:pt x="86" y="17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Freeform 72"/>
          <p:cNvSpPr>
            <a:spLocks noEditPoints="1"/>
          </p:cNvSpPr>
          <p:nvPr/>
        </p:nvSpPr>
        <p:spPr bwMode="auto">
          <a:xfrm>
            <a:off x="2047875" y="4479925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8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5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5 h 181"/>
              <a:gd name="T30" fmla="*/ 37 w 142"/>
              <a:gd name="T31" fmla="*/ 75 h 181"/>
              <a:gd name="T32" fmla="*/ 99 w 142"/>
              <a:gd name="T33" fmla="*/ 8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8"/>
                  <a:pt x="135" y="128"/>
                </a:cubicBezTo>
                <a:cubicBezTo>
                  <a:pt x="134" y="128"/>
                  <a:pt x="133" y="129"/>
                  <a:pt x="130" y="133"/>
                </a:cubicBezTo>
                <a:cubicBezTo>
                  <a:pt x="100" y="170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5"/>
                </a:cubicBezTo>
                <a:cubicBezTo>
                  <a:pt x="140" y="62"/>
                  <a:pt x="140" y="36"/>
                  <a:pt x="140" y="34"/>
                </a:cubicBezTo>
                <a:cubicBezTo>
                  <a:pt x="140" y="15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5"/>
                  <a:pt x="58" y="75"/>
                  <a:pt x="45" y="75"/>
                </a:cubicBezTo>
                <a:lnTo>
                  <a:pt x="37" y="75"/>
                </a:lnTo>
                <a:cubicBezTo>
                  <a:pt x="54" y="10"/>
                  <a:pt x="95" y="8"/>
                  <a:pt x="99" y="8"/>
                </a:cubicBezTo>
                <a:cubicBezTo>
                  <a:pt x="115" y="8"/>
                  <a:pt x="124" y="19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Freeform 73"/>
          <p:cNvSpPr>
            <a:spLocks/>
          </p:cNvSpPr>
          <p:nvPr/>
        </p:nvSpPr>
        <p:spPr bwMode="auto">
          <a:xfrm>
            <a:off x="2154238" y="4538663"/>
            <a:ext cx="73025" cy="120650"/>
          </a:xfrm>
          <a:custGeom>
            <a:avLst/>
            <a:gdLst>
              <a:gd name="T0" fmla="*/ 104 w 104"/>
              <a:gd name="T1" fmla="*/ 128 h 173"/>
              <a:gd name="T2" fmla="*/ 97 w 104"/>
              <a:gd name="T3" fmla="*/ 128 h 173"/>
              <a:gd name="T4" fmla="*/ 91 w 104"/>
              <a:gd name="T5" fmla="*/ 151 h 173"/>
              <a:gd name="T6" fmla="*/ 67 w 104"/>
              <a:gd name="T7" fmla="*/ 153 h 173"/>
              <a:gd name="T8" fmla="*/ 20 w 104"/>
              <a:gd name="T9" fmla="*/ 153 h 173"/>
              <a:gd name="T10" fmla="*/ 47 w 104"/>
              <a:gd name="T11" fmla="*/ 127 h 173"/>
              <a:gd name="T12" fmla="*/ 104 w 104"/>
              <a:gd name="T13" fmla="*/ 51 h 173"/>
              <a:gd name="T14" fmla="*/ 48 w 104"/>
              <a:gd name="T15" fmla="*/ 0 h 173"/>
              <a:gd name="T16" fmla="*/ 0 w 104"/>
              <a:gd name="T17" fmla="*/ 47 h 173"/>
              <a:gd name="T18" fmla="*/ 14 w 104"/>
              <a:gd name="T19" fmla="*/ 62 h 173"/>
              <a:gd name="T20" fmla="*/ 27 w 104"/>
              <a:gd name="T21" fmla="*/ 48 h 173"/>
              <a:gd name="T22" fmla="*/ 13 w 104"/>
              <a:gd name="T23" fmla="*/ 35 h 173"/>
              <a:gd name="T24" fmla="*/ 10 w 104"/>
              <a:gd name="T25" fmla="*/ 35 h 173"/>
              <a:gd name="T26" fmla="*/ 45 w 104"/>
              <a:gd name="T27" fmla="*/ 8 h 173"/>
              <a:gd name="T28" fmla="*/ 80 w 104"/>
              <a:gd name="T29" fmla="*/ 51 h 173"/>
              <a:gd name="T30" fmla="*/ 53 w 104"/>
              <a:gd name="T31" fmla="*/ 108 h 173"/>
              <a:gd name="T32" fmla="*/ 3 w 104"/>
              <a:gd name="T33" fmla="*/ 164 h 173"/>
              <a:gd name="T34" fmla="*/ 0 w 104"/>
              <a:gd name="T35" fmla="*/ 173 h 173"/>
              <a:gd name="T36" fmla="*/ 96 w 104"/>
              <a:gd name="T37" fmla="*/ 173 h 173"/>
              <a:gd name="T38" fmla="*/ 104 w 104"/>
              <a:gd name="T39" fmla="*/ 128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4" h="173">
                <a:moveTo>
                  <a:pt x="104" y="128"/>
                </a:moveTo>
                <a:lnTo>
                  <a:pt x="97" y="128"/>
                </a:lnTo>
                <a:cubicBezTo>
                  <a:pt x="96" y="136"/>
                  <a:pt x="94" y="147"/>
                  <a:pt x="91" y="151"/>
                </a:cubicBezTo>
                <a:cubicBezTo>
                  <a:pt x="89" y="153"/>
                  <a:pt x="72" y="153"/>
                  <a:pt x="67" y="153"/>
                </a:cubicBezTo>
                <a:lnTo>
                  <a:pt x="20" y="153"/>
                </a:lnTo>
                <a:lnTo>
                  <a:pt x="47" y="127"/>
                </a:lnTo>
                <a:cubicBezTo>
                  <a:pt x="88" y="91"/>
                  <a:pt x="104" y="77"/>
                  <a:pt x="104" y="51"/>
                </a:cubicBezTo>
                <a:cubicBezTo>
                  <a:pt x="104" y="21"/>
                  <a:pt x="80" y="0"/>
                  <a:pt x="48" y="0"/>
                </a:cubicBezTo>
                <a:cubicBezTo>
                  <a:pt x="19" y="0"/>
                  <a:pt x="0" y="24"/>
                  <a:pt x="0" y="47"/>
                </a:cubicBezTo>
                <a:cubicBezTo>
                  <a:pt x="0" y="62"/>
                  <a:pt x="13" y="62"/>
                  <a:pt x="14" y="62"/>
                </a:cubicBezTo>
                <a:cubicBezTo>
                  <a:pt x="18" y="62"/>
                  <a:pt x="27" y="59"/>
                  <a:pt x="27" y="48"/>
                </a:cubicBezTo>
                <a:cubicBezTo>
                  <a:pt x="27" y="41"/>
                  <a:pt x="22" y="35"/>
                  <a:pt x="13" y="35"/>
                </a:cubicBezTo>
                <a:cubicBezTo>
                  <a:pt x="11" y="35"/>
                  <a:pt x="11" y="35"/>
                  <a:pt x="10" y="35"/>
                </a:cubicBezTo>
                <a:cubicBezTo>
                  <a:pt x="16" y="18"/>
                  <a:pt x="30" y="8"/>
                  <a:pt x="45" y="8"/>
                </a:cubicBezTo>
                <a:cubicBezTo>
                  <a:pt x="69" y="8"/>
                  <a:pt x="80" y="29"/>
                  <a:pt x="80" y="51"/>
                </a:cubicBezTo>
                <a:cubicBezTo>
                  <a:pt x="80" y="71"/>
                  <a:pt x="67" y="92"/>
                  <a:pt x="53" y="108"/>
                </a:cubicBezTo>
                <a:lnTo>
                  <a:pt x="3" y="164"/>
                </a:lnTo>
                <a:cubicBezTo>
                  <a:pt x="0" y="167"/>
                  <a:pt x="0" y="167"/>
                  <a:pt x="0" y="173"/>
                </a:cubicBezTo>
                <a:lnTo>
                  <a:pt x="96" y="173"/>
                </a:lnTo>
                <a:lnTo>
                  <a:pt x="104" y="1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Freeform 74"/>
          <p:cNvSpPr>
            <a:spLocks noEditPoints="1"/>
          </p:cNvSpPr>
          <p:nvPr/>
        </p:nvSpPr>
        <p:spPr bwMode="auto">
          <a:xfrm>
            <a:off x="2047875" y="4849813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" name="Freeform 75"/>
          <p:cNvSpPr>
            <a:spLocks/>
          </p:cNvSpPr>
          <p:nvPr/>
        </p:nvSpPr>
        <p:spPr bwMode="auto">
          <a:xfrm>
            <a:off x="2152650" y="4908550"/>
            <a:ext cx="74613" cy="125413"/>
          </a:xfrm>
          <a:custGeom>
            <a:avLst/>
            <a:gdLst>
              <a:gd name="T0" fmla="*/ 108 w 108"/>
              <a:gd name="T1" fmla="*/ 128 h 179"/>
              <a:gd name="T2" fmla="*/ 64 w 108"/>
              <a:gd name="T3" fmla="*/ 81 h 179"/>
              <a:gd name="T4" fmla="*/ 101 w 108"/>
              <a:gd name="T5" fmla="*/ 36 h 179"/>
              <a:gd name="T6" fmla="*/ 53 w 108"/>
              <a:gd name="T7" fmla="*/ 0 h 179"/>
              <a:gd name="T8" fmla="*/ 7 w 108"/>
              <a:gd name="T9" fmla="*/ 35 h 179"/>
              <a:gd name="T10" fmla="*/ 20 w 108"/>
              <a:gd name="T11" fmla="*/ 49 h 179"/>
              <a:gd name="T12" fmla="*/ 33 w 108"/>
              <a:gd name="T13" fmla="*/ 35 h 179"/>
              <a:gd name="T14" fmla="*/ 17 w 108"/>
              <a:gd name="T15" fmla="*/ 22 h 179"/>
              <a:gd name="T16" fmla="*/ 52 w 108"/>
              <a:gd name="T17" fmla="*/ 6 h 179"/>
              <a:gd name="T18" fmla="*/ 77 w 108"/>
              <a:gd name="T19" fmla="*/ 35 h 179"/>
              <a:gd name="T20" fmla="*/ 69 w 108"/>
              <a:gd name="T21" fmla="*/ 65 h 179"/>
              <a:gd name="T22" fmla="*/ 46 w 108"/>
              <a:gd name="T23" fmla="*/ 78 h 179"/>
              <a:gd name="T24" fmla="*/ 36 w 108"/>
              <a:gd name="T25" fmla="*/ 79 h 179"/>
              <a:gd name="T26" fmla="*/ 32 w 108"/>
              <a:gd name="T27" fmla="*/ 82 h 179"/>
              <a:gd name="T28" fmla="*/ 38 w 108"/>
              <a:gd name="T29" fmla="*/ 85 h 179"/>
              <a:gd name="T30" fmla="*/ 50 w 108"/>
              <a:gd name="T31" fmla="*/ 85 h 179"/>
              <a:gd name="T32" fmla="*/ 81 w 108"/>
              <a:gd name="T33" fmla="*/ 128 h 179"/>
              <a:gd name="T34" fmla="*/ 51 w 108"/>
              <a:gd name="T35" fmla="*/ 171 h 179"/>
              <a:gd name="T36" fmla="*/ 12 w 108"/>
              <a:gd name="T37" fmla="*/ 151 h 179"/>
              <a:gd name="T38" fmla="*/ 29 w 108"/>
              <a:gd name="T39" fmla="*/ 137 h 179"/>
              <a:gd name="T40" fmla="*/ 14 w 108"/>
              <a:gd name="T41" fmla="*/ 123 h 179"/>
              <a:gd name="T42" fmla="*/ 0 w 108"/>
              <a:gd name="T43" fmla="*/ 138 h 179"/>
              <a:gd name="T44" fmla="*/ 52 w 108"/>
              <a:gd name="T45" fmla="*/ 179 h 179"/>
              <a:gd name="T46" fmla="*/ 108 w 108"/>
              <a:gd name="T47" fmla="*/ 12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8" h="179">
                <a:moveTo>
                  <a:pt x="108" y="128"/>
                </a:moveTo>
                <a:cubicBezTo>
                  <a:pt x="108" y="107"/>
                  <a:pt x="91" y="87"/>
                  <a:pt x="64" y="81"/>
                </a:cubicBezTo>
                <a:cubicBezTo>
                  <a:pt x="85" y="74"/>
                  <a:pt x="101" y="56"/>
                  <a:pt x="101" y="36"/>
                </a:cubicBezTo>
                <a:cubicBezTo>
                  <a:pt x="101" y="14"/>
                  <a:pt x="78" y="0"/>
                  <a:pt x="53" y="0"/>
                </a:cubicBezTo>
                <a:cubicBezTo>
                  <a:pt x="26" y="0"/>
                  <a:pt x="7" y="15"/>
                  <a:pt x="7" y="35"/>
                </a:cubicBezTo>
                <a:cubicBezTo>
                  <a:pt x="7" y="44"/>
                  <a:pt x="12" y="49"/>
                  <a:pt x="20" y="49"/>
                </a:cubicBezTo>
                <a:cubicBezTo>
                  <a:pt x="28" y="49"/>
                  <a:pt x="33" y="43"/>
                  <a:pt x="33" y="35"/>
                </a:cubicBezTo>
                <a:cubicBezTo>
                  <a:pt x="33" y="22"/>
                  <a:pt x="21" y="22"/>
                  <a:pt x="17" y="22"/>
                </a:cubicBezTo>
                <a:cubicBezTo>
                  <a:pt x="25" y="10"/>
                  <a:pt x="42" y="6"/>
                  <a:pt x="52" y="6"/>
                </a:cubicBezTo>
                <a:cubicBezTo>
                  <a:pt x="62" y="6"/>
                  <a:pt x="77" y="12"/>
                  <a:pt x="77" y="35"/>
                </a:cubicBezTo>
                <a:cubicBezTo>
                  <a:pt x="77" y="38"/>
                  <a:pt x="76" y="53"/>
                  <a:pt x="69" y="65"/>
                </a:cubicBezTo>
                <a:cubicBezTo>
                  <a:pt x="62" y="77"/>
                  <a:pt x="53" y="78"/>
                  <a:pt x="46" y="78"/>
                </a:cubicBezTo>
                <a:cubicBezTo>
                  <a:pt x="44" y="79"/>
                  <a:pt x="38" y="79"/>
                  <a:pt x="36" y="79"/>
                </a:cubicBezTo>
                <a:cubicBezTo>
                  <a:pt x="34" y="79"/>
                  <a:pt x="32" y="80"/>
                  <a:pt x="32" y="82"/>
                </a:cubicBezTo>
                <a:cubicBezTo>
                  <a:pt x="32" y="85"/>
                  <a:pt x="34" y="85"/>
                  <a:pt x="38" y="85"/>
                </a:cubicBezTo>
                <a:lnTo>
                  <a:pt x="50" y="85"/>
                </a:lnTo>
                <a:cubicBezTo>
                  <a:pt x="71" y="85"/>
                  <a:pt x="81" y="103"/>
                  <a:pt x="81" y="128"/>
                </a:cubicBezTo>
                <a:cubicBezTo>
                  <a:pt x="81" y="164"/>
                  <a:pt x="63" y="171"/>
                  <a:pt x="51" y="171"/>
                </a:cubicBezTo>
                <a:cubicBezTo>
                  <a:pt x="40" y="171"/>
                  <a:pt x="21" y="167"/>
                  <a:pt x="12" y="151"/>
                </a:cubicBezTo>
                <a:cubicBezTo>
                  <a:pt x="21" y="153"/>
                  <a:pt x="29" y="147"/>
                  <a:pt x="29" y="137"/>
                </a:cubicBezTo>
                <a:cubicBezTo>
                  <a:pt x="29" y="128"/>
                  <a:pt x="22" y="123"/>
                  <a:pt x="14" y="123"/>
                </a:cubicBezTo>
                <a:cubicBezTo>
                  <a:pt x="8" y="123"/>
                  <a:pt x="0" y="126"/>
                  <a:pt x="0" y="138"/>
                </a:cubicBezTo>
                <a:cubicBezTo>
                  <a:pt x="0" y="161"/>
                  <a:pt x="24" y="179"/>
                  <a:pt x="52" y="179"/>
                </a:cubicBezTo>
                <a:cubicBezTo>
                  <a:pt x="84" y="179"/>
                  <a:pt x="108" y="155"/>
                  <a:pt x="108" y="1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Freeform 76"/>
          <p:cNvSpPr>
            <a:spLocks noEditPoints="1"/>
          </p:cNvSpPr>
          <p:nvPr/>
        </p:nvSpPr>
        <p:spPr bwMode="auto">
          <a:xfrm>
            <a:off x="2047875" y="5224463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3 h 181"/>
              <a:gd name="T8" fmla="*/ 28 w 142"/>
              <a:gd name="T9" fmla="*/ 129 h 181"/>
              <a:gd name="T10" fmla="*/ 34 w 142"/>
              <a:gd name="T11" fmla="*/ 85 h 181"/>
              <a:gd name="T12" fmla="*/ 50 w 142"/>
              <a:gd name="T13" fmla="*/ 85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3"/>
                  <a:pt x="58" y="173"/>
                </a:cubicBezTo>
                <a:cubicBezTo>
                  <a:pt x="32" y="173"/>
                  <a:pt x="28" y="144"/>
                  <a:pt x="28" y="129"/>
                </a:cubicBezTo>
                <a:cubicBezTo>
                  <a:pt x="28" y="113"/>
                  <a:pt x="32" y="95"/>
                  <a:pt x="34" y="85"/>
                </a:cubicBezTo>
                <a:lnTo>
                  <a:pt x="50" y="85"/>
                </a:lnTo>
                <a:cubicBezTo>
                  <a:pt x="62" y="85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1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" name="Freeform 77"/>
          <p:cNvSpPr>
            <a:spLocks noEditPoints="1"/>
          </p:cNvSpPr>
          <p:nvPr/>
        </p:nvSpPr>
        <p:spPr bwMode="auto">
          <a:xfrm>
            <a:off x="2149475" y="5281613"/>
            <a:ext cx="80963" cy="122238"/>
          </a:xfrm>
          <a:custGeom>
            <a:avLst/>
            <a:gdLst>
              <a:gd name="T0" fmla="*/ 115 w 115"/>
              <a:gd name="T1" fmla="*/ 133 h 176"/>
              <a:gd name="T2" fmla="*/ 115 w 115"/>
              <a:gd name="T3" fmla="*/ 125 h 176"/>
              <a:gd name="T4" fmla="*/ 89 w 115"/>
              <a:gd name="T5" fmla="*/ 125 h 176"/>
              <a:gd name="T6" fmla="*/ 89 w 115"/>
              <a:gd name="T7" fmla="*/ 7 h 176"/>
              <a:gd name="T8" fmla="*/ 85 w 115"/>
              <a:gd name="T9" fmla="*/ 0 h 176"/>
              <a:gd name="T10" fmla="*/ 80 w 115"/>
              <a:gd name="T11" fmla="*/ 3 h 176"/>
              <a:gd name="T12" fmla="*/ 0 w 115"/>
              <a:gd name="T13" fmla="*/ 125 h 176"/>
              <a:gd name="T14" fmla="*/ 0 w 115"/>
              <a:gd name="T15" fmla="*/ 133 h 176"/>
              <a:gd name="T16" fmla="*/ 69 w 115"/>
              <a:gd name="T17" fmla="*/ 133 h 176"/>
              <a:gd name="T18" fmla="*/ 69 w 115"/>
              <a:gd name="T19" fmla="*/ 156 h 176"/>
              <a:gd name="T20" fmla="*/ 49 w 115"/>
              <a:gd name="T21" fmla="*/ 168 h 176"/>
              <a:gd name="T22" fmla="*/ 44 w 115"/>
              <a:gd name="T23" fmla="*/ 168 h 176"/>
              <a:gd name="T24" fmla="*/ 44 w 115"/>
              <a:gd name="T25" fmla="*/ 176 h 176"/>
              <a:gd name="T26" fmla="*/ 79 w 115"/>
              <a:gd name="T27" fmla="*/ 175 h 176"/>
              <a:gd name="T28" fmla="*/ 114 w 115"/>
              <a:gd name="T29" fmla="*/ 176 h 176"/>
              <a:gd name="T30" fmla="*/ 114 w 115"/>
              <a:gd name="T31" fmla="*/ 168 h 176"/>
              <a:gd name="T32" fmla="*/ 109 w 115"/>
              <a:gd name="T33" fmla="*/ 168 h 176"/>
              <a:gd name="T34" fmla="*/ 89 w 115"/>
              <a:gd name="T35" fmla="*/ 156 h 176"/>
              <a:gd name="T36" fmla="*/ 89 w 115"/>
              <a:gd name="T37" fmla="*/ 133 h 176"/>
              <a:gd name="T38" fmla="*/ 115 w 115"/>
              <a:gd name="T39" fmla="*/ 133 h 176"/>
              <a:gd name="T40" fmla="*/ 71 w 115"/>
              <a:gd name="T41" fmla="*/ 125 h 176"/>
              <a:gd name="T42" fmla="*/ 7 w 115"/>
              <a:gd name="T43" fmla="*/ 125 h 176"/>
              <a:gd name="T44" fmla="*/ 71 w 115"/>
              <a:gd name="T45" fmla="*/ 28 h 176"/>
              <a:gd name="T46" fmla="*/ 71 w 115"/>
              <a:gd name="T47" fmla="*/ 12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5" h="176">
                <a:moveTo>
                  <a:pt x="115" y="133"/>
                </a:moveTo>
                <a:lnTo>
                  <a:pt x="115" y="125"/>
                </a:lnTo>
                <a:lnTo>
                  <a:pt x="89" y="125"/>
                </a:lnTo>
                <a:lnTo>
                  <a:pt x="89" y="7"/>
                </a:lnTo>
                <a:cubicBezTo>
                  <a:pt x="89" y="2"/>
                  <a:pt x="89" y="0"/>
                  <a:pt x="85" y="0"/>
                </a:cubicBezTo>
                <a:cubicBezTo>
                  <a:pt x="83" y="0"/>
                  <a:pt x="82" y="0"/>
                  <a:pt x="80" y="3"/>
                </a:cubicBezTo>
                <a:lnTo>
                  <a:pt x="0" y="125"/>
                </a:lnTo>
                <a:lnTo>
                  <a:pt x="0" y="133"/>
                </a:lnTo>
                <a:lnTo>
                  <a:pt x="69" y="133"/>
                </a:lnTo>
                <a:lnTo>
                  <a:pt x="69" y="156"/>
                </a:lnTo>
                <a:cubicBezTo>
                  <a:pt x="69" y="165"/>
                  <a:pt x="69" y="168"/>
                  <a:pt x="49" y="168"/>
                </a:cubicBezTo>
                <a:lnTo>
                  <a:pt x="44" y="168"/>
                </a:lnTo>
                <a:lnTo>
                  <a:pt x="44" y="176"/>
                </a:lnTo>
                <a:cubicBezTo>
                  <a:pt x="55" y="175"/>
                  <a:pt x="68" y="175"/>
                  <a:pt x="79" y="175"/>
                </a:cubicBezTo>
                <a:cubicBezTo>
                  <a:pt x="90" y="175"/>
                  <a:pt x="104" y="175"/>
                  <a:pt x="114" y="176"/>
                </a:cubicBezTo>
                <a:lnTo>
                  <a:pt x="114" y="168"/>
                </a:lnTo>
                <a:lnTo>
                  <a:pt x="109" y="168"/>
                </a:lnTo>
                <a:cubicBezTo>
                  <a:pt x="90" y="168"/>
                  <a:pt x="89" y="165"/>
                  <a:pt x="89" y="156"/>
                </a:cubicBezTo>
                <a:lnTo>
                  <a:pt x="89" y="133"/>
                </a:lnTo>
                <a:lnTo>
                  <a:pt x="115" y="133"/>
                </a:lnTo>
                <a:close/>
                <a:moveTo>
                  <a:pt x="71" y="125"/>
                </a:moveTo>
                <a:lnTo>
                  <a:pt x="7" y="125"/>
                </a:lnTo>
                <a:lnTo>
                  <a:pt x="71" y="28"/>
                </a:lnTo>
                <a:lnTo>
                  <a:pt x="71" y="1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Freeform 78"/>
          <p:cNvSpPr>
            <a:spLocks noEditPoints="1"/>
          </p:cNvSpPr>
          <p:nvPr/>
        </p:nvSpPr>
        <p:spPr bwMode="auto">
          <a:xfrm>
            <a:off x="2047875" y="5594350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8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5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5 h 181"/>
              <a:gd name="T30" fmla="*/ 37 w 142"/>
              <a:gd name="T31" fmla="*/ 75 h 181"/>
              <a:gd name="T32" fmla="*/ 99 w 142"/>
              <a:gd name="T33" fmla="*/ 8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8"/>
                  <a:pt x="135" y="128"/>
                </a:cubicBezTo>
                <a:cubicBezTo>
                  <a:pt x="134" y="128"/>
                  <a:pt x="133" y="129"/>
                  <a:pt x="130" y="133"/>
                </a:cubicBezTo>
                <a:cubicBezTo>
                  <a:pt x="100" y="170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5"/>
                </a:cubicBezTo>
                <a:cubicBezTo>
                  <a:pt x="140" y="62"/>
                  <a:pt x="140" y="36"/>
                  <a:pt x="140" y="34"/>
                </a:cubicBezTo>
                <a:cubicBezTo>
                  <a:pt x="140" y="15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5"/>
                  <a:pt x="58" y="75"/>
                  <a:pt x="45" y="75"/>
                </a:cubicBezTo>
                <a:lnTo>
                  <a:pt x="37" y="75"/>
                </a:lnTo>
                <a:cubicBezTo>
                  <a:pt x="54" y="10"/>
                  <a:pt x="95" y="8"/>
                  <a:pt x="99" y="8"/>
                </a:cubicBezTo>
                <a:cubicBezTo>
                  <a:pt x="115" y="8"/>
                  <a:pt x="124" y="19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" name="Freeform 79"/>
          <p:cNvSpPr>
            <a:spLocks/>
          </p:cNvSpPr>
          <p:nvPr/>
        </p:nvSpPr>
        <p:spPr bwMode="auto">
          <a:xfrm>
            <a:off x="2154238" y="5653088"/>
            <a:ext cx="73025" cy="125413"/>
          </a:xfrm>
          <a:custGeom>
            <a:avLst/>
            <a:gdLst>
              <a:gd name="T0" fmla="*/ 104 w 104"/>
              <a:gd name="T1" fmla="*/ 121 h 179"/>
              <a:gd name="T2" fmla="*/ 54 w 104"/>
              <a:gd name="T3" fmla="*/ 64 h 179"/>
              <a:gd name="T4" fmla="*/ 21 w 104"/>
              <a:gd name="T5" fmla="*/ 78 h 179"/>
              <a:gd name="T6" fmla="*/ 21 w 104"/>
              <a:gd name="T7" fmla="*/ 27 h 179"/>
              <a:gd name="T8" fmla="*/ 43 w 104"/>
              <a:gd name="T9" fmla="*/ 30 h 179"/>
              <a:gd name="T10" fmla="*/ 93 w 104"/>
              <a:gd name="T11" fmla="*/ 3 h 179"/>
              <a:gd name="T12" fmla="*/ 91 w 104"/>
              <a:gd name="T13" fmla="*/ 0 h 179"/>
              <a:gd name="T14" fmla="*/ 89 w 104"/>
              <a:gd name="T15" fmla="*/ 1 h 179"/>
              <a:gd name="T16" fmla="*/ 53 w 104"/>
              <a:gd name="T17" fmla="*/ 9 h 179"/>
              <a:gd name="T18" fmla="*/ 19 w 104"/>
              <a:gd name="T19" fmla="*/ 1 h 179"/>
              <a:gd name="T20" fmla="*/ 16 w 104"/>
              <a:gd name="T21" fmla="*/ 1 h 179"/>
              <a:gd name="T22" fmla="*/ 13 w 104"/>
              <a:gd name="T23" fmla="*/ 7 h 179"/>
              <a:gd name="T24" fmla="*/ 13 w 104"/>
              <a:gd name="T25" fmla="*/ 84 h 179"/>
              <a:gd name="T26" fmla="*/ 17 w 104"/>
              <a:gd name="T27" fmla="*/ 91 h 179"/>
              <a:gd name="T28" fmla="*/ 20 w 104"/>
              <a:gd name="T29" fmla="*/ 88 h 179"/>
              <a:gd name="T30" fmla="*/ 54 w 104"/>
              <a:gd name="T31" fmla="*/ 70 h 179"/>
              <a:gd name="T32" fmla="*/ 76 w 104"/>
              <a:gd name="T33" fmla="*/ 87 h 179"/>
              <a:gd name="T34" fmla="*/ 80 w 104"/>
              <a:gd name="T35" fmla="*/ 119 h 179"/>
              <a:gd name="T36" fmla="*/ 74 w 104"/>
              <a:gd name="T37" fmla="*/ 155 h 179"/>
              <a:gd name="T38" fmla="*/ 46 w 104"/>
              <a:gd name="T39" fmla="*/ 172 h 179"/>
              <a:gd name="T40" fmla="*/ 8 w 104"/>
              <a:gd name="T41" fmla="*/ 143 h 179"/>
              <a:gd name="T42" fmla="*/ 13 w 104"/>
              <a:gd name="T43" fmla="*/ 143 h 179"/>
              <a:gd name="T44" fmla="*/ 26 w 104"/>
              <a:gd name="T45" fmla="*/ 131 h 179"/>
              <a:gd name="T46" fmla="*/ 13 w 104"/>
              <a:gd name="T47" fmla="*/ 118 h 179"/>
              <a:gd name="T48" fmla="*/ 0 w 104"/>
              <a:gd name="T49" fmla="*/ 132 h 179"/>
              <a:gd name="T50" fmla="*/ 47 w 104"/>
              <a:gd name="T51" fmla="*/ 179 h 179"/>
              <a:gd name="T52" fmla="*/ 104 w 104"/>
              <a:gd name="T53" fmla="*/ 121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4" h="179">
                <a:moveTo>
                  <a:pt x="104" y="121"/>
                </a:moveTo>
                <a:cubicBezTo>
                  <a:pt x="104" y="90"/>
                  <a:pt x="82" y="64"/>
                  <a:pt x="54" y="64"/>
                </a:cubicBezTo>
                <a:cubicBezTo>
                  <a:pt x="42" y="64"/>
                  <a:pt x="30" y="68"/>
                  <a:pt x="21" y="78"/>
                </a:cubicBezTo>
                <a:lnTo>
                  <a:pt x="21" y="27"/>
                </a:lnTo>
                <a:cubicBezTo>
                  <a:pt x="26" y="28"/>
                  <a:pt x="35" y="30"/>
                  <a:pt x="43" y="30"/>
                </a:cubicBezTo>
                <a:cubicBezTo>
                  <a:pt x="75" y="30"/>
                  <a:pt x="93" y="7"/>
                  <a:pt x="93" y="3"/>
                </a:cubicBezTo>
                <a:cubicBezTo>
                  <a:pt x="93" y="2"/>
                  <a:pt x="93" y="0"/>
                  <a:pt x="91" y="0"/>
                </a:cubicBezTo>
                <a:cubicBezTo>
                  <a:pt x="91" y="0"/>
                  <a:pt x="90" y="0"/>
                  <a:pt x="89" y="1"/>
                </a:cubicBezTo>
                <a:cubicBezTo>
                  <a:pt x="83" y="3"/>
                  <a:pt x="71" y="9"/>
                  <a:pt x="53" y="9"/>
                </a:cubicBezTo>
                <a:cubicBezTo>
                  <a:pt x="43" y="9"/>
                  <a:pt x="31" y="7"/>
                  <a:pt x="19" y="1"/>
                </a:cubicBezTo>
                <a:cubicBezTo>
                  <a:pt x="17" y="1"/>
                  <a:pt x="16" y="1"/>
                  <a:pt x="16" y="1"/>
                </a:cubicBezTo>
                <a:cubicBezTo>
                  <a:pt x="13" y="1"/>
                  <a:pt x="13" y="3"/>
                  <a:pt x="13" y="7"/>
                </a:cubicBezTo>
                <a:lnTo>
                  <a:pt x="13" y="84"/>
                </a:lnTo>
                <a:cubicBezTo>
                  <a:pt x="13" y="88"/>
                  <a:pt x="13" y="91"/>
                  <a:pt x="17" y="91"/>
                </a:cubicBezTo>
                <a:cubicBezTo>
                  <a:pt x="18" y="91"/>
                  <a:pt x="19" y="90"/>
                  <a:pt x="20" y="88"/>
                </a:cubicBezTo>
                <a:cubicBezTo>
                  <a:pt x="23" y="84"/>
                  <a:pt x="33" y="70"/>
                  <a:pt x="54" y="70"/>
                </a:cubicBezTo>
                <a:cubicBezTo>
                  <a:pt x="67" y="70"/>
                  <a:pt x="74" y="82"/>
                  <a:pt x="76" y="87"/>
                </a:cubicBezTo>
                <a:cubicBezTo>
                  <a:pt x="80" y="96"/>
                  <a:pt x="80" y="106"/>
                  <a:pt x="80" y="119"/>
                </a:cubicBezTo>
                <a:cubicBezTo>
                  <a:pt x="80" y="129"/>
                  <a:pt x="80" y="144"/>
                  <a:pt x="74" y="155"/>
                </a:cubicBezTo>
                <a:cubicBezTo>
                  <a:pt x="68" y="165"/>
                  <a:pt x="58" y="172"/>
                  <a:pt x="46" y="172"/>
                </a:cubicBezTo>
                <a:cubicBezTo>
                  <a:pt x="27" y="172"/>
                  <a:pt x="13" y="158"/>
                  <a:pt x="8" y="143"/>
                </a:cubicBezTo>
                <a:cubicBezTo>
                  <a:pt x="9" y="143"/>
                  <a:pt x="10" y="143"/>
                  <a:pt x="13" y="143"/>
                </a:cubicBezTo>
                <a:cubicBezTo>
                  <a:pt x="21" y="143"/>
                  <a:pt x="26" y="137"/>
                  <a:pt x="26" y="131"/>
                </a:cubicBezTo>
                <a:cubicBezTo>
                  <a:pt x="26" y="124"/>
                  <a:pt x="21" y="118"/>
                  <a:pt x="13" y="118"/>
                </a:cubicBezTo>
                <a:cubicBezTo>
                  <a:pt x="9" y="118"/>
                  <a:pt x="0" y="120"/>
                  <a:pt x="0" y="132"/>
                </a:cubicBezTo>
                <a:cubicBezTo>
                  <a:pt x="0" y="154"/>
                  <a:pt x="18" y="179"/>
                  <a:pt x="47" y="179"/>
                </a:cubicBezTo>
                <a:cubicBezTo>
                  <a:pt x="77" y="179"/>
                  <a:pt x="104" y="154"/>
                  <a:pt x="104" y="12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3" name="Freeform 80"/>
          <p:cNvSpPr>
            <a:spLocks noEditPoints="1"/>
          </p:cNvSpPr>
          <p:nvPr/>
        </p:nvSpPr>
        <p:spPr bwMode="auto">
          <a:xfrm>
            <a:off x="2047875" y="5967413"/>
            <a:ext cx="98425" cy="125413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" name="Freeform 81"/>
          <p:cNvSpPr>
            <a:spLocks noEditPoints="1"/>
          </p:cNvSpPr>
          <p:nvPr/>
        </p:nvSpPr>
        <p:spPr bwMode="auto">
          <a:xfrm>
            <a:off x="2152650" y="6026150"/>
            <a:ext cx="74613" cy="123825"/>
          </a:xfrm>
          <a:custGeom>
            <a:avLst/>
            <a:gdLst>
              <a:gd name="T0" fmla="*/ 108 w 108"/>
              <a:gd name="T1" fmla="*/ 120 h 179"/>
              <a:gd name="T2" fmla="*/ 56 w 108"/>
              <a:gd name="T3" fmla="*/ 62 h 179"/>
              <a:gd name="T4" fmla="*/ 23 w 108"/>
              <a:gd name="T5" fmla="*/ 88 h 179"/>
              <a:gd name="T6" fmla="*/ 23 w 108"/>
              <a:gd name="T7" fmla="*/ 81 h 179"/>
              <a:gd name="T8" fmla="*/ 69 w 108"/>
              <a:gd name="T9" fmla="*/ 6 h 179"/>
              <a:gd name="T10" fmla="*/ 91 w 108"/>
              <a:gd name="T11" fmla="*/ 17 h 179"/>
              <a:gd name="T12" fmla="*/ 77 w 108"/>
              <a:gd name="T13" fmla="*/ 28 h 179"/>
              <a:gd name="T14" fmla="*/ 89 w 108"/>
              <a:gd name="T15" fmla="*/ 40 h 179"/>
              <a:gd name="T16" fmla="*/ 101 w 108"/>
              <a:gd name="T17" fmla="*/ 28 h 179"/>
              <a:gd name="T18" fmla="*/ 68 w 108"/>
              <a:gd name="T19" fmla="*/ 0 h 179"/>
              <a:gd name="T20" fmla="*/ 0 w 108"/>
              <a:gd name="T21" fmla="*/ 91 h 179"/>
              <a:gd name="T22" fmla="*/ 54 w 108"/>
              <a:gd name="T23" fmla="*/ 179 h 179"/>
              <a:gd name="T24" fmla="*/ 108 w 108"/>
              <a:gd name="T25" fmla="*/ 120 h 179"/>
              <a:gd name="T26" fmla="*/ 84 w 108"/>
              <a:gd name="T27" fmla="*/ 120 h 179"/>
              <a:gd name="T28" fmla="*/ 80 w 108"/>
              <a:gd name="T29" fmla="*/ 154 h 179"/>
              <a:gd name="T30" fmla="*/ 54 w 108"/>
              <a:gd name="T31" fmla="*/ 171 h 179"/>
              <a:gd name="T32" fmla="*/ 28 w 108"/>
              <a:gd name="T33" fmla="*/ 152 h 179"/>
              <a:gd name="T34" fmla="*/ 24 w 108"/>
              <a:gd name="T35" fmla="*/ 114 h 179"/>
              <a:gd name="T36" fmla="*/ 55 w 108"/>
              <a:gd name="T37" fmla="*/ 68 h 179"/>
              <a:gd name="T38" fmla="*/ 80 w 108"/>
              <a:gd name="T39" fmla="*/ 84 h 179"/>
              <a:gd name="T40" fmla="*/ 84 w 108"/>
              <a:gd name="T41" fmla="*/ 12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8" h="179">
                <a:moveTo>
                  <a:pt x="108" y="120"/>
                </a:moveTo>
                <a:cubicBezTo>
                  <a:pt x="108" y="87"/>
                  <a:pt x="84" y="62"/>
                  <a:pt x="56" y="62"/>
                </a:cubicBezTo>
                <a:cubicBezTo>
                  <a:pt x="38" y="62"/>
                  <a:pt x="28" y="75"/>
                  <a:pt x="23" y="88"/>
                </a:cubicBezTo>
                <a:lnTo>
                  <a:pt x="23" y="81"/>
                </a:lnTo>
                <a:cubicBezTo>
                  <a:pt x="23" y="16"/>
                  <a:pt x="55" y="6"/>
                  <a:pt x="69" y="6"/>
                </a:cubicBezTo>
                <a:cubicBezTo>
                  <a:pt x="75" y="6"/>
                  <a:pt x="86" y="8"/>
                  <a:pt x="91" y="17"/>
                </a:cubicBezTo>
                <a:cubicBezTo>
                  <a:pt x="88" y="17"/>
                  <a:pt x="77" y="17"/>
                  <a:pt x="77" y="28"/>
                </a:cubicBezTo>
                <a:cubicBezTo>
                  <a:pt x="77" y="36"/>
                  <a:pt x="83" y="40"/>
                  <a:pt x="89" y="40"/>
                </a:cubicBezTo>
                <a:cubicBezTo>
                  <a:pt x="93" y="40"/>
                  <a:pt x="101" y="38"/>
                  <a:pt x="101" y="28"/>
                </a:cubicBezTo>
                <a:cubicBezTo>
                  <a:pt x="101" y="12"/>
                  <a:pt x="90" y="0"/>
                  <a:pt x="68" y="0"/>
                </a:cubicBezTo>
                <a:cubicBezTo>
                  <a:pt x="35" y="0"/>
                  <a:pt x="0" y="33"/>
                  <a:pt x="0" y="91"/>
                </a:cubicBezTo>
                <a:cubicBezTo>
                  <a:pt x="0" y="160"/>
                  <a:pt x="30" y="179"/>
                  <a:pt x="54" y="179"/>
                </a:cubicBezTo>
                <a:cubicBezTo>
                  <a:pt x="83" y="179"/>
                  <a:pt x="108" y="154"/>
                  <a:pt x="108" y="120"/>
                </a:cubicBezTo>
                <a:close/>
                <a:moveTo>
                  <a:pt x="84" y="120"/>
                </a:moveTo>
                <a:cubicBezTo>
                  <a:pt x="84" y="132"/>
                  <a:pt x="84" y="145"/>
                  <a:pt x="80" y="154"/>
                </a:cubicBezTo>
                <a:cubicBezTo>
                  <a:pt x="72" y="170"/>
                  <a:pt x="60" y="171"/>
                  <a:pt x="54" y="171"/>
                </a:cubicBezTo>
                <a:cubicBezTo>
                  <a:pt x="38" y="171"/>
                  <a:pt x="30" y="156"/>
                  <a:pt x="28" y="152"/>
                </a:cubicBezTo>
                <a:cubicBezTo>
                  <a:pt x="24" y="140"/>
                  <a:pt x="24" y="119"/>
                  <a:pt x="24" y="114"/>
                </a:cubicBezTo>
                <a:cubicBezTo>
                  <a:pt x="24" y="94"/>
                  <a:pt x="32" y="68"/>
                  <a:pt x="55" y="68"/>
                </a:cubicBezTo>
                <a:cubicBezTo>
                  <a:pt x="59" y="68"/>
                  <a:pt x="71" y="68"/>
                  <a:pt x="80" y="84"/>
                </a:cubicBezTo>
                <a:cubicBezTo>
                  <a:pt x="84" y="94"/>
                  <a:pt x="84" y="107"/>
                  <a:pt x="84" y="1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Freeform 82"/>
          <p:cNvSpPr>
            <a:spLocks noEditPoints="1"/>
          </p:cNvSpPr>
          <p:nvPr/>
        </p:nvSpPr>
        <p:spPr bwMode="auto">
          <a:xfrm>
            <a:off x="2047875" y="6338888"/>
            <a:ext cx="98425" cy="127000"/>
          </a:xfrm>
          <a:custGeom>
            <a:avLst/>
            <a:gdLst>
              <a:gd name="T0" fmla="*/ 142 w 142"/>
              <a:gd name="T1" fmla="*/ 136 h 182"/>
              <a:gd name="T2" fmla="*/ 135 w 142"/>
              <a:gd name="T3" fmla="*/ 129 h 182"/>
              <a:gd name="T4" fmla="*/ 130 w 142"/>
              <a:gd name="T5" fmla="*/ 134 h 182"/>
              <a:gd name="T6" fmla="*/ 58 w 142"/>
              <a:gd name="T7" fmla="*/ 173 h 182"/>
              <a:gd name="T8" fmla="*/ 28 w 142"/>
              <a:gd name="T9" fmla="*/ 129 h 182"/>
              <a:gd name="T10" fmla="*/ 34 w 142"/>
              <a:gd name="T11" fmla="*/ 85 h 182"/>
              <a:gd name="T12" fmla="*/ 50 w 142"/>
              <a:gd name="T13" fmla="*/ 85 h 182"/>
              <a:gd name="T14" fmla="*/ 108 w 142"/>
              <a:gd name="T15" fmla="*/ 76 h 182"/>
              <a:gd name="T16" fmla="*/ 140 w 142"/>
              <a:gd name="T17" fmla="*/ 34 h 182"/>
              <a:gd name="T18" fmla="*/ 99 w 142"/>
              <a:gd name="T19" fmla="*/ 0 h 182"/>
              <a:gd name="T20" fmla="*/ 0 w 142"/>
              <a:gd name="T21" fmla="*/ 112 h 182"/>
              <a:gd name="T22" fmla="*/ 57 w 142"/>
              <a:gd name="T23" fmla="*/ 182 h 182"/>
              <a:gd name="T24" fmla="*/ 142 w 142"/>
              <a:gd name="T25" fmla="*/ 136 h 182"/>
              <a:gd name="T26" fmla="*/ 124 w 142"/>
              <a:gd name="T27" fmla="*/ 34 h 182"/>
              <a:gd name="T28" fmla="*/ 45 w 142"/>
              <a:gd name="T29" fmla="*/ 76 h 182"/>
              <a:gd name="T30" fmla="*/ 37 w 142"/>
              <a:gd name="T31" fmla="*/ 76 h 182"/>
              <a:gd name="T32" fmla="*/ 99 w 142"/>
              <a:gd name="T33" fmla="*/ 9 h 182"/>
              <a:gd name="T34" fmla="*/ 124 w 142"/>
              <a:gd name="T35" fmla="*/ 3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2">
                <a:moveTo>
                  <a:pt x="142" y="136"/>
                </a:moveTo>
                <a:cubicBezTo>
                  <a:pt x="142" y="134"/>
                  <a:pt x="138" y="129"/>
                  <a:pt x="135" y="129"/>
                </a:cubicBezTo>
                <a:cubicBezTo>
                  <a:pt x="134" y="129"/>
                  <a:pt x="133" y="130"/>
                  <a:pt x="130" y="134"/>
                </a:cubicBezTo>
                <a:cubicBezTo>
                  <a:pt x="100" y="171"/>
                  <a:pt x="65" y="173"/>
                  <a:pt x="58" y="173"/>
                </a:cubicBezTo>
                <a:cubicBezTo>
                  <a:pt x="32" y="173"/>
                  <a:pt x="28" y="144"/>
                  <a:pt x="28" y="129"/>
                </a:cubicBezTo>
                <a:cubicBezTo>
                  <a:pt x="28" y="114"/>
                  <a:pt x="32" y="96"/>
                  <a:pt x="34" y="85"/>
                </a:cubicBezTo>
                <a:lnTo>
                  <a:pt x="50" y="85"/>
                </a:lnTo>
                <a:cubicBezTo>
                  <a:pt x="62" y="85"/>
                  <a:pt x="89" y="84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1"/>
                  <a:pt x="0" y="112"/>
                </a:cubicBezTo>
                <a:cubicBezTo>
                  <a:pt x="0" y="148"/>
                  <a:pt x="19" y="182"/>
                  <a:pt x="57" y="182"/>
                </a:cubicBezTo>
                <a:cubicBezTo>
                  <a:pt x="108" y="182"/>
                  <a:pt x="142" y="142"/>
                  <a:pt x="142" y="136"/>
                </a:cubicBezTo>
                <a:close/>
                <a:moveTo>
                  <a:pt x="124" y="34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Freeform 83"/>
          <p:cNvSpPr>
            <a:spLocks/>
          </p:cNvSpPr>
          <p:nvPr/>
        </p:nvSpPr>
        <p:spPr bwMode="auto">
          <a:xfrm>
            <a:off x="2154238" y="6396038"/>
            <a:ext cx="79375" cy="127000"/>
          </a:xfrm>
          <a:custGeom>
            <a:avLst/>
            <a:gdLst>
              <a:gd name="T0" fmla="*/ 112 w 112"/>
              <a:gd name="T1" fmla="*/ 9 h 182"/>
              <a:gd name="T2" fmla="*/ 49 w 112"/>
              <a:gd name="T3" fmla="*/ 9 h 182"/>
              <a:gd name="T4" fmla="*/ 15 w 112"/>
              <a:gd name="T5" fmla="*/ 0 h 182"/>
              <a:gd name="T6" fmla="*/ 9 w 112"/>
              <a:gd name="T7" fmla="*/ 0 h 182"/>
              <a:gd name="T8" fmla="*/ 0 w 112"/>
              <a:gd name="T9" fmla="*/ 54 h 182"/>
              <a:gd name="T10" fmla="*/ 7 w 112"/>
              <a:gd name="T11" fmla="*/ 54 h 182"/>
              <a:gd name="T12" fmla="*/ 13 w 112"/>
              <a:gd name="T13" fmla="*/ 30 h 182"/>
              <a:gd name="T14" fmla="*/ 39 w 112"/>
              <a:gd name="T15" fmla="*/ 29 h 182"/>
              <a:gd name="T16" fmla="*/ 93 w 112"/>
              <a:gd name="T17" fmla="*/ 29 h 182"/>
              <a:gd name="T18" fmla="*/ 64 w 112"/>
              <a:gd name="T19" fmla="*/ 70 h 182"/>
              <a:gd name="T20" fmla="*/ 32 w 112"/>
              <a:gd name="T21" fmla="*/ 168 h 182"/>
              <a:gd name="T22" fmla="*/ 43 w 112"/>
              <a:gd name="T23" fmla="*/ 182 h 182"/>
              <a:gd name="T24" fmla="*/ 55 w 112"/>
              <a:gd name="T25" fmla="*/ 168 h 182"/>
              <a:gd name="T26" fmla="*/ 55 w 112"/>
              <a:gd name="T27" fmla="*/ 154 h 182"/>
              <a:gd name="T28" fmla="*/ 58 w 112"/>
              <a:gd name="T29" fmla="*/ 112 h 182"/>
              <a:gd name="T30" fmla="*/ 74 w 112"/>
              <a:gd name="T31" fmla="*/ 67 h 182"/>
              <a:gd name="T32" fmla="*/ 110 w 112"/>
              <a:gd name="T33" fmla="*/ 18 h 182"/>
              <a:gd name="T34" fmla="*/ 112 w 112"/>
              <a:gd name="T35" fmla="*/ 9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2" h="182">
                <a:moveTo>
                  <a:pt x="112" y="9"/>
                </a:moveTo>
                <a:lnTo>
                  <a:pt x="49" y="9"/>
                </a:lnTo>
                <a:cubicBezTo>
                  <a:pt x="17" y="9"/>
                  <a:pt x="16" y="5"/>
                  <a:pt x="15" y="0"/>
                </a:cubicBezTo>
                <a:lnTo>
                  <a:pt x="9" y="0"/>
                </a:lnTo>
                <a:lnTo>
                  <a:pt x="0" y="54"/>
                </a:lnTo>
                <a:lnTo>
                  <a:pt x="7" y="54"/>
                </a:lnTo>
                <a:cubicBezTo>
                  <a:pt x="8" y="50"/>
                  <a:pt x="10" y="33"/>
                  <a:pt x="13" y="30"/>
                </a:cubicBezTo>
                <a:cubicBezTo>
                  <a:pt x="15" y="29"/>
                  <a:pt x="35" y="29"/>
                  <a:pt x="39" y="29"/>
                </a:cubicBezTo>
                <a:lnTo>
                  <a:pt x="93" y="29"/>
                </a:lnTo>
                <a:lnTo>
                  <a:pt x="64" y="70"/>
                </a:lnTo>
                <a:cubicBezTo>
                  <a:pt x="40" y="105"/>
                  <a:pt x="32" y="141"/>
                  <a:pt x="32" y="168"/>
                </a:cubicBezTo>
                <a:cubicBezTo>
                  <a:pt x="32" y="170"/>
                  <a:pt x="32" y="182"/>
                  <a:pt x="43" y="182"/>
                </a:cubicBezTo>
                <a:cubicBezTo>
                  <a:pt x="55" y="182"/>
                  <a:pt x="55" y="170"/>
                  <a:pt x="55" y="168"/>
                </a:cubicBezTo>
                <a:lnTo>
                  <a:pt x="55" y="154"/>
                </a:lnTo>
                <a:cubicBezTo>
                  <a:pt x="55" y="140"/>
                  <a:pt x="56" y="126"/>
                  <a:pt x="58" y="112"/>
                </a:cubicBezTo>
                <a:cubicBezTo>
                  <a:pt x="59" y="106"/>
                  <a:pt x="63" y="83"/>
                  <a:pt x="74" y="67"/>
                </a:cubicBezTo>
                <a:lnTo>
                  <a:pt x="110" y="18"/>
                </a:lnTo>
                <a:cubicBezTo>
                  <a:pt x="112" y="15"/>
                  <a:pt x="112" y="14"/>
                  <a:pt x="112" y="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Freeform 84"/>
          <p:cNvSpPr>
            <a:spLocks/>
          </p:cNvSpPr>
          <p:nvPr/>
        </p:nvSpPr>
        <p:spPr bwMode="auto">
          <a:xfrm>
            <a:off x="2735263" y="3135313"/>
            <a:ext cx="115888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Freeform 85"/>
          <p:cNvSpPr>
            <a:spLocks noEditPoints="1"/>
          </p:cNvSpPr>
          <p:nvPr/>
        </p:nvSpPr>
        <p:spPr bwMode="auto">
          <a:xfrm>
            <a:off x="2847975" y="3194050"/>
            <a:ext cx="77788" cy="123825"/>
          </a:xfrm>
          <a:custGeom>
            <a:avLst/>
            <a:gdLst>
              <a:gd name="T0" fmla="*/ 110 w 110"/>
              <a:gd name="T1" fmla="*/ 90 h 179"/>
              <a:gd name="T2" fmla="*/ 99 w 110"/>
              <a:gd name="T3" fmla="*/ 29 h 179"/>
              <a:gd name="T4" fmla="*/ 55 w 110"/>
              <a:gd name="T5" fmla="*/ 0 h 179"/>
              <a:gd name="T6" fmla="*/ 10 w 110"/>
              <a:gd name="T7" fmla="*/ 31 h 179"/>
              <a:gd name="T8" fmla="*/ 0 w 110"/>
              <a:gd name="T9" fmla="*/ 90 h 179"/>
              <a:gd name="T10" fmla="*/ 12 w 110"/>
              <a:gd name="T11" fmla="*/ 152 h 179"/>
              <a:gd name="T12" fmla="*/ 55 w 110"/>
              <a:gd name="T13" fmla="*/ 179 h 179"/>
              <a:gd name="T14" fmla="*/ 100 w 110"/>
              <a:gd name="T15" fmla="*/ 148 h 179"/>
              <a:gd name="T16" fmla="*/ 110 w 110"/>
              <a:gd name="T17" fmla="*/ 90 h 179"/>
              <a:gd name="T18" fmla="*/ 88 w 110"/>
              <a:gd name="T19" fmla="*/ 87 h 179"/>
              <a:gd name="T20" fmla="*/ 85 w 110"/>
              <a:gd name="T21" fmla="*/ 140 h 179"/>
              <a:gd name="T22" fmla="*/ 55 w 110"/>
              <a:gd name="T23" fmla="*/ 173 h 179"/>
              <a:gd name="T24" fmla="*/ 25 w 110"/>
              <a:gd name="T25" fmla="*/ 141 h 179"/>
              <a:gd name="T26" fmla="*/ 22 w 110"/>
              <a:gd name="T27" fmla="*/ 87 h 179"/>
              <a:gd name="T28" fmla="*/ 24 w 110"/>
              <a:gd name="T29" fmla="*/ 39 h 179"/>
              <a:gd name="T30" fmla="*/ 55 w 110"/>
              <a:gd name="T31" fmla="*/ 5 h 179"/>
              <a:gd name="T32" fmla="*/ 85 w 110"/>
              <a:gd name="T33" fmla="*/ 36 h 179"/>
              <a:gd name="T34" fmla="*/ 88 w 110"/>
              <a:gd name="T35" fmla="*/ 87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0" h="179">
                <a:moveTo>
                  <a:pt x="110" y="90"/>
                </a:moveTo>
                <a:cubicBezTo>
                  <a:pt x="110" y="69"/>
                  <a:pt x="108" y="48"/>
                  <a:pt x="99" y="29"/>
                </a:cubicBezTo>
                <a:cubicBezTo>
                  <a:pt x="87" y="4"/>
                  <a:pt x="66" y="0"/>
                  <a:pt x="55" y="0"/>
                </a:cubicBezTo>
                <a:cubicBezTo>
                  <a:pt x="39" y="0"/>
                  <a:pt x="20" y="6"/>
                  <a:pt x="10" y="31"/>
                </a:cubicBezTo>
                <a:cubicBezTo>
                  <a:pt x="1" y="49"/>
                  <a:pt x="0" y="69"/>
                  <a:pt x="0" y="90"/>
                </a:cubicBezTo>
                <a:cubicBezTo>
                  <a:pt x="0" y="109"/>
                  <a:pt x="1" y="133"/>
                  <a:pt x="12" y="152"/>
                </a:cubicBezTo>
                <a:cubicBezTo>
                  <a:pt x="23" y="173"/>
                  <a:pt x="42" y="179"/>
                  <a:pt x="55" y="179"/>
                </a:cubicBezTo>
                <a:cubicBezTo>
                  <a:pt x="69" y="179"/>
                  <a:pt x="89" y="173"/>
                  <a:pt x="100" y="148"/>
                </a:cubicBezTo>
                <a:cubicBezTo>
                  <a:pt x="108" y="131"/>
                  <a:pt x="110" y="110"/>
                  <a:pt x="110" y="90"/>
                </a:cubicBezTo>
                <a:close/>
                <a:moveTo>
                  <a:pt x="88" y="87"/>
                </a:moveTo>
                <a:cubicBezTo>
                  <a:pt x="88" y="106"/>
                  <a:pt x="88" y="124"/>
                  <a:pt x="85" y="140"/>
                </a:cubicBezTo>
                <a:cubicBezTo>
                  <a:pt x="81" y="165"/>
                  <a:pt x="66" y="173"/>
                  <a:pt x="55" y="173"/>
                </a:cubicBezTo>
                <a:cubicBezTo>
                  <a:pt x="45" y="173"/>
                  <a:pt x="29" y="166"/>
                  <a:pt x="25" y="141"/>
                </a:cubicBezTo>
                <a:cubicBezTo>
                  <a:pt x="22" y="126"/>
                  <a:pt x="22" y="102"/>
                  <a:pt x="22" y="87"/>
                </a:cubicBezTo>
                <a:cubicBezTo>
                  <a:pt x="22" y="70"/>
                  <a:pt x="22" y="53"/>
                  <a:pt x="24" y="39"/>
                </a:cubicBezTo>
                <a:cubicBezTo>
                  <a:pt x="29" y="8"/>
                  <a:pt x="48" y="5"/>
                  <a:pt x="55" y="5"/>
                </a:cubicBezTo>
                <a:cubicBezTo>
                  <a:pt x="63" y="5"/>
                  <a:pt x="81" y="10"/>
                  <a:pt x="85" y="36"/>
                </a:cubicBezTo>
                <a:cubicBezTo>
                  <a:pt x="88" y="50"/>
                  <a:pt x="88" y="70"/>
                  <a:pt x="88" y="8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Freeform 86"/>
          <p:cNvSpPr>
            <a:spLocks/>
          </p:cNvSpPr>
          <p:nvPr/>
        </p:nvSpPr>
        <p:spPr bwMode="auto">
          <a:xfrm>
            <a:off x="3108325" y="313531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8 w 164"/>
              <a:gd name="T3" fmla="*/ 0 h 181"/>
              <a:gd name="T4" fmla="*/ 129 w 164"/>
              <a:gd name="T5" fmla="*/ 18 h 181"/>
              <a:gd name="T6" fmla="*/ 134 w 164"/>
              <a:gd name="T7" fmla="*/ 29 h 181"/>
              <a:gd name="T8" fmla="*/ 145 w 164"/>
              <a:gd name="T9" fmla="*/ 61 h 181"/>
              <a:gd name="T10" fmla="*/ 80 w 164"/>
              <a:gd name="T11" fmla="*/ 172 h 181"/>
              <a:gd name="T12" fmla="*/ 54 w 164"/>
              <a:gd name="T13" fmla="*/ 139 h 181"/>
              <a:gd name="T14" fmla="*/ 77 w 164"/>
              <a:gd name="T15" fmla="*/ 52 h 181"/>
              <a:gd name="T16" fmla="*/ 82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1 w 164"/>
              <a:gd name="T27" fmla="*/ 9 h 181"/>
              <a:gd name="T28" fmla="*/ 59 w 164"/>
              <a:gd name="T29" fmla="*/ 20 h 181"/>
              <a:gd name="T30" fmla="*/ 50 w 164"/>
              <a:gd name="T31" fmla="*/ 56 h 181"/>
              <a:gd name="T32" fmla="*/ 29 w 164"/>
              <a:gd name="T33" fmla="*/ 133 h 181"/>
              <a:gd name="T34" fmla="*/ 79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8" y="0"/>
                </a:cubicBezTo>
                <a:cubicBezTo>
                  <a:pt x="139" y="0"/>
                  <a:pt x="129" y="9"/>
                  <a:pt x="129" y="18"/>
                </a:cubicBezTo>
                <a:cubicBezTo>
                  <a:pt x="129" y="24"/>
                  <a:pt x="131" y="26"/>
                  <a:pt x="134" y="29"/>
                </a:cubicBezTo>
                <a:cubicBezTo>
                  <a:pt x="143" y="40"/>
                  <a:pt x="145" y="52"/>
                  <a:pt x="145" y="61"/>
                </a:cubicBezTo>
                <a:cubicBezTo>
                  <a:pt x="145" y="72"/>
                  <a:pt x="126" y="172"/>
                  <a:pt x="80" y="172"/>
                </a:cubicBezTo>
                <a:cubicBezTo>
                  <a:pt x="58" y="172"/>
                  <a:pt x="54" y="152"/>
                  <a:pt x="54" y="139"/>
                </a:cubicBezTo>
                <a:cubicBezTo>
                  <a:pt x="54" y="116"/>
                  <a:pt x="67" y="81"/>
                  <a:pt x="77" y="52"/>
                </a:cubicBezTo>
                <a:cubicBezTo>
                  <a:pt x="79" y="46"/>
                  <a:pt x="82" y="40"/>
                  <a:pt x="82" y="32"/>
                </a:cubicBezTo>
                <a:cubicBezTo>
                  <a:pt x="82" y="12"/>
                  <a:pt x="69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2" y="65"/>
                  <a:pt x="13" y="59"/>
                </a:cubicBezTo>
                <a:cubicBezTo>
                  <a:pt x="17" y="47"/>
                  <a:pt x="27" y="9"/>
                  <a:pt x="51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50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9" y="181"/>
                </a:cubicBezTo>
                <a:cubicBezTo>
                  <a:pt x="146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Freeform 87"/>
          <p:cNvSpPr>
            <a:spLocks/>
          </p:cNvSpPr>
          <p:nvPr/>
        </p:nvSpPr>
        <p:spPr bwMode="auto">
          <a:xfrm>
            <a:off x="3228975" y="3194050"/>
            <a:ext cx="60325" cy="120650"/>
          </a:xfrm>
          <a:custGeom>
            <a:avLst/>
            <a:gdLst>
              <a:gd name="T0" fmla="*/ 86 w 86"/>
              <a:gd name="T1" fmla="*/ 173 h 173"/>
              <a:gd name="T2" fmla="*/ 86 w 86"/>
              <a:gd name="T3" fmla="*/ 165 h 173"/>
              <a:gd name="T4" fmla="*/ 78 w 86"/>
              <a:gd name="T5" fmla="*/ 165 h 173"/>
              <a:gd name="T6" fmla="*/ 54 w 86"/>
              <a:gd name="T7" fmla="*/ 152 h 173"/>
              <a:gd name="T8" fmla="*/ 54 w 86"/>
              <a:gd name="T9" fmla="*/ 6 h 173"/>
              <a:gd name="T10" fmla="*/ 48 w 86"/>
              <a:gd name="T11" fmla="*/ 0 h 173"/>
              <a:gd name="T12" fmla="*/ 0 w 86"/>
              <a:gd name="T13" fmla="*/ 16 h 173"/>
              <a:gd name="T14" fmla="*/ 0 w 86"/>
              <a:gd name="T15" fmla="*/ 24 h 173"/>
              <a:gd name="T16" fmla="*/ 35 w 86"/>
              <a:gd name="T17" fmla="*/ 18 h 173"/>
              <a:gd name="T18" fmla="*/ 35 w 86"/>
              <a:gd name="T19" fmla="*/ 152 h 173"/>
              <a:gd name="T20" fmla="*/ 10 w 86"/>
              <a:gd name="T21" fmla="*/ 165 h 173"/>
              <a:gd name="T22" fmla="*/ 2 w 86"/>
              <a:gd name="T23" fmla="*/ 165 h 173"/>
              <a:gd name="T24" fmla="*/ 2 w 86"/>
              <a:gd name="T25" fmla="*/ 173 h 173"/>
              <a:gd name="T26" fmla="*/ 44 w 86"/>
              <a:gd name="T27" fmla="*/ 172 h 173"/>
              <a:gd name="T28" fmla="*/ 86 w 86"/>
              <a:gd name="T29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6" h="173">
                <a:moveTo>
                  <a:pt x="86" y="173"/>
                </a:moveTo>
                <a:lnTo>
                  <a:pt x="86" y="165"/>
                </a:lnTo>
                <a:lnTo>
                  <a:pt x="78" y="165"/>
                </a:lnTo>
                <a:cubicBezTo>
                  <a:pt x="55" y="165"/>
                  <a:pt x="54" y="162"/>
                  <a:pt x="54" y="152"/>
                </a:cubicBezTo>
                <a:lnTo>
                  <a:pt x="54" y="6"/>
                </a:lnTo>
                <a:cubicBezTo>
                  <a:pt x="54" y="0"/>
                  <a:pt x="54" y="0"/>
                  <a:pt x="48" y="0"/>
                </a:cubicBezTo>
                <a:cubicBezTo>
                  <a:pt x="32" y="16"/>
                  <a:pt x="9" y="16"/>
                  <a:pt x="0" y="16"/>
                </a:cubicBezTo>
                <a:lnTo>
                  <a:pt x="0" y="24"/>
                </a:lnTo>
                <a:cubicBezTo>
                  <a:pt x="6" y="24"/>
                  <a:pt x="21" y="24"/>
                  <a:pt x="35" y="18"/>
                </a:cubicBezTo>
                <a:lnTo>
                  <a:pt x="35" y="152"/>
                </a:lnTo>
                <a:cubicBezTo>
                  <a:pt x="35" y="162"/>
                  <a:pt x="34" y="165"/>
                  <a:pt x="10" y="165"/>
                </a:cubicBezTo>
                <a:lnTo>
                  <a:pt x="2" y="165"/>
                </a:lnTo>
                <a:lnTo>
                  <a:pt x="2" y="173"/>
                </a:lnTo>
                <a:cubicBezTo>
                  <a:pt x="11" y="172"/>
                  <a:pt x="34" y="172"/>
                  <a:pt x="44" y="172"/>
                </a:cubicBezTo>
                <a:cubicBezTo>
                  <a:pt x="55" y="172"/>
                  <a:pt x="77" y="172"/>
                  <a:pt x="86" y="17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Freeform 88"/>
          <p:cNvSpPr>
            <a:spLocks/>
          </p:cNvSpPr>
          <p:nvPr/>
        </p:nvSpPr>
        <p:spPr bwMode="auto">
          <a:xfrm>
            <a:off x="3479800" y="3135313"/>
            <a:ext cx="115888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4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4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" name="Freeform 89"/>
          <p:cNvSpPr>
            <a:spLocks/>
          </p:cNvSpPr>
          <p:nvPr/>
        </p:nvSpPr>
        <p:spPr bwMode="auto">
          <a:xfrm>
            <a:off x="3595688" y="3194050"/>
            <a:ext cx="71438" cy="120650"/>
          </a:xfrm>
          <a:custGeom>
            <a:avLst/>
            <a:gdLst>
              <a:gd name="T0" fmla="*/ 103 w 103"/>
              <a:gd name="T1" fmla="*/ 128 h 173"/>
              <a:gd name="T2" fmla="*/ 97 w 103"/>
              <a:gd name="T3" fmla="*/ 128 h 173"/>
              <a:gd name="T4" fmla="*/ 91 w 103"/>
              <a:gd name="T5" fmla="*/ 151 h 173"/>
              <a:gd name="T6" fmla="*/ 67 w 103"/>
              <a:gd name="T7" fmla="*/ 153 h 173"/>
              <a:gd name="T8" fmla="*/ 20 w 103"/>
              <a:gd name="T9" fmla="*/ 153 h 173"/>
              <a:gd name="T10" fmla="*/ 47 w 103"/>
              <a:gd name="T11" fmla="*/ 126 h 173"/>
              <a:gd name="T12" fmla="*/ 103 w 103"/>
              <a:gd name="T13" fmla="*/ 50 h 173"/>
              <a:gd name="T14" fmla="*/ 48 w 103"/>
              <a:gd name="T15" fmla="*/ 0 h 173"/>
              <a:gd name="T16" fmla="*/ 0 w 103"/>
              <a:gd name="T17" fmla="*/ 47 h 173"/>
              <a:gd name="T18" fmla="*/ 13 w 103"/>
              <a:gd name="T19" fmla="*/ 61 h 173"/>
              <a:gd name="T20" fmla="*/ 27 w 103"/>
              <a:gd name="T21" fmla="*/ 48 h 173"/>
              <a:gd name="T22" fmla="*/ 13 w 103"/>
              <a:gd name="T23" fmla="*/ 34 h 173"/>
              <a:gd name="T24" fmla="*/ 10 w 103"/>
              <a:gd name="T25" fmla="*/ 34 h 173"/>
              <a:gd name="T26" fmla="*/ 45 w 103"/>
              <a:gd name="T27" fmla="*/ 8 h 173"/>
              <a:gd name="T28" fmla="*/ 80 w 103"/>
              <a:gd name="T29" fmla="*/ 50 h 173"/>
              <a:gd name="T30" fmla="*/ 52 w 103"/>
              <a:gd name="T31" fmla="*/ 108 h 173"/>
              <a:gd name="T32" fmla="*/ 3 w 103"/>
              <a:gd name="T33" fmla="*/ 163 h 173"/>
              <a:gd name="T34" fmla="*/ 0 w 103"/>
              <a:gd name="T35" fmla="*/ 173 h 173"/>
              <a:gd name="T36" fmla="*/ 96 w 103"/>
              <a:gd name="T37" fmla="*/ 173 h 173"/>
              <a:gd name="T38" fmla="*/ 103 w 103"/>
              <a:gd name="T39" fmla="*/ 128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3" h="173">
                <a:moveTo>
                  <a:pt x="103" y="128"/>
                </a:moveTo>
                <a:lnTo>
                  <a:pt x="97" y="128"/>
                </a:lnTo>
                <a:cubicBezTo>
                  <a:pt x="96" y="135"/>
                  <a:pt x="94" y="147"/>
                  <a:pt x="91" y="151"/>
                </a:cubicBezTo>
                <a:cubicBezTo>
                  <a:pt x="89" y="153"/>
                  <a:pt x="72" y="153"/>
                  <a:pt x="67" y="153"/>
                </a:cubicBezTo>
                <a:lnTo>
                  <a:pt x="20" y="153"/>
                </a:lnTo>
                <a:lnTo>
                  <a:pt x="47" y="126"/>
                </a:lnTo>
                <a:cubicBezTo>
                  <a:pt x="88" y="90"/>
                  <a:pt x="103" y="76"/>
                  <a:pt x="103" y="50"/>
                </a:cubicBezTo>
                <a:cubicBezTo>
                  <a:pt x="103" y="21"/>
                  <a:pt x="80" y="0"/>
                  <a:pt x="48" y="0"/>
                </a:cubicBezTo>
                <a:cubicBezTo>
                  <a:pt x="19" y="0"/>
                  <a:pt x="0" y="24"/>
                  <a:pt x="0" y="47"/>
                </a:cubicBezTo>
                <a:cubicBezTo>
                  <a:pt x="0" y="61"/>
                  <a:pt x="13" y="61"/>
                  <a:pt x="13" y="61"/>
                </a:cubicBezTo>
                <a:cubicBezTo>
                  <a:pt x="18" y="61"/>
                  <a:pt x="27" y="58"/>
                  <a:pt x="27" y="48"/>
                </a:cubicBezTo>
                <a:cubicBezTo>
                  <a:pt x="27" y="41"/>
                  <a:pt x="22" y="34"/>
                  <a:pt x="13" y="34"/>
                </a:cubicBezTo>
                <a:cubicBezTo>
                  <a:pt x="11" y="34"/>
                  <a:pt x="11" y="34"/>
                  <a:pt x="10" y="34"/>
                </a:cubicBezTo>
                <a:cubicBezTo>
                  <a:pt x="16" y="17"/>
                  <a:pt x="30" y="8"/>
                  <a:pt x="45" y="8"/>
                </a:cubicBezTo>
                <a:cubicBezTo>
                  <a:pt x="69" y="8"/>
                  <a:pt x="80" y="29"/>
                  <a:pt x="80" y="50"/>
                </a:cubicBezTo>
                <a:cubicBezTo>
                  <a:pt x="80" y="71"/>
                  <a:pt x="67" y="92"/>
                  <a:pt x="52" y="108"/>
                </a:cubicBezTo>
                <a:lnTo>
                  <a:pt x="3" y="163"/>
                </a:lnTo>
                <a:cubicBezTo>
                  <a:pt x="0" y="166"/>
                  <a:pt x="0" y="167"/>
                  <a:pt x="0" y="173"/>
                </a:cubicBezTo>
                <a:lnTo>
                  <a:pt x="96" y="173"/>
                </a:lnTo>
                <a:lnTo>
                  <a:pt x="103" y="1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Freeform 90"/>
          <p:cNvSpPr>
            <a:spLocks/>
          </p:cNvSpPr>
          <p:nvPr/>
        </p:nvSpPr>
        <p:spPr bwMode="auto">
          <a:xfrm>
            <a:off x="3852863" y="313531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Freeform 91"/>
          <p:cNvSpPr>
            <a:spLocks/>
          </p:cNvSpPr>
          <p:nvPr/>
        </p:nvSpPr>
        <p:spPr bwMode="auto">
          <a:xfrm>
            <a:off x="3965575" y="3194050"/>
            <a:ext cx="74613" cy="123825"/>
          </a:xfrm>
          <a:custGeom>
            <a:avLst/>
            <a:gdLst>
              <a:gd name="T0" fmla="*/ 108 w 108"/>
              <a:gd name="T1" fmla="*/ 128 h 179"/>
              <a:gd name="T2" fmla="*/ 64 w 108"/>
              <a:gd name="T3" fmla="*/ 81 h 179"/>
              <a:gd name="T4" fmla="*/ 101 w 108"/>
              <a:gd name="T5" fmla="*/ 36 h 179"/>
              <a:gd name="T6" fmla="*/ 53 w 108"/>
              <a:gd name="T7" fmla="*/ 0 h 179"/>
              <a:gd name="T8" fmla="*/ 7 w 108"/>
              <a:gd name="T9" fmla="*/ 35 h 179"/>
              <a:gd name="T10" fmla="*/ 20 w 108"/>
              <a:gd name="T11" fmla="*/ 49 h 179"/>
              <a:gd name="T12" fmla="*/ 33 w 108"/>
              <a:gd name="T13" fmla="*/ 35 h 179"/>
              <a:gd name="T14" fmla="*/ 17 w 108"/>
              <a:gd name="T15" fmla="*/ 22 h 179"/>
              <a:gd name="T16" fmla="*/ 52 w 108"/>
              <a:gd name="T17" fmla="*/ 6 h 179"/>
              <a:gd name="T18" fmla="*/ 77 w 108"/>
              <a:gd name="T19" fmla="*/ 35 h 179"/>
              <a:gd name="T20" fmla="*/ 70 w 108"/>
              <a:gd name="T21" fmla="*/ 65 h 179"/>
              <a:gd name="T22" fmla="*/ 46 w 108"/>
              <a:gd name="T23" fmla="*/ 79 h 179"/>
              <a:gd name="T24" fmla="*/ 36 w 108"/>
              <a:gd name="T25" fmla="*/ 79 h 179"/>
              <a:gd name="T26" fmla="*/ 32 w 108"/>
              <a:gd name="T27" fmla="*/ 82 h 179"/>
              <a:gd name="T28" fmla="*/ 39 w 108"/>
              <a:gd name="T29" fmla="*/ 85 h 179"/>
              <a:gd name="T30" fmla="*/ 50 w 108"/>
              <a:gd name="T31" fmla="*/ 85 h 179"/>
              <a:gd name="T32" fmla="*/ 81 w 108"/>
              <a:gd name="T33" fmla="*/ 128 h 179"/>
              <a:gd name="T34" fmla="*/ 52 w 108"/>
              <a:gd name="T35" fmla="*/ 171 h 179"/>
              <a:gd name="T36" fmla="*/ 12 w 108"/>
              <a:gd name="T37" fmla="*/ 152 h 179"/>
              <a:gd name="T38" fmla="*/ 29 w 108"/>
              <a:gd name="T39" fmla="*/ 137 h 179"/>
              <a:gd name="T40" fmla="*/ 15 w 108"/>
              <a:gd name="T41" fmla="*/ 123 h 179"/>
              <a:gd name="T42" fmla="*/ 0 w 108"/>
              <a:gd name="T43" fmla="*/ 138 h 179"/>
              <a:gd name="T44" fmla="*/ 52 w 108"/>
              <a:gd name="T45" fmla="*/ 179 h 179"/>
              <a:gd name="T46" fmla="*/ 108 w 108"/>
              <a:gd name="T47" fmla="*/ 12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8" h="179">
                <a:moveTo>
                  <a:pt x="108" y="128"/>
                </a:moveTo>
                <a:cubicBezTo>
                  <a:pt x="108" y="107"/>
                  <a:pt x="91" y="87"/>
                  <a:pt x="64" y="81"/>
                </a:cubicBezTo>
                <a:cubicBezTo>
                  <a:pt x="86" y="74"/>
                  <a:pt x="101" y="56"/>
                  <a:pt x="101" y="36"/>
                </a:cubicBezTo>
                <a:cubicBezTo>
                  <a:pt x="101" y="14"/>
                  <a:pt x="78" y="0"/>
                  <a:pt x="53" y="0"/>
                </a:cubicBezTo>
                <a:cubicBezTo>
                  <a:pt x="27" y="0"/>
                  <a:pt x="7" y="15"/>
                  <a:pt x="7" y="35"/>
                </a:cubicBezTo>
                <a:cubicBezTo>
                  <a:pt x="7" y="44"/>
                  <a:pt x="13" y="49"/>
                  <a:pt x="20" y="49"/>
                </a:cubicBezTo>
                <a:cubicBezTo>
                  <a:pt x="28" y="49"/>
                  <a:pt x="33" y="43"/>
                  <a:pt x="33" y="35"/>
                </a:cubicBezTo>
                <a:cubicBezTo>
                  <a:pt x="33" y="22"/>
                  <a:pt x="21" y="22"/>
                  <a:pt x="17" y="22"/>
                </a:cubicBezTo>
                <a:cubicBezTo>
                  <a:pt x="25" y="10"/>
                  <a:pt x="43" y="6"/>
                  <a:pt x="52" y="6"/>
                </a:cubicBezTo>
                <a:cubicBezTo>
                  <a:pt x="63" y="6"/>
                  <a:pt x="77" y="12"/>
                  <a:pt x="77" y="35"/>
                </a:cubicBezTo>
                <a:cubicBezTo>
                  <a:pt x="77" y="38"/>
                  <a:pt x="76" y="54"/>
                  <a:pt x="70" y="65"/>
                </a:cubicBezTo>
                <a:cubicBezTo>
                  <a:pt x="62" y="77"/>
                  <a:pt x="53" y="78"/>
                  <a:pt x="46" y="79"/>
                </a:cubicBezTo>
                <a:cubicBezTo>
                  <a:pt x="44" y="79"/>
                  <a:pt x="38" y="79"/>
                  <a:pt x="36" y="79"/>
                </a:cubicBezTo>
                <a:cubicBezTo>
                  <a:pt x="34" y="80"/>
                  <a:pt x="32" y="80"/>
                  <a:pt x="32" y="82"/>
                </a:cubicBezTo>
                <a:cubicBezTo>
                  <a:pt x="32" y="85"/>
                  <a:pt x="34" y="85"/>
                  <a:pt x="39" y="85"/>
                </a:cubicBezTo>
                <a:lnTo>
                  <a:pt x="50" y="85"/>
                </a:lnTo>
                <a:cubicBezTo>
                  <a:pt x="71" y="85"/>
                  <a:pt x="81" y="103"/>
                  <a:pt x="81" y="128"/>
                </a:cubicBezTo>
                <a:cubicBezTo>
                  <a:pt x="81" y="164"/>
                  <a:pt x="63" y="171"/>
                  <a:pt x="52" y="171"/>
                </a:cubicBezTo>
                <a:cubicBezTo>
                  <a:pt x="41" y="171"/>
                  <a:pt x="21" y="167"/>
                  <a:pt x="12" y="152"/>
                </a:cubicBezTo>
                <a:cubicBezTo>
                  <a:pt x="21" y="153"/>
                  <a:pt x="29" y="147"/>
                  <a:pt x="29" y="137"/>
                </a:cubicBezTo>
                <a:cubicBezTo>
                  <a:pt x="29" y="128"/>
                  <a:pt x="22" y="123"/>
                  <a:pt x="15" y="123"/>
                </a:cubicBezTo>
                <a:cubicBezTo>
                  <a:pt x="8" y="123"/>
                  <a:pt x="0" y="126"/>
                  <a:pt x="0" y="138"/>
                </a:cubicBezTo>
                <a:cubicBezTo>
                  <a:pt x="0" y="161"/>
                  <a:pt x="24" y="179"/>
                  <a:pt x="52" y="179"/>
                </a:cubicBezTo>
                <a:cubicBezTo>
                  <a:pt x="84" y="179"/>
                  <a:pt x="108" y="155"/>
                  <a:pt x="108" y="1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Freeform 92"/>
          <p:cNvSpPr>
            <a:spLocks/>
          </p:cNvSpPr>
          <p:nvPr/>
        </p:nvSpPr>
        <p:spPr bwMode="auto">
          <a:xfrm>
            <a:off x="4224338" y="313531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8 w 164"/>
              <a:gd name="T3" fmla="*/ 0 h 181"/>
              <a:gd name="T4" fmla="*/ 129 w 164"/>
              <a:gd name="T5" fmla="*/ 18 h 181"/>
              <a:gd name="T6" fmla="*/ 134 w 164"/>
              <a:gd name="T7" fmla="*/ 29 h 181"/>
              <a:gd name="T8" fmla="*/ 145 w 164"/>
              <a:gd name="T9" fmla="*/ 61 h 181"/>
              <a:gd name="T10" fmla="*/ 80 w 164"/>
              <a:gd name="T11" fmla="*/ 172 h 181"/>
              <a:gd name="T12" fmla="*/ 54 w 164"/>
              <a:gd name="T13" fmla="*/ 139 h 181"/>
              <a:gd name="T14" fmla="*/ 77 w 164"/>
              <a:gd name="T15" fmla="*/ 52 h 181"/>
              <a:gd name="T16" fmla="*/ 82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1 w 164"/>
              <a:gd name="T27" fmla="*/ 9 h 181"/>
              <a:gd name="T28" fmla="*/ 59 w 164"/>
              <a:gd name="T29" fmla="*/ 20 h 181"/>
              <a:gd name="T30" fmla="*/ 50 w 164"/>
              <a:gd name="T31" fmla="*/ 56 h 181"/>
              <a:gd name="T32" fmla="*/ 29 w 164"/>
              <a:gd name="T33" fmla="*/ 133 h 181"/>
              <a:gd name="T34" fmla="*/ 79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8" y="0"/>
                </a:cubicBezTo>
                <a:cubicBezTo>
                  <a:pt x="139" y="0"/>
                  <a:pt x="129" y="9"/>
                  <a:pt x="129" y="18"/>
                </a:cubicBezTo>
                <a:cubicBezTo>
                  <a:pt x="129" y="24"/>
                  <a:pt x="131" y="26"/>
                  <a:pt x="134" y="29"/>
                </a:cubicBezTo>
                <a:cubicBezTo>
                  <a:pt x="143" y="40"/>
                  <a:pt x="145" y="52"/>
                  <a:pt x="145" y="61"/>
                </a:cubicBezTo>
                <a:cubicBezTo>
                  <a:pt x="145" y="72"/>
                  <a:pt x="126" y="172"/>
                  <a:pt x="80" y="172"/>
                </a:cubicBezTo>
                <a:cubicBezTo>
                  <a:pt x="58" y="172"/>
                  <a:pt x="54" y="152"/>
                  <a:pt x="54" y="139"/>
                </a:cubicBezTo>
                <a:cubicBezTo>
                  <a:pt x="54" y="116"/>
                  <a:pt x="67" y="81"/>
                  <a:pt x="77" y="52"/>
                </a:cubicBezTo>
                <a:cubicBezTo>
                  <a:pt x="79" y="46"/>
                  <a:pt x="82" y="40"/>
                  <a:pt x="82" y="32"/>
                </a:cubicBezTo>
                <a:cubicBezTo>
                  <a:pt x="82" y="12"/>
                  <a:pt x="69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2" y="65"/>
                  <a:pt x="13" y="59"/>
                </a:cubicBezTo>
                <a:cubicBezTo>
                  <a:pt x="17" y="47"/>
                  <a:pt x="27" y="9"/>
                  <a:pt x="51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50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9" y="181"/>
                </a:cubicBezTo>
                <a:cubicBezTo>
                  <a:pt x="146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Freeform 93"/>
          <p:cNvSpPr>
            <a:spLocks noEditPoints="1"/>
          </p:cNvSpPr>
          <p:nvPr/>
        </p:nvSpPr>
        <p:spPr bwMode="auto">
          <a:xfrm>
            <a:off x="4335463" y="3190875"/>
            <a:ext cx="79375" cy="123825"/>
          </a:xfrm>
          <a:custGeom>
            <a:avLst/>
            <a:gdLst>
              <a:gd name="T0" fmla="*/ 115 w 115"/>
              <a:gd name="T1" fmla="*/ 133 h 176"/>
              <a:gd name="T2" fmla="*/ 115 w 115"/>
              <a:gd name="T3" fmla="*/ 125 h 176"/>
              <a:gd name="T4" fmla="*/ 89 w 115"/>
              <a:gd name="T5" fmla="*/ 125 h 176"/>
              <a:gd name="T6" fmla="*/ 89 w 115"/>
              <a:gd name="T7" fmla="*/ 7 h 176"/>
              <a:gd name="T8" fmla="*/ 85 w 115"/>
              <a:gd name="T9" fmla="*/ 0 h 176"/>
              <a:gd name="T10" fmla="*/ 79 w 115"/>
              <a:gd name="T11" fmla="*/ 3 h 176"/>
              <a:gd name="T12" fmla="*/ 0 w 115"/>
              <a:gd name="T13" fmla="*/ 125 h 176"/>
              <a:gd name="T14" fmla="*/ 0 w 115"/>
              <a:gd name="T15" fmla="*/ 133 h 176"/>
              <a:gd name="T16" fmla="*/ 69 w 115"/>
              <a:gd name="T17" fmla="*/ 133 h 176"/>
              <a:gd name="T18" fmla="*/ 69 w 115"/>
              <a:gd name="T19" fmla="*/ 156 h 176"/>
              <a:gd name="T20" fmla="*/ 49 w 115"/>
              <a:gd name="T21" fmla="*/ 168 h 176"/>
              <a:gd name="T22" fmla="*/ 44 w 115"/>
              <a:gd name="T23" fmla="*/ 168 h 176"/>
              <a:gd name="T24" fmla="*/ 44 w 115"/>
              <a:gd name="T25" fmla="*/ 176 h 176"/>
              <a:gd name="T26" fmla="*/ 79 w 115"/>
              <a:gd name="T27" fmla="*/ 175 h 176"/>
              <a:gd name="T28" fmla="*/ 114 w 115"/>
              <a:gd name="T29" fmla="*/ 176 h 176"/>
              <a:gd name="T30" fmla="*/ 114 w 115"/>
              <a:gd name="T31" fmla="*/ 168 h 176"/>
              <a:gd name="T32" fmla="*/ 109 w 115"/>
              <a:gd name="T33" fmla="*/ 168 h 176"/>
              <a:gd name="T34" fmla="*/ 89 w 115"/>
              <a:gd name="T35" fmla="*/ 156 h 176"/>
              <a:gd name="T36" fmla="*/ 89 w 115"/>
              <a:gd name="T37" fmla="*/ 133 h 176"/>
              <a:gd name="T38" fmla="*/ 115 w 115"/>
              <a:gd name="T39" fmla="*/ 133 h 176"/>
              <a:gd name="T40" fmla="*/ 70 w 115"/>
              <a:gd name="T41" fmla="*/ 125 h 176"/>
              <a:gd name="T42" fmla="*/ 7 w 115"/>
              <a:gd name="T43" fmla="*/ 125 h 176"/>
              <a:gd name="T44" fmla="*/ 70 w 115"/>
              <a:gd name="T45" fmla="*/ 28 h 176"/>
              <a:gd name="T46" fmla="*/ 70 w 115"/>
              <a:gd name="T47" fmla="*/ 12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5" h="176">
                <a:moveTo>
                  <a:pt x="115" y="133"/>
                </a:moveTo>
                <a:lnTo>
                  <a:pt x="115" y="125"/>
                </a:lnTo>
                <a:lnTo>
                  <a:pt x="89" y="125"/>
                </a:lnTo>
                <a:lnTo>
                  <a:pt x="89" y="7"/>
                </a:lnTo>
                <a:cubicBezTo>
                  <a:pt x="89" y="1"/>
                  <a:pt x="89" y="0"/>
                  <a:pt x="85" y="0"/>
                </a:cubicBezTo>
                <a:cubicBezTo>
                  <a:pt x="82" y="0"/>
                  <a:pt x="82" y="0"/>
                  <a:pt x="79" y="3"/>
                </a:cubicBezTo>
                <a:lnTo>
                  <a:pt x="0" y="125"/>
                </a:lnTo>
                <a:lnTo>
                  <a:pt x="0" y="133"/>
                </a:lnTo>
                <a:lnTo>
                  <a:pt x="69" y="133"/>
                </a:lnTo>
                <a:lnTo>
                  <a:pt x="69" y="156"/>
                </a:lnTo>
                <a:cubicBezTo>
                  <a:pt x="69" y="165"/>
                  <a:pt x="68" y="168"/>
                  <a:pt x="49" y="168"/>
                </a:cubicBezTo>
                <a:lnTo>
                  <a:pt x="44" y="168"/>
                </a:lnTo>
                <a:lnTo>
                  <a:pt x="44" y="176"/>
                </a:lnTo>
                <a:cubicBezTo>
                  <a:pt x="54" y="175"/>
                  <a:pt x="68" y="175"/>
                  <a:pt x="79" y="175"/>
                </a:cubicBezTo>
                <a:cubicBezTo>
                  <a:pt x="90" y="175"/>
                  <a:pt x="103" y="175"/>
                  <a:pt x="114" y="176"/>
                </a:cubicBezTo>
                <a:lnTo>
                  <a:pt x="114" y="168"/>
                </a:lnTo>
                <a:lnTo>
                  <a:pt x="109" y="168"/>
                </a:lnTo>
                <a:cubicBezTo>
                  <a:pt x="89" y="168"/>
                  <a:pt x="89" y="165"/>
                  <a:pt x="89" y="156"/>
                </a:cubicBezTo>
                <a:lnTo>
                  <a:pt x="89" y="133"/>
                </a:lnTo>
                <a:lnTo>
                  <a:pt x="115" y="133"/>
                </a:lnTo>
                <a:close/>
                <a:moveTo>
                  <a:pt x="70" y="125"/>
                </a:moveTo>
                <a:lnTo>
                  <a:pt x="7" y="125"/>
                </a:lnTo>
                <a:lnTo>
                  <a:pt x="70" y="28"/>
                </a:lnTo>
                <a:lnTo>
                  <a:pt x="70" y="1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Freeform 94"/>
          <p:cNvSpPr>
            <a:spLocks/>
          </p:cNvSpPr>
          <p:nvPr/>
        </p:nvSpPr>
        <p:spPr bwMode="auto">
          <a:xfrm>
            <a:off x="4597400" y="313531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4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4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Freeform 95"/>
          <p:cNvSpPr>
            <a:spLocks/>
          </p:cNvSpPr>
          <p:nvPr/>
        </p:nvSpPr>
        <p:spPr bwMode="auto">
          <a:xfrm>
            <a:off x="4711700" y="3194050"/>
            <a:ext cx="71438" cy="123825"/>
          </a:xfrm>
          <a:custGeom>
            <a:avLst/>
            <a:gdLst>
              <a:gd name="T0" fmla="*/ 103 w 103"/>
              <a:gd name="T1" fmla="*/ 121 h 179"/>
              <a:gd name="T2" fmla="*/ 54 w 103"/>
              <a:gd name="T3" fmla="*/ 64 h 179"/>
              <a:gd name="T4" fmla="*/ 21 w 103"/>
              <a:gd name="T5" fmla="*/ 77 h 179"/>
              <a:gd name="T6" fmla="*/ 21 w 103"/>
              <a:gd name="T7" fmla="*/ 26 h 179"/>
              <a:gd name="T8" fmla="*/ 43 w 103"/>
              <a:gd name="T9" fmla="*/ 30 h 179"/>
              <a:gd name="T10" fmla="*/ 93 w 103"/>
              <a:gd name="T11" fmla="*/ 3 h 179"/>
              <a:gd name="T12" fmla="*/ 91 w 103"/>
              <a:gd name="T13" fmla="*/ 0 h 179"/>
              <a:gd name="T14" fmla="*/ 89 w 103"/>
              <a:gd name="T15" fmla="*/ 1 h 179"/>
              <a:gd name="T16" fmla="*/ 53 w 103"/>
              <a:gd name="T17" fmla="*/ 8 h 179"/>
              <a:gd name="T18" fmla="*/ 19 w 103"/>
              <a:gd name="T19" fmla="*/ 1 h 179"/>
              <a:gd name="T20" fmla="*/ 16 w 103"/>
              <a:gd name="T21" fmla="*/ 0 h 179"/>
              <a:gd name="T22" fmla="*/ 13 w 103"/>
              <a:gd name="T23" fmla="*/ 6 h 179"/>
              <a:gd name="T24" fmla="*/ 13 w 103"/>
              <a:gd name="T25" fmla="*/ 83 h 179"/>
              <a:gd name="T26" fmla="*/ 17 w 103"/>
              <a:gd name="T27" fmla="*/ 90 h 179"/>
              <a:gd name="T28" fmla="*/ 20 w 103"/>
              <a:gd name="T29" fmla="*/ 88 h 179"/>
              <a:gd name="T30" fmla="*/ 54 w 103"/>
              <a:gd name="T31" fmla="*/ 69 h 179"/>
              <a:gd name="T32" fmla="*/ 76 w 103"/>
              <a:gd name="T33" fmla="*/ 86 h 179"/>
              <a:gd name="T34" fmla="*/ 80 w 103"/>
              <a:gd name="T35" fmla="*/ 119 h 179"/>
              <a:gd name="T36" fmla="*/ 74 w 103"/>
              <a:gd name="T37" fmla="*/ 154 h 179"/>
              <a:gd name="T38" fmla="*/ 46 w 103"/>
              <a:gd name="T39" fmla="*/ 171 h 179"/>
              <a:gd name="T40" fmla="*/ 8 w 103"/>
              <a:gd name="T41" fmla="*/ 142 h 179"/>
              <a:gd name="T42" fmla="*/ 12 w 103"/>
              <a:gd name="T43" fmla="*/ 143 h 179"/>
              <a:gd name="T44" fmla="*/ 25 w 103"/>
              <a:gd name="T45" fmla="*/ 130 h 179"/>
              <a:gd name="T46" fmla="*/ 12 w 103"/>
              <a:gd name="T47" fmla="*/ 117 h 179"/>
              <a:gd name="T48" fmla="*/ 0 w 103"/>
              <a:gd name="T49" fmla="*/ 131 h 179"/>
              <a:gd name="T50" fmla="*/ 47 w 103"/>
              <a:gd name="T51" fmla="*/ 179 h 179"/>
              <a:gd name="T52" fmla="*/ 103 w 103"/>
              <a:gd name="T53" fmla="*/ 121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3" h="179">
                <a:moveTo>
                  <a:pt x="103" y="121"/>
                </a:moveTo>
                <a:cubicBezTo>
                  <a:pt x="103" y="90"/>
                  <a:pt x="82" y="64"/>
                  <a:pt x="54" y="64"/>
                </a:cubicBezTo>
                <a:cubicBezTo>
                  <a:pt x="42" y="64"/>
                  <a:pt x="30" y="68"/>
                  <a:pt x="21" y="77"/>
                </a:cubicBezTo>
                <a:lnTo>
                  <a:pt x="21" y="26"/>
                </a:lnTo>
                <a:cubicBezTo>
                  <a:pt x="26" y="28"/>
                  <a:pt x="35" y="30"/>
                  <a:pt x="43" y="30"/>
                </a:cubicBezTo>
                <a:cubicBezTo>
                  <a:pt x="75" y="30"/>
                  <a:pt x="93" y="6"/>
                  <a:pt x="93" y="3"/>
                </a:cubicBezTo>
                <a:cubicBezTo>
                  <a:pt x="93" y="1"/>
                  <a:pt x="93" y="0"/>
                  <a:pt x="91" y="0"/>
                </a:cubicBezTo>
                <a:cubicBezTo>
                  <a:pt x="91" y="0"/>
                  <a:pt x="90" y="0"/>
                  <a:pt x="89" y="1"/>
                </a:cubicBezTo>
                <a:cubicBezTo>
                  <a:pt x="83" y="3"/>
                  <a:pt x="71" y="8"/>
                  <a:pt x="53" y="8"/>
                </a:cubicBezTo>
                <a:cubicBezTo>
                  <a:pt x="43" y="8"/>
                  <a:pt x="31" y="6"/>
                  <a:pt x="19" y="1"/>
                </a:cubicBezTo>
                <a:cubicBezTo>
                  <a:pt x="17" y="0"/>
                  <a:pt x="16" y="0"/>
                  <a:pt x="16" y="0"/>
                </a:cubicBezTo>
                <a:cubicBezTo>
                  <a:pt x="13" y="0"/>
                  <a:pt x="13" y="2"/>
                  <a:pt x="13" y="6"/>
                </a:cubicBezTo>
                <a:lnTo>
                  <a:pt x="13" y="83"/>
                </a:lnTo>
                <a:cubicBezTo>
                  <a:pt x="13" y="88"/>
                  <a:pt x="13" y="90"/>
                  <a:pt x="17" y="90"/>
                </a:cubicBezTo>
                <a:cubicBezTo>
                  <a:pt x="18" y="90"/>
                  <a:pt x="19" y="89"/>
                  <a:pt x="20" y="88"/>
                </a:cubicBezTo>
                <a:cubicBezTo>
                  <a:pt x="23" y="83"/>
                  <a:pt x="32" y="69"/>
                  <a:pt x="54" y="69"/>
                </a:cubicBezTo>
                <a:cubicBezTo>
                  <a:pt x="67" y="69"/>
                  <a:pt x="74" y="81"/>
                  <a:pt x="76" y="86"/>
                </a:cubicBezTo>
                <a:cubicBezTo>
                  <a:pt x="80" y="96"/>
                  <a:pt x="80" y="106"/>
                  <a:pt x="80" y="119"/>
                </a:cubicBezTo>
                <a:cubicBezTo>
                  <a:pt x="80" y="128"/>
                  <a:pt x="80" y="144"/>
                  <a:pt x="74" y="154"/>
                </a:cubicBezTo>
                <a:cubicBezTo>
                  <a:pt x="68" y="165"/>
                  <a:pt x="58" y="171"/>
                  <a:pt x="46" y="171"/>
                </a:cubicBezTo>
                <a:cubicBezTo>
                  <a:pt x="27" y="171"/>
                  <a:pt x="12" y="158"/>
                  <a:pt x="8" y="142"/>
                </a:cubicBezTo>
                <a:cubicBezTo>
                  <a:pt x="9" y="142"/>
                  <a:pt x="10" y="143"/>
                  <a:pt x="12" y="143"/>
                </a:cubicBezTo>
                <a:cubicBezTo>
                  <a:pt x="21" y="143"/>
                  <a:pt x="25" y="136"/>
                  <a:pt x="25" y="130"/>
                </a:cubicBezTo>
                <a:cubicBezTo>
                  <a:pt x="25" y="124"/>
                  <a:pt x="21" y="117"/>
                  <a:pt x="12" y="117"/>
                </a:cubicBezTo>
                <a:cubicBezTo>
                  <a:pt x="9" y="117"/>
                  <a:pt x="0" y="119"/>
                  <a:pt x="0" y="131"/>
                </a:cubicBezTo>
                <a:cubicBezTo>
                  <a:pt x="0" y="153"/>
                  <a:pt x="18" y="179"/>
                  <a:pt x="47" y="179"/>
                </a:cubicBezTo>
                <a:cubicBezTo>
                  <a:pt x="77" y="179"/>
                  <a:pt x="103" y="154"/>
                  <a:pt x="103" y="12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Freeform 96"/>
          <p:cNvSpPr>
            <a:spLocks/>
          </p:cNvSpPr>
          <p:nvPr/>
        </p:nvSpPr>
        <p:spPr bwMode="auto">
          <a:xfrm>
            <a:off x="4968875" y="313531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" name="Freeform 97"/>
          <p:cNvSpPr>
            <a:spLocks noEditPoints="1"/>
          </p:cNvSpPr>
          <p:nvPr/>
        </p:nvSpPr>
        <p:spPr bwMode="auto">
          <a:xfrm>
            <a:off x="5081588" y="3194050"/>
            <a:ext cx="76200" cy="123825"/>
          </a:xfrm>
          <a:custGeom>
            <a:avLst/>
            <a:gdLst>
              <a:gd name="T0" fmla="*/ 108 w 108"/>
              <a:gd name="T1" fmla="*/ 120 h 179"/>
              <a:gd name="T2" fmla="*/ 56 w 108"/>
              <a:gd name="T3" fmla="*/ 62 h 179"/>
              <a:gd name="T4" fmla="*/ 23 w 108"/>
              <a:gd name="T5" fmla="*/ 88 h 179"/>
              <a:gd name="T6" fmla="*/ 23 w 108"/>
              <a:gd name="T7" fmla="*/ 81 h 179"/>
              <a:gd name="T8" fmla="*/ 69 w 108"/>
              <a:gd name="T9" fmla="*/ 6 h 179"/>
              <a:gd name="T10" fmla="*/ 92 w 108"/>
              <a:gd name="T11" fmla="*/ 17 h 179"/>
              <a:gd name="T12" fmla="*/ 77 w 108"/>
              <a:gd name="T13" fmla="*/ 28 h 179"/>
              <a:gd name="T14" fmla="*/ 89 w 108"/>
              <a:gd name="T15" fmla="*/ 40 h 179"/>
              <a:gd name="T16" fmla="*/ 101 w 108"/>
              <a:gd name="T17" fmla="*/ 28 h 179"/>
              <a:gd name="T18" fmla="*/ 68 w 108"/>
              <a:gd name="T19" fmla="*/ 0 h 179"/>
              <a:gd name="T20" fmla="*/ 0 w 108"/>
              <a:gd name="T21" fmla="*/ 91 h 179"/>
              <a:gd name="T22" fmla="*/ 54 w 108"/>
              <a:gd name="T23" fmla="*/ 179 h 179"/>
              <a:gd name="T24" fmla="*/ 108 w 108"/>
              <a:gd name="T25" fmla="*/ 120 h 179"/>
              <a:gd name="T26" fmla="*/ 84 w 108"/>
              <a:gd name="T27" fmla="*/ 120 h 179"/>
              <a:gd name="T28" fmla="*/ 80 w 108"/>
              <a:gd name="T29" fmla="*/ 154 h 179"/>
              <a:gd name="T30" fmla="*/ 54 w 108"/>
              <a:gd name="T31" fmla="*/ 171 h 179"/>
              <a:gd name="T32" fmla="*/ 29 w 108"/>
              <a:gd name="T33" fmla="*/ 152 h 179"/>
              <a:gd name="T34" fmla="*/ 24 w 108"/>
              <a:gd name="T35" fmla="*/ 114 h 179"/>
              <a:gd name="T36" fmla="*/ 56 w 108"/>
              <a:gd name="T37" fmla="*/ 68 h 179"/>
              <a:gd name="T38" fmla="*/ 80 w 108"/>
              <a:gd name="T39" fmla="*/ 84 h 179"/>
              <a:gd name="T40" fmla="*/ 84 w 108"/>
              <a:gd name="T41" fmla="*/ 12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8" h="179">
                <a:moveTo>
                  <a:pt x="108" y="120"/>
                </a:moveTo>
                <a:cubicBezTo>
                  <a:pt x="108" y="87"/>
                  <a:pt x="85" y="62"/>
                  <a:pt x="56" y="62"/>
                </a:cubicBezTo>
                <a:cubicBezTo>
                  <a:pt x="38" y="62"/>
                  <a:pt x="29" y="75"/>
                  <a:pt x="23" y="88"/>
                </a:cubicBezTo>
                <a:lnTo>
                  <a:pt x="23" y="81"/>
                </a:lnTo>
                <a:cubicBezTo>
                  <a:pt x="23" y="16"/>
                  <a:pt x="56" y="6"/>
                  <a:pt x="69" y="6"/>
                </a:cubicBezTo>
                <a:cubicBezTo>
                  <a:pt x="75" y="6"/>
                  <a:pt x="86" y="8"/>
                  <a:pt x="92" y="17"/>
                </a:cubicBezTo>
                <a:cubicBezTo>
                  <a:pt x="88" y="17"/>
                  <a:pt x="77" y="17"/>
                  <a:pt x="77" y="28"/>
                </a:cubicBezTo>
                <a:cubicBezTo>
                  <a:pt x="77" y="36"/>
                  <a:pt x="84" y="40"/>
                  <a:pt x="89" y="40"/>
                </a:cubicBezTo>
                <a:cubicBezTo>
                  <a:pt x="94" y="40"/>
                  <a:pt x="101" y="38"/>
                  <a:pt x="101" y="28"/>
                </a:cubicBezTo>
                <a:cubicBezTo>
                  <a:pt x="101" y="12"/>
                  <a:pt x="90" y="0"/>
                  <a:pt x="68" y="0"/>
                </a:cubicBezTo>
                <a:cubicBezTo>
                  <a:pt x="35" y="0"/>
                  <a:pt x="0" y="33"/>
                  <a:pt x="0" y="91"/>
                </a:cubicBezTo>
                <a:cubicBezTo>
                  <a:pt x="0" y="160"/>
                  <a:pt x="30" y="179"/>
                  <a:pt x="54" y="179"/>
                </a:cubicBezTo>
                <a:cubicBezTo>
                  <a:pt x="83" y="179"/>
                  <a:pt x="108" y="154"/>
                  <a:pt x="108" y="120"/>
                </a:cubicBezTo>
                <a:close/>
                <a:moveTo>
                  <a:pt x="84" y="120"/>
                </a:moveTo>
                <a:cubicBezTo>
                  <a:pt x="84" y="132"/>
                  <a:pt x="84" y="145"/>
                  <a:pt x="80" y="154"/>
                </a:cubicBezTo>
                <a:cubicBezTo>
                  <a:pt x="72" y="170"/>
                  <a:pt x="60" y="171"/>
                  <a:pt x="54" y="171"/>
                </a:cubicBezTo>
                <a:cubicBezTo>
                  <a:pt x="38" y="171"/>
                  <a:pt x="30" y="156"/>
                  <a:pt x="29" y="152"/>
                </a:cubicBezTo>
                <a:cubicBezTo>
                  <a:pt x="24" y="140"/>
                  <a:pt x="24" y="119"/>
                  <a:pt x="24" y="114"/>
                </a:cubicBezTo>
                <a:cubicBezTo>
                  <a:pt x="24" y="94"/>
                  <a:pt x="32" y="68"/>
                  <a:pt x="56" y="68"/>
                </a:cubicBezTo>
                <a:cubicBezTo>
                  <a:pt x="60" y="68"/>
                  <a:pt x="72" y="68"/>
                  <a:pt x="80" y="84"/>
                </a:cubicBezTo>
                <a:cubicBezTo>
                  <a:pt x="84" y="94"/>
                  <a:pt x="84" y="107"/>
                  <a:pt x="84" y="1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1" name="Freeform 98"/>
          <p:cNvSpPr>
            <a:spLocks/>
          </p:cNvSpPr>
          <p:nvPr/>
        </p:nvSpPr>
        <p:spPr bwMode="auto">
          <a:xfrm>
            <a:off x="5340350" y="313531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8 w 164"/>
              <a:gd name="T3" fmla="*/ 0 h 181"/>
              <a:gd name="T4" fmla="*/ 129 w 164"/>
              <a:gd name="T5" fmla="*/ 18 h 181"/>
              <a:gd name="T6" fmla="*/ 134 w 164"/>
              <a:gd name="T7" fmla="*/ 29 h 181"/>
              <a:gd name="T8" fmla="*/ 145 w 164"/>
              <a:gd name="T9" fmla="*/ 61 h 181"/>
              <a:gd name="T10" fmla="*/ 80 w 164"/>
              <a:gd name="T11" fmla="*/ 172 h 181"/>
              <a:gd name="T12" fmla="*/ 54 w 164"/>
              <a:gd name="T13" fmla="*/ 139 h 181"/>
              <a:gd name="T14" fmla="*/ 77 w 164"/>
              <a:gd name="T15" fmla="*/ 52 h 181"/>
              <a:gd name="T16" fmla="*/ 82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1 w 164"/>
              <a:gd name="T27" fmla="*/ 9 h 181"/>
              <a:gd name="T28" fmla="*/ 59 w 164"/>
              <a:gd name="T29" fmla="*/ 20 h 181"/>
              <a:gd name="T30" fmla="*/ 50 w 164"/>
              <a:gd name="T31" fmla="*/ 56 h 181"/>
              <a:gd name="T32" fmla="*/ 29 w 164"/>
              <a:gd name="T33" fmla="*/ 133 h 181"/>
              <a:gd name="T34" fmla="*/ 79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8" y="0"/>
                </a:cubicBezTo>
                <a:cubicBezTo>
                  <a:pt x="139" y="0"/>
                  <a:pt x="129" y="9"/>
                  <a:pt x="129" y="18"/>
                </a:cubicBezTo>
                <a:cubicBezTo>
                  <a:pt x="129" y="24"/>
                  <a:pt x="131" y="26"/>
                  <a:pt x="134" y="29"/>
                </a:cubicBezTo>
                <a:cubicBezTo>
                  <a:pt x="143" y="40"/>
                  <a:pt x="145" y="52"/>
                  <a:pt x="145" y="61"/>
                </a:cubicBezTo>
                <a:cubicBezTo>
                  <a:pt x="145" y="72"/>
                  <a:pt x="126" y="172"/>
                  <a:pt x="80" y="172"/>
                </a:cubicBezTo>
                <a:cubicBezTo>
                  <a:pt x="58" y="172"/>
                  <a:pt x="54" y="152"/>
                  <a:pt x="54" y="139"/>
                </a:cubicBezTo>
                <a:cubicBezTo>
                  <a:pt x="54" y="116"/>
                  <a:pt x="67" y="81"/>
                  <a:pt x="77" y="52"/>
                </a:cubicBezTo>
                <a:cubicBezTo>
                  <a:pt x="79" y="46"/>
                  <a:pt x="82" y="40"/>
                  <a:pt x="82" y="32"/>
                </a:cubicBezTo>
                <a:cubicBezTo>
                  <a:pt x="82" y="12"/>
                  <a:pt x="69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2" y="65"/>
                  <a:pt x="13" y="59"/>
                </a:cubicBezTo>
                <a:cubicBezTo>
                  <a:pt x="17" y="47"/>
                  <a:pt x="27" y="9"/>
                  <a:pt x="51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50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9" y="181"/>
                </a:cubicBezTo>
                <a:cubicBezTo>
                  <a:pt x="146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" name="Freeform 99"/>
          <p:cNvSpPr>
            <a:spLocks/>
          </p:cNvSpPr>
          <p:nvPr/>
        </p:nvSpPr>
        <p:spPr bwMode="auto">
          <a:xfrm>
            <a:off x="5456238" y="3190875"/>
            <a:ext cx="77788" cy="127000"/>
          </a:xfrm>
          <a:custGeom>
            <a:avLst/>
            <a:gdLst>
              <a:gd name="T0" fmla="*/ 111 w 111"/>
              <a:gd name="T1" fmla="*/ 8 h 182"/>
              <a:gd name="T2" fmla="*/ 48 w 111"/>
              <a:gd name="T3" fmla="*/ 8 h 182"/>
              <a:gd name="T4" fmla="*/ 15 w 111"/>
              <a:gd name="T5" fmla="*/ 0 h 182"/>
              <a:gd name="T6" fmla="*/ 8 w 111"/>
              <a:gd name="T7" fmla="*/ 0 h 182"/>
              <a:gd name="T8" fmla="*/ 0 w 111"/>
              <a:gd name="T9" fmla="*/ 54 h 182"/>
              <a:gd name="T10" fmla="*/ 6 w 111"/>
              <a:gd name="T11" fmla="*/ 54 h 182"/>
              <a:gd name="T12" fmla="*/ 13 w 111"/>
              <a:gd name="T13" fmla="*/ 30 h 182"/>
              <a:gd name="T14" fmla="*/ 38 w 111"/>
              <a:gd name="T15" fmla="*/ 28 h 182"/>
              <a:gd name="T16" fmla="*/ 92 w 111"/>
              <a:gd name="T17" fmla="*/ 28 h 182"/>
              <a:gd name="T18" fmla="*/ 63 w 111"/>
              <a:gd name="T19" fmla="*/ 70 h 182"/>
              <a:gd name="T20" fmla="*/ 31 w 111"/>
              <a:gd name="T21" fmla="*/ 167 h 182"/>
              <a:gd name="T22" fmla="*/ 43 w 111"/>
              <a:gd name="T23" fmla="*/ 182 h 182"/>
              <a:gd name="T24" fmla="*/ 55 w 111"/>
              <a:gd name="T25" fmla="*/ 167 h 182"/>
              <a:gd name="T26" fmla="*/ 55 w 111"/>
              <a:gd name="T27" fmla="*/ 154 h 182"/>
              <a:gd name="T28" fmla="*/ 58 w 111"/>
              <a:gd name="T29" fmla="*/ 111 h 182"/>
              <a:gd name="T30" fmla="*/ 74 w 111"/>
              <a:gd name="T31" fmla="*/ 67 h 182"/>
              <a:gd name="T32" fmla="*/ 109 w 111"/>
              <a:gd name="T33" fmla="*/ 18 h 182"/>
              <a:gd name="T34" fmla="*/ 111 w 111"/>
              <a:gd name="T35" fmla="*/ 8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1" h="182">
                <a:moveTo>
                  <a:pt x="111" y="8"/>
                </a:moveTo>
                <a:lnTo>
                  <a:pt x="48" y="8"/>
                </a:lnTo>
                <a:cubicBezTo>
                  <a:pt x="17" y="8"/>
                  <a:pt x="16" y="5"/>
                  <a:pt x="15" y="0"/>
                </a:cubicBezTo>
                <a:lnTo>
                  <a:pt x="8" y="0"/>
                </a:lnTo>
                <a:lnTo>
                  <a:pt x="0" y="54"/>
                </a:lnTo>
                <a:lnTo>
                  <a:pt x="6" y="54"/>
                </a:lnTo>
                <a:cubicBezTo>
                  <a:pt x="7" y="50"/>
                  <a:pt x="10" y="33"/>
                  <a:pt x="13" y="30"/>
                </a:cubicBezTo>
                <a:cubicBezTo>
                  <a:pt x="15" y="28"/>
                  <a:pt x="35" y="28"/>
                  <a:pt x="38" y="28"/>
                </a:cubicBezTo>
                <a:lnTo>
                  <a:pt x="92" y="28"/>
                </a:lnTo>
                <a:lnTo>
                  <a:pt x="63" y="70"/>
                </a:lnTo>
                <a:cubicBezTo>
                  <a:pt x="40" y="105"/>
                  <a:pt x="31" y="141"/>
                  <a:pt x="31" y="167"/>
                </a:cubicBezTo>
                <a:cubicBezTo>
                  <a:pt x="31" y="170"/>
                  <a:pt x="31" y="182"/>
                  <a:pt x="43" y="182"/>
                </a:cubicBezTo>
                <a:cubicBezTo>
                  <a:pt x="55" y="182"/>
                  <a:pt x="55" y="170"/>
                  <a:pt x="55" y="167"/>
                </a:cubicBezTo>
                <a:lnTo>
                  <a:pt x="55" y="154"/>
                </a:lnTo>
                <a:cubicBezTo>
                  <a:pt x="55" y="140"/>
                  <a:pt x="56" y="125"/>
                  <a:pt x="58" y="111"/>
                </a:cubicBezTo>
                <a:cubicBezTo>
                  <a:pt x="59" y="105"/>
                  <a:pt x="63" y="83"/>
                  <a:pt x="74" y="67"/>
                </a:cubicBezTo>
                <a:lnTo>
                  <a:pt x="109" y="18"/>
                </a:lnTo>
                <a:cubicBezTo>
                  <a:pt x="111" y="14"/>
                  <a:pt x="111" y="14"/>
                  <a:pt x="111" y="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Rectangle 100"/>
          <p:cNvSpPr>
            <a:spLocks noChangeArrowheads="1"/>
          </p:cNvSpPr>
          <p:nvPr/>
        </p:nvSpPr>
        <p:spPr bwMode="auto">
          <a:xfrm>
            <a:off x="3756025" y="3389313"/>
            <a:ext cx="385763" cy="3376613"/>
          </a:xfrm>
          <a:prstGeom prst="rect">
            <a:avLst/>
          </a:prstGeom>
          <a:noFill/>
          <a:ln w="285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" name="Rectangle 101"/>
          <p:cNvSpPr>
            <a:spLocks noChangeArrowheads="1"/>
          </p:cNvSpPr>
          <p:nvPr/>
        </p:nvSpPr>
        <p:spPr bwMode="auto">
          <a:xfrm>
            <a:off x="2314575" y="4392613"/>
            <a:ext cx="3495675" cy="352425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Rectangle 102"/>
          <p:cNvSpPr>
            <a:spLocks noChangeArrowheads="1"/>
          </p:cNvSpPr>
          <p:nvPr/>
        </p:nvSpPr>
        <p:spPr bwMode="auto">
          <a:xfrm>
            <a:off x="2314575" y="4021138"/>
            <a:ext cx="3495675" cy="354013"/>
          </a:xfrm>
          <a:prstGeom prst="rect">
            <a:avLst/>
          </a:prstGeom>
          <a:noFill/>
          <a:ln w="285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" name="Rectangle 103"/>
          <p:cNvSpPr>
            <a:spLocks noChangeArrowheads="1"/>
          </p:cNvSpPr>
          <p:nvPr/>
        </p:nvSpPr>
        <p:spPr bwMode="auto">
          <a:xfrm>
            <a:off x="2314575" y="5141913"/>
            <a:ext cx="3495675" cy="354013"/>
          </a:xfrm>
          <a:prstGeom prst="rect">
            <a:avLst/>
          </a:prstGeom>
          <a:noFill/>
          <a:ln w="28575" cap="flat">
            <a:solidFill>
              <a:srgbClr val="00A2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Rectangle 104"/>
          <p:cNvSpPr>
            <a:spLocks noChangeArrowheads="1"/>
          </p:cNvSpPr>
          <p:nvPr/>
        </p:nvSpPr>
        <p:spPr bwMode="auto">
          <a:xfrm>
            <a:off x="2314575" y="5881688"/>
            <a:ext cx="3495675" cy="354013"/>
          </a:xfrm>
          <a:prstGeom prst="rect">
            <a:avLst/>
          </a:prstGeom>
          <a:noFill/>
          <a:ln w="28575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773363" y="3389313"/>
            <a:ext cx="0" cy="12255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2887663" y="3389313"/>
            <a:ext cx="0" cy="268605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3175000" y="3402013"/>
            <a:ext cx="0" cy="12255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V="1">
            <a:off x="3289300" y="3402013"/>
            <a:ext cx="0" cy="1879600"/>
          </a:xfrm>
          <a:prstGeom prst="straightConnector1">
            <a:avLst/>
          </a:prstGeom>
          <a:ln w="28575">
            <a:solidFill>
              <a:srgbClr val="00A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4668838" y="3402013"/>
            <a:ext cx="0" cy="12255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5008563" y="3398838"/>
            <a:ext cx="0" cy="12255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V="1">
            <a:off x="5122863" y="3398838"/>
            <a:ext cx="0" cy="1879600"/>
          </a:xfrm>
          <a:prstGeom prst="straightConnector1">
            <a:avLst/>
          </a:prstGeom>
          <a:ln w="28575">
            <a:solidFill>
              <a:srgbClr val="00A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V="1">
            <a:off x="5454650" y="3389313"/>
            <a:ext cx="0" cy="12255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37"/>
          <p:cNvSpPr>
            <a:spLocks noChangeArrowheads="1"/>
          </p:cNvSpPr>
          <p:nvPr/>
        </p:nvSpPr>
        <p:spPr bwMode="auto">
          <a:xfrm>
            <a:off x="3015456" y="5127626"/>
            <a:ext cx="371475" cy="373063"/>
          </a:xfrm>
          <a:prstGeom prst="rect">
            <a:avLst/>
          </a:prstGeom>
          <a:solidFill>
            <a:srgbClr val="00A2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" name="Rectangle 42"/>
          <p:cNvSpPr>
            <a:spLocks noChangeArrowheads="1"/>
          </p:cNvSpPr>
          <p:nvPr/>
        </p:nvSpPr>
        <p:spPr bwMode="auto">
          <a:xfrm>
            <a:off x="4876006" y="5127626"/>
            <a:ext cx="373063" cy="373063"/>
          </a:xfrm>
          <a:prstGeom prst="rect">
            <a:avLst/>
          </a:prstGeom>
          <a:solidFill>
            <a:srgbClr val="00A2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>
            <a:off x="3060700" y="2987329"/>
            <a:ext cx="32385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2</a:t>
            </a:r>
            <a:endParaRPr lang="en-US" sz="2400" b="1" dirty="0"/>
          </a:p>
        </p:txBody>
      </p:sp>
      <p:sp>
        <p:nvSpPr>
          <p:cNvPr id="219" name="TextBox 218"/>
          <p:cNvSpPr txBox="1"/>
          <p:nvPr/>
        </p:nvSpPr>
        <p:spPr>
          <a:xfrm>
            <a:off x="2670175" y="2975274"/>
            <a:ext cx="32385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2</a:t>
            </a:r>
            <a:endParaRPr lang="en-US" sz="2400" b="1" dirty="0"/>
          </a:p>
        </p:txBody>
      </p:sp>
      <p:sp>
        <p:nvSpPr>
          <p:cNvPr id="220" name="TextBox 219"/>
          <p:cNvSpPr txBox="1"/>
          <p:nvPr/>
        </p:nvSpPr>
        <p:spPr>
          <a:xfrm>
            <a:off x="4918074" y="2998589"/>
            <a:ext cx="32385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2</a:t>
            </a:r>
            <a:endParaRPr lang="en-US" sz="2400" b="1" dirty="0"/>
          </a:p>
        </p:txBody>
      </p:sp>
      <p:sp>
        <p:nvSpPr>
          <p:cNvPr id="221" name="TextBox 220"/>
          <p:cNvSpPr txBox="1"/>
          <p:nvPr/>
        </p:nvSpPr>
        <p:spPr>
          <a:xfrm>
            <a:off x="5275264" y="3000325"/>
            <a:ext cx="32385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4560884" y="2998589"/>
            <a:ext cx="32385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646905" y="4329162"/>
            <a:ext cx="158829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0000"/>
                </a:solidFill>
              </a:rPr>
              <a:t>Thread 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667542" y="5072112"/>
            <a:ext cx="158829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A200"/>
                </a:solidFill>
              </a:rPr>
              <a:t>Thread 1</a:t>
            </a:r>
            <a:endParaRPr lang="en-US" sz="2400" b="1" dirty="0">
              <a:solidFill>
                <a:srgbClr val="00A200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667542" y="5795639"/>
            <a:ext cx="158829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00FF"/>
                </a:solidFill>
              </a:rPr>
              <a:t>Thread 2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02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as parallel accelerator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2" y="1825625"/>
            <a:ext cx="7886700" cy="4351338"/>
          </a:xfrm>
        </p:spPr>
        <p:txBody>
          <a:bodyPr/>
          <a:lstStyle/>
          <a:p>
            <a:r>
              <a:rPr lang="en-US" dirty="0" smtClean="0"/>
              <a:t>NVIDIA GPUs : organized in </a:t>
            </a:r>
            <a:r>
              <a:rPr lang="en-US" b="1" dirty="0" smtClean="0"/>
              <a:t>warps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  32 threads share one instruction counter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31650" y="4992455"/>
          <a:ext cx="5124630" cy="399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463"/>
                <a:gridCol w="512463"/>
                <a:gridCol w="512463"/>
                <a:gridCol w="512463"/>
                <a:gridCol w="512463"/>
                <a:gridCol w="512463"/>
                <a:gridCol w="512463"/>
                <a:gridCol w="512463"/>
                <a:gridCol w="512463"/>
                <a:gridCol w="512463"/>
              </a:tblGrid>
              <a:tr h="3999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35125" y="4937658"/>
            <a:ext cx="4074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FF0000"/>
                </a:solidFill>
              </a:rPr>
              <a:t>X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65427" y="4992455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(register)</a:t>
            </a:r>
            <a:endParaRPr lang="en-US" sz="2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831650" y="5956408"/>
          <a:ext cx="5124630" cy="399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463"/>
                <a:gridCol w="512463"/>
                <a:gridCol w="512463"/>
                <a:gridCol w="512463"/>
                <a:gridCol w="512463"/>
                <a:gridCol w="512463"/>
                <a:gridCol w="512463"/>
                <a:gridCol w="512463"/>
                <a:gridCol w="512463"/>
                <a:gridCol w="512463"/>
              </a:tblGrid>
              <a:tr h="3999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81297" y="5901611"/>
            <a:ext cx="7232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0000FF"/>
                </a:solidFill>
              </a:rPr>
              <a:t>A[*]</a:t>
            </a:r>
            <a:endParaRPr lang="en-US" sz="2600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65427" y="5956408"/>
            <a:ext cx="127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(memory)</a:t>
            </a:r>
            <a:endParaRPr lang="en-US" sz="20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093720" y="5392398"/>
            <a:ext cx="0" cy="564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597922" y="5392398"/>
            <a:ext cx="0" cy="564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110670" y="5392398"/>
            <a:ext cx="0" cy="564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631963" y="5392398"/>
            <a:ext cx="0" cy="564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153257" y="5392398"/>
            <a:ext cx="0" cy="564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657459" y="5392398"/>
            <a:ext cx="0" cy="564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153115" y="5392398"/>
            <a:ext cx="0" cy="564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674408" y="5392398"/>
            <a:ext cx="0" cy="564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178610" y="5392398"/>
            <a:ext cx="0" cy="564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682812" y="5392398"/>
            <a:ext cx="0" cy="564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8650" y="4407616"/>
            <a:ext cx="3604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LOAD  </a:t>
            </a:r>
            <a:r>
              <a:rPr lang="en-US" sz="2800" dirty="0" smtClean="0">
                <a:solidFill>
                  <a:srgbClr val="0000FF"/>
                </a:solidFill>
              </a:rPr>
              <a:t>A[*]   </a:t>
            </a:r>
            <a:r>
              <a:rPr lang="en-US" sz="2800" dirty="0" smtClean="0"/>
              <a:t>INTO 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X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18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Warp divergence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79003" y="3411484"/>
          <a:ext cx="5124630" cy="399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463"/>
                <a:gridCol w="512463"/>
                <a:gridCol w="512463"/>
                <a:gridCol w="512463"/>
                <a:gridCol w="512463"/>
                <a:gridCol w="512463"/>
                <a:gridCol w="512463"/>
                <a:gridCol w="512463"/>
                <a:gridCol w="512463"/>
                <a:gridCol w="512463"/>
              </a:tblGrid>
              <a:tr h="3999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2478" y="3356687"/>
            <a:ext cx="4074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FF0000"/>
                </a:solidFill>
              </a:rPr>
              <a:t>X</a:t>
            </a:r>
            <a:endParaRPr lang="en-US" sz="2600" dirty="0">
              <a:solidFill>
                <a:srgbClr val="FF00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679003" y="4375437"/>
          <a:ext cx="5124630" cy="399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463"/>
                <a:gridCol w="512463"/>
                <a:gridCol w="512463"/>
                <a:gridCol w="512463"/>
                <a:gridCol w="512463"/>
                <a:gridCol w="512463"/>
                <a:gridCol w="512463"/>
                <a:gridCol w="512463"/>
                <a:gridCol w="512463"/>
                <a:gridCol w="512463"/>
              </a:tblGrid>
              <a:tr h="3999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28650" y="4320640"/>
            <a:ext cx="7232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0000FF"/>
                </a:solidFill>
              </a:rPr>
              <a:t>A[*]</a:t>
            </a:r>
            <a:endParaRPr lang="en-US" sz="2600" dirty="0">
              <a:solidFill>
                <a:srgbClr val="0000FF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941073" y="3811427"/>
            <a:ext cx="0" cy="564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445275" y="3811427"/>
            <a:ext cx="0" cy="564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958023" y="3811427"/>
            <a:ext cx="0" cy="564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479316" y="3811427"/>
            <a:ext cx="0" cy="564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000610" y="3811427"/>
            <a:ext cx="0" cy="564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504812" y="3811427"/>
            <a:ext cx="0" cy="564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000468" y="3811427"/>
            <a:ext cx="0" cy="564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521761" y="3811427"/>
            <a:ext cx="0" cy="564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025963" y="3811427"/>
            <a:ext cx="0" cy="564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530165" y="3811427"/>
            <a:ext cx="0" cy="564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4920" y="1948637"/>
            <a:ext cx="596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Thread 0-9: LOAD  </a:t>
            </a:r>
            <a:r>
              <a:rPr lang="en-US" sz="2800" dirty="0" smtClean="0">
                <a:solidFill>
                  <a:srgbClr val="0000FF"/>
                </a:solidFill>
              </a:rPr>
              <a:t>A[0-9]   </a:t>
            </a:r>
            <a:r>
              <a:rPr lang="en-US" sz="2800" dirty="0" smtClean="0"/>
              <a:t>INTO 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X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9262" y="2980680"/>
            <a:ext cx="30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2293464" y="2980680"/>
            <a:ext cx="30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2806212" y="2980680"/>
            <a:ext cx="30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3327505" y="2972186"/>
            <a:ext cx="30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848798" y="2980680"/>
            <a:ext cx="30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4353001" y="2980680"/>
            <a:ext cx="30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4842042" y="2980680"/>
            <a:ext cx="30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5374907" y="2980680"/>
            <a:ext cx="30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5866974" y="2972185"/>
            <a:ext cx="30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6388267" y="2972185"/>
            <a:ext cx="30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748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Warp divergence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57747"/>
              </p:ext>
            </p:extLst>
          </p:nvPr>
        </p:nvGraphicFramePr>
        <p:xfrm>
          <a:off x="1679003" y="3411484"/>
          <a:ext cx="5124630" cy="399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463"/>
                <a:gridCol w="512463"/>
                <a:gridCol w="512463"/>
                <a:gridCol w="512463"/>
                <a:gridCol w="512463"/>
                <a:gridCol w="512463"/>
                <a:gridCol w="512463"/>
                <a:gridCol w="512463"/>
                <a:gridCol w="512463"/>
                <a:gridCol w="512463"/>
              </a:tblGrid>
              <a:tr h="3999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2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2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2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2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2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2478" y="3356687"/>
            <a:ext cx="4074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FF0000"/>
                </a:solidFill>
              </a:rPr>
              <a:t>X</a:t>
            </a:r>
            <a:endParaRPr lang="en-US" sz="2600" dirty="0">
              <a:solidFill>
                <a:srgbClr val="FF00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098845"/>
              </p:ext>
            </p:extLst>
          </p:nvPr>
        </p:nvGraphicFramePr>
        <p:xfrm>
          <a:off x="1679003" y="4375437"/>
          <a:ext cx="5124630" cy="399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463"/>
                <a:gridCol w="512463"/>
                <a:gridCol w="512463"/>
                <a:gridCol w="512463"/>
                <a:gridCol w="512463"/>
                <a:gridCol w="512463"/>
                <a:gridCol w="512463"/>
                <a:gridCol w="512463"/>
                <a:gridCol w="512463"/>
                <a:gridCol w="512463"/>
              </a:tblGrid>
              <a:tr h="3999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2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2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2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2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2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28650" y="4320640"/>
            <a:ext cx="7232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0000FF"/>
                </a:solidFill>
              </a:rPr>
              <a:t>A[*]</a:t>
            </a:r>
            <a:endParaRPr lang="en-US" sz="2600" dirty="0">
              <a:solidFill>
                <a:srgbClr val="0000FF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941073" y="3811427"/>
            <a:ext cx="0" cy="564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445275" y="3811427"/>
            <a:ext cx="0" cy="564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958023" y="3811427"/>
            <a:ext cx="0" cy="564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479316" y="3811427"/>
            <a:ext cx="0" cy="564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000610" y="3811427"/>
            <a:ext cx="0" cy="564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4920" y="1948637"/>
            <a:ext cx="5964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Thread 0-4: LOAD  </a:t>
            </a:r>
            <a:r>
              <a:rPr lang="en-US" sz="2800" dirty="0" smtClean="0">
                <a:solidFill>
                  <a:srgbClr val="0000FF"/>
                </a:solidFill>
              </a:rPr>
              <a:t>A[0-4]   </a:t>
            </a:r>
            <a:r>
              <a:rPr lang="en-US" sz="2800" dirty="0" smtClean="0"/>
              <a:t>INTO 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X</a:t>
            </a:r>
          </a:p>
          <a:p>
            <a:pPr algn="r"/>
            <a:r>
              <a:rPr lang="en-US" sz="2800" dirty="0" smtClean="0"/>
              <a:t>Thread 5-9:                             NONE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89262" y="2980680"/>
            <a:ext cx="30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293464" y="2980680"/>
            <a:ext cx="30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2806212" y="2980680"/>
            <a:ext cx="30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327505" y="2972186"/>
            <a:ext cx="30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848798" y="2980680"/>
            <a:ext cx="30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4353001" y="2980680"/>
            <a:ext cx="30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4842042" y="2980680"/>
            <a:ext cx="30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5374907" y="2980680"/>
            <a:ext cx="30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5866974" y="2972185"/>
            <a:ext cx="30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6388267" y="2972185"/>
            <a:ext cx="30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339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Warp divergence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79003" y="3411484"/>
          <a:ext cx="5124630" cy="399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463"/>
                <a:gridCol w="512463"/>
                <a:gridCol w="512463"/>
                <a:gridCol w="512463"/>
                <a:gridCol w="512463"/>
                <a:gridCol w="512463"/>
                <a:gridCol w="512463"/>
                <a:gridCol w="512463"/>
                <a:gridCol w="512463"/>
                <a:gridCol w="512463"/>
              </a:tblGrid>
              <a:tr h="3999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2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2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2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2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2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2478" y="3356687"/>
            <a:ext cx="4074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FF0000"/>
                </a:solidFill>
              </a:rPr>
              <a:t>X</a:t>
            </a:r>
            <a:endParaRPr lang="en-US" sz="2600" dirty="0">
              <a:solidFill>
                <a:srgbClr val="FF00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679003" y="4375437"/>
          <a:ext cx="5124630" cy="399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463"/>
                <a:gridCol w="512463"/>
                <a:gridCol w="512463"/>
                <a:gridCol w="512463"/>
                <a:gridCol w="512463"/>
                <a:gridCol w="512463"/>
                <a:gridCol w="512463"/>
                <a:gridCol w="512463"/>
                <a:gridCol w="512463"/>
                <a:gridCol w="512463"/>
              </a:tblGrid>
              <a:tr h="3999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2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2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2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2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2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28650" y="4320640"/>
            <a:ext cx="7232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0000FF"/>
                </a:solidFill>
              </a:rPr>
              <a:t>A[*]</a:t>
            </a:r>
            <a:endParaRPr lang="en-US" sz="2600" dirty="0">
              <a:solidFill>
                <a:srgbClr val="0000FF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941073" y="3811427"/>
            <a:ext cx="0" cy="564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445275" y="3811427"/>
            <a:ext cx="0" cy="564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958023" y="3811427"/>
            <a:ext cx="0" cy="564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479316" y="3811427"/>
            <a:ext cx="0" cy="564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000610" y="3811427"/>
            <a:ext cx="0" cy="564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4920" y="1948637"/>
            <a:ext cx="5964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Thread 0-4: LOAD  </a:t>
            </a:r>
            <a:r>
              <a:rPr lang="en-US" sz="2800" dirty="0" smtClean="0">
                <a:solidFill>
                  <a:srgbClr val="0000FF"/>
                </a:solidFill>
              </a:rPr>
              <a:t>A[0-4]   </a:t>
            </a:r>
            <a:r>
              <a:rPr lang="en-US" sz="2800" dirty="0" smtClean="0"/>
              <a:t>INTO 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X</a:t>
            </a:r>
          </a:p>
          <a:p>
            <a:pPr algn="r"/>
            <a:r>
              <a:rPr lang="en-US" sz="2800" dirty="0" smtClean="0"/>
              <a:t>Thread 5-9:                             NONE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89262" y="2980680"/>
            <a:ext cx="30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293464" y="2980680"/>
            <a:ext cx="30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2806212" y="2980680"/>
            <a:ext cx="30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327505" y="2972186"/>
            <a:ext cx="30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848798" y="2980680"/>
            <a:ext cx="30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4353001" y="2980680"/>
            <a:ext cx="30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4842042" y="2980680"/>
            <a:ext cx="30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5374907" y="2980680"/>
            <a:ext cx="30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5866974" y="2972185"/>
            <a:ext cx="30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6388267" y="2972185"/>
            <a:ext cx="30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9</a:t>
            </a:r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4247259" y="2885652"/>
            <a:ext cx="3033757" cy="2395649"/>
          </a:xfrm>
          <a:prstGeom prst="roundRect">
            <a:avLst/>
          </a:prstGeom>
          <a:noFill/>
          <a:ln w="38100">
            <a:solidFill>
              <a:srgbClr val="00A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urved Connector 4"/>
          <p:cNvCxnSpPr/>
          <p:nvPr/>
        </p:nvCxnSpPr>
        <p:spPr>
          <a:xfrm>
            <a:off x="5024927" y="5264209"/>
            <a:ext cx="653601" cy="512748"/>
          </a:xfrm>
          <a:prstGeom prst="curvedConnector3">
            <a:avLst>
              <a:gd name="adj1" fmla="val 315"/>
            </a:avLst>
          </a:prstGeom>
          <a:ln w="38100">
            <a:solidFill>
              <a:srgbClr val="00A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03624" y="5520583"/>
            <a:ext cx="1481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>
                <a:solidFill>
                  <a:schemeClr val="accent6"/>
                </a:solidFill>
              </a:rPr>
              <a:t>stalled</a:t>
            </a:r>
            <a:endParaRPr lang="en-US" sz="3200" b="1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80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Hypergraph coarsening</a:t>
            </a:r>
          </a:p>
          <a:p>
            <a:r>
              <a:rPr lang="en-US" dirty="0" smtClean="0"/>
              <a:t>Implementation challenges</a:t>
            </a:r>
          </a:p>
          <a:p>
            <a:r>
              <a:rPr lang="en-US" dirty="0" smtClean="0"/>
              <a:t>Runtime task planning </a:t>
            </a:r>
          </a:p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3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Warp divergence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Serializes execution</a:t>
            </a:r>
          </a:p>
          <a:p>
            <a:r>
              <a:rPr lang="en-US" dirty="0" smtClean="0"/>
              <a:t>Caused by </a:t>
            </a:r>
            <a:r>
              <a:rPr lang="en-US" b="1" dirty="0" smtClean="0"/>
              <a:t>load imbalance</a:t>
            </a:r>
          </a:p>
          <a:p>
            <a:pPr lvl="1"/>
            <a:r>
              <a:rPr lang="en-US" dirty="0" smtClean="0"/>
              <a:t>Sparse/irregular data</a:t>
            </a:r>
          </a:p>
        </p:txBody>
      </p:sp>
    </p:spTree>
    <p:extLst>
      <p:ext uri="{BB962C8B-B14F-4D97-AF65-F5344CB8AC3E}">
        <p14:creationId xmlns:p14="http://schemas.microsoft.com/office/powerpoint/2010/main" val="112403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Mondriaan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446984" cy="4351338"/>
          </a:xfrm>
        </p:spPr>
        <p:txBody>
          <a:bodyPr/>
          <a:lstStyle/>
          <a:p>
            <a:r>
              <a:rPr lang="en-US" dirty="0" smtClean="0"/>
              <a:t>A naïve strategy results in load imbalance</a:t>
            </a:r>
          </a:p>
          <a:p>
            <a:r>
              <a:rPr lang="en-US" dirty="0" smtClean="0"/>
              <a:t>Nonzero entry = workload</a:t>
            </a:r>
          </a:p>
        </p:txBody>
      </p:sp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2058987" y="3095624"/>
            <a:ext cx="5076825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644775" y="36401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016250" y="36401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387725" y="364013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760788" y="36401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32263" y="364013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505325" y="36401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876800" y="364013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Rectangle 12"/>
          <p:cNvSpPr>
            <a:spLocks noChangeArrowheads="1"/>
          </p:cNvSpPr>
          <p:nvPr/>
        </p:nvSpPr>
        <p:spPr bwMode="auto">
          <a:xfrm>
            <a:off x="5249863" y="36401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13"/>
          <p:cNvSpPr>
            <a:spLocks noChangeArrowheads="1"/>
          </p:cNvSpPr>
          <p:nvPr/>
        </p:nvSpPr>
        <p:spPr bwMode="auto">
          <a:xfrm>
            <a:off x="2644775" y="4011613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Rectangle 14"/>
          <p:cNvSpPr>
            <a:spLocks noChangeArrowheads="1"/>
          </p:cNvSpPr>
          <p:nvPr/>
        </p:nvSpPr>
        <p:spPr bwMode="auto">
          <a:xfrm>
            <a:off x="3016250" y="4011613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Rectangle 15"/>
          <p:cNvSpPr>
            <a:spLocks noChangeArrowheads="1"/>
          </p:cNvSpPr>
          <p:nvPr/>
        </p:nvSpPr>
        <p:spPr bwMode="auto">
          <a:xfrm>
            <a:off x="3387725" y="4011613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Rectangle 16"/>
          <p:cNvSpPr>
            <a:spLocks noChangeArrowheads="1"/>
          </p:cNvSpPr>
          <p:nvPr/>
        </p:nvSpPr>
        <p:spPr bwMode="auto">
          <a:xfrm>
            <a:off x="3760788" y="4011613"/>
            <a:ext cx="371475" cy="371475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ectangle 17"/>
          <p:cNvSpPr>
            <a:spLocks noChangeArrowheads="1"/>
          </p:cNvSpPr>
          <p:nvPr/>
        </p:nvSpPr>
        <p:spPr bwMode="auto">
          <a:xfrm>
            <a:off x="4132263" y="4011613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Rectangle 18"/>
          <p:cNvSpPr>
            <a:spLocks noChangeArrowheads="1"/>
          </p:cNvSpPr>
          <p:nvPr/>
        </p:nvSpPr>
        <p:spPr bwMode="auto">
          <a:xfrm>
            <a:off x="4505325" y="4011613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Rectangle 19"/>
          <p:cNvSpPr>
            <a:spLocks noChangeArrowheads="1"/>
          </p:cNvSpPr>
          <p:nvPr/>
        </p:nvSpPr>
        <p:spPr bwMode="auto">
          <a:xfrm>
            <a:off x="4876800" y="4011613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Rectangle 20"/>
          <p:cNvSpPr>
            <a:spLocks noChangeArrowheads="1"/>
          </p:cNvSpPr>
          <p:nvPr/>
        </p:nvSpPr>
        <p:spPr bwMode="auto">
          <a:xfrm>
            <a:off x="5249863" y="4011613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Rectangle 21"/>
          <p:cNvSpPr>
            <a:spLocks noChangeArrowheads="1"/>
          </p:cNvSpPr>
          <p:nvPr/>
        </p:nvSpPr>
        <p:spPr bwMode="auto">
          <a:xfrm>
            <a:off x="2644775" y="4383088"/>
            <a:ext cx="371475" cy="373063"/>
          </a:xfrm>
          <a:prstGeom prst="rect">
            <a:avLst/>
          </a:prstGeom>
          <a:solidFill>
            <a:srgbClr val="FF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Rectangle 22"/>
          <p:cNvSpPr>
            <a:spLocks noChangeArrowheads="1"/>
          </p:cNvSpPr>
          <p:nvPr/>
        </p:nvSpPr>
        <p:spPr bwMode="auto">
          <a:xfrm>
            <a:off x="3016250" y="4383088"/>
            <a:ext cx="371475" cy="373063"/>
          </a:xfrm>
          <a:prstGeom prst="rect">
            <a:avLst/>
          </a:prstGeom>
          <a:solidFill>
            <a:srgbClr val="FF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Rectangle 23"/>
          <p:cNvSpPr>
            <a:spLocks noChangeArrowheads="1"/>
          </p:cNvSpPr>
          <p:nvPr/>
        </p:nvSpPr>
        <p:spPr bwMode="auto">
          <a:xfrm>
            <a:off x="3760788" y="4383088"/>
            <a:ext cx="371475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Rectangle 24"/>
          <p:cNvSpPr>
            <a:spLocks noChangeArrowheads="1"/>
          </p:cNvSpPr>
          <p:nvPr/>
        </p:nvSpPr>
        <p:spPr bwMode="auto">
          <a:xfrm>
            <a:off x="4132263" y="4383088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Rectangle 25"/>
          <p:cNvSpPr>
            <a:spLocks noChangeArrowheads="1"/>
          </p:cNvSpPr>
          <p:nvPr/>
        </p:nvSpPr>
        <p:spPr bwMode="auto">
          <a:xfrm>
            <a:off x="4505325" y="4383088"/>
            <a:ext cx="371475" cy="373063"/>
          </a:xfrm>
          <a:prstGeom prst="rect">
            <a:avLst/>
          </a:prstGeom>
          <a:solidFill>
            <a:srgbClr val="FF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Rectangle 26"/>
          <p:cNvSpPr>
            <a:spLocks noChangeArrowheads="1"/>
          </p:cNvSpPr>
          <p:nvPr/>
        </p:nvSpPr>
        <p:spPr bwMode="auto">
          <a:xfrm>
            <a:off x="4876800" y="4383088"/>
            <a:ext cx="373063" cy="373063"/>
          </a:xfrm>
          <a:prstGeom prst="rect">
            <a:avLst/>
          </a:prstGeom>
          <a:solidFill>
            <a:srgbClr val="FF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Rectangle 27"/>
          <p:cNvSpPr>
            <a:spLocks noChangeArrowheads="1"/>
          </p:cNvSpPr>
          <p:nvPr/>
        </p:nvSpPr>
        <p:spPr bwMode="auto">
          <a:xfrm>
            <a:off x="5249863" y="4383088"/>
            <a:ext cx="371475" cy="373063"/>
          </a:xfrm>
          <a:prstGeom prst="rect">
            <a:avLst/>
          </a:prstGeom>
          <a:solidFill>
            <a:srgbClr val="FF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Rectangle 28"/>
          <p:cNvSpPr>
            <a:spLocks noChangeArrowheads="1"/>
          </p:cNvSpPr>
          <p:nvPr/>
        </p:nvSpPr>
        <p:spPr bwMode="auto">
          <a:xfrm>
            <a:off x="2644775" y="475615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Rectangle 29"/>
          <p:cNvSpPr>
            <a:spLocks noChangeArrowheads="1"/>
          </p:cNvSpPr>
          <p:nvPr/>
        </p:nvSpPr>
        <p:spPr bwMode="auto">
          <a:xfrm>
            <a:off x="3016250" y="475615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Rectangle 30"/>
          <p:cNvSpPr>
            <a:spLocks noChangeArrowheads="1"/>
          </p:cNvSpPr>
          <p:nvPr/>
        </p:nvSpPr>
        <p:spPr bwMode="auto">
          <a:xfrm>
            <a:off x="3387725" y="4756150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Rectangle 31"/>
          <p:cNvSpPr>
            <a:spLocks noChangeArrowheads="1"/>
          </p:cNvSpPr>
          <p:nvPr/>
        </p:nvSpPr>
        <p:spPr bwMode="auto">
          <a:xfrm>
            <a:off x="3760788" y="475615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Rectangle 32"/>
          <p:cNvSpPr>
            <a:spLocks noChangeArrowheads="1"/>
          </p:cNvSpPr>
          <p:nvPr/>
        </p:nvSpPr>
        <p:spPr bwMode="auto">
          <a:xfrm>
            <a:off x="4132263" y="4756150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Rectangle 33"/>
          <p:cNvSpPr>
            <a:spLocks noChangeArrowheads="1"/>
          </p:cNvSpPr>
          <p:nvPr/>
        </p:nvSpPr>
        <p:spPr bwMode="auto">
          <a:xfrm>
            <a:off x="4505325" y="475615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Rectangle 34"/>
          <p:cNvSpPr>
            <a:spLocks noChangeArrowheads="1"/>
          </p:cNvSpPr>
          <p:nvPr/>
        </p:nvSpPr>
        <p:spPr bwMode="auto">
          <a:xfrm>
            <a:off x="4876800" y="4756150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Rectangle 35"/>
          <p:cNvSpPr>
            <a:spLocks noChangeArrowheads="1"/>
          </p:cNvSpPr>
          <p:nvPr/>
        </p:nvSpPr>
        <p:spPr bwMode="auto">
          <a:xfrm>
            <a:off x="5249863" y="475615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Rectangle 36"/>
          <p:cNvSpPr>
            <a:spLocks noChangeArrowheads="1"/>
          </p:cNvSpPr>
          <p:nvPr/>
        </p:nvSpPr>
        <p:spPr bwMode="auto">
          <a:xfrm>
            <a:off x="2644775" y="5127625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Rectangle 37"/>
          <p:cNvSpPr>
            <a:spLocks noChangeArrowheads="1"/>
          </p:cNvSpPr>
          <p:nvPr/>
        </p:nvSpPr>
        <p:spPr bwMode="auto">
          <a:xfrm>
            <a:off x="3016250" y="5127625"/>
            <a:ext cx="371475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Rectangle 38"/>
          <p:cNvSpPr>
            <a:spLocks noChangeArrowheads="1"/>
          </p:cNvSpPr>
          <p:nvPr/>
        </p:nvSpPr>
        <p:spPr bwMode="auto">
          <a:xfrm>
            <a:off x="3387725" y="5127625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Rectangle 39"/>
          <p:cNvSpPr>
            <a:spLocks noChangeArrowheads="1"/>
          </p:cNvSpPr>
          <p:nvPr/>
        </p:nvSpPr>
        <p:spPr bwMode="auto">
          <a:xfrm>
            <a:off x="3760788" y="5127625"/>
            <a:ext cx="371475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Rectangle 40"/>
          <p:cNvSpPr>
            <a:spLocks noChangeArrowheads="1"/>
          </p:cNvSpPr>
          <p:nvPr/>
        </p:nvSpPr>
        <p:spPr bwMode="auto">
          <a:xfrm>
            <a:off x="4132263" y="5127625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Rectangle 41"/>
          <p:cNvSpPr>
            <a:spLocks noChangeArrowheads="1"/>
          </p:cNvSpPr>
          <p:nvPr/>
        </p:nvSpPr>
        <p:spPr bwMode="auto">
          <a:xfrm>
            <a:off x="4505325" y="5127625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Rectangle 42"/>
          <p:cNvSpPr>
            <a:spLocks noChangeArrowheads="1"/>
          </p:cNvSpPr>
          <p:nvPr/>
        </p:nvSpPr>
        <p:spPr bwMode="auto">
          <a:xfrm>
            <a:off x="4876800" y="5127625"/>
            <a:ext cx="373063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Rectangle 43"/>
          <p:cNvSpPr>
            <a:spLocks noChangeArrowheads="1"/>
          </p:cNvSpPr>
          <p:nvPr/>
        </p:nvSpPr>
        <p:spPr bwMode="auto">
          <a:xfrm>
            <a:off x="5249863" y="5127625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Rectangle 44"/>
          <p:cNvSpPr>
            <a:spLocks noChangeArrowheads="1"/>
          </p:cNvSpPr>
          <p:nvPr/>
        </p:nvSpPr>
        <p:spPr bwMode="auto">
          <a:xfrm>
            <a:off x="2644775" y="55006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Rectangle 45"/>
          <p:cNvSpPr>
            <a:spLocks noChangeArrowheads="1"/>
          </p:cNvSpPr>
          <p:nvPr/>
        </p:nvSpPr>
        <p:spPr bwMode="auto">
          <a:xfrm>
            <a:off x="3016250" y="55006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Rectangle 46"/>
          <p:cNvSpPr>
            <a:spLocks noChangeArrowheads="1"/>
          </p:cNvSpPr>
          <p:nvPr/>
        </p:nvSpPr>
        <p:spPr bwMode="auto">
          <a:xfrm>
            <a:off x="3387725" y="550068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Rectangle 47"/>
          <p:cNvSpPr>
            <a:spLocks noChangeArrowheads="1"/>
          </p:cNvSpPr>
          <p:nvPr/>
        </p:nvSpPr>
        <p:spPr bwMode="auto">
          <a:xfrm>
            <a:off x="3760788" y="55006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Rectangle 48"/>
          <p:cNvSpPr>
            <a:spLocks noChangeArrowheads="1"/>
          </p:cNvSpPr>
          <p:nvPr/>
        </p:nvSpPr>
        <p:spPr bwMode="auto">
          <a:xfrm>
            <a:off x="4132263" y="550068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Rectangle 49"/>
          <p:cNvSpPr>
            <a:spLocks noChangeArrowheads="1"/>
          </p:cNvSpPr>
          <p:nvPr/>
        </p:nvSpPr>
        <p:spPr bwMode="auto">
          <a:xfrm>
            <a:off x="4505325" y="55006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Rectangle 50"/>
          <p:cNvSpPr>
            <a:spLocks noChangeArrowheads="1"/>
          </p:cNvSpPr>
          <p:nvPr/>
        </p:nvSpPr>
        <p:spPr bwMode="auto">
          <a:xfrm>
            <a:off x="4876800" y="550068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Rectangle 51"/>
          <p:cNvSpPr>
            <a:spLocks noChangeArrowheads="1"/>
          </p:cNvSpPr>
          <p:nvPr/>
        </p:nvSpPr>
        <p:spPr bwMode="auto">
          <a:xfrm>
            <a:off x="5249863" y="55006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Rectangle 52"/>
          <p:cNvSpPr>
            <a:spLocks noChangeArrowheads="1"/>
          </p:cNvSpPr>
          <p:nvPr/>
        </p:nvSpPr>
        <p:spPr bwMode="auto">
          <a:xfrm>
            <a:off x="2644775" y="5872163"/>
            <a:ext cx="371475" cy="373063"/>
          </a:xfrm>
          <a:prstGeom prst="rect">
            <a:avLst/>
          </a:prstGeom>
          <a:solidFill>
            <a:srgbClr val="0000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Rectangle 53"/>
          <p:cNvSpPr>
            <a:spLocks noChangeArrowheads="1"/>
          </p:cNvSpPr>
          <p:nvPr/>
        </p:nvSpPr>
        <p:spPr bwMode="auto">
          <a:xfrm>
            <a:off x="3016250" y="5872163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Rectangle 54"/>
          <p:cNvSpPr>
            <a:spLocks noChangeArrowheads="1"/>
          </p:cNvSpPr>
          <p:nvPr/>
        </p:nvSpPr>
        <p:spPr bwMode="auto">
          <a:xfrm>
            <a:off x="3387725" y="5872163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Rectangle 55"/>
          <p:cNvSpPr>
            <a:spLocks noChangeArrowheads="1"/>
          </p:cNvSpPr>
          <p:nvPr/>
        </p:nvSpPr>
        <p:spPr bwMode="auto">
          <a:xfrm>
            <a:off x="3760788" y="5872163"/>
            <a:ext cx="371475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Rectangle 56"/>
          <p:cNvSpPr>
            <a:spLocks noChangeArrowheads="1"/>
          </p:cNvSpPr>
          <p:nvPr/>
        </p:nvSpPr>
        <p:spPr bwMode="auto">
          <a:xfrm>
            <a:off x="4132263" y="5872163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Rectangle 57"/>
          <p:cNvSpPr>
            <a:spLocks noChangeArrowheads="1"/>
          </p:cNvSpPr>
          <p:nvPr/>
        </p:nvSpPr>
        <p:spPr bwMode="auto">
          <a:xfrm>
            <a:off x="4505325" y="5872163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Rectangle 58"/>
          <p:cNvSpPr>
            <a:spLocks noChangeArrowheads="1"/>
          </p:cNvSpPr>
          <p:nvPr/>
        </p:nvSpPr>
        <p:spPr bwMode="auto">
          <a:xfrm>
            <a:off x="4876800" y="5872163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Rectangle 59"/>
          <p:cNvSpPr>
            <a:spLocks noChangeArrowheads="1"/>
          </p:cNvSpPr>
          <p:nvPr/>
        </p:nvSpPr>
        <p:spPr bwMode="auto">
          <a:xfrm>
            <a:off x="5249863" y="5872163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Rectangle 60"/>
          <p:cNvSpPr>
            <a:spLocks noChangeArrowheads="1"/>
          </p:cNvSpPr>
          <p:nvPr/>
        </p:nvSpPr>
        <p:spPr bwMode="auto">
          <a:xfrm>
            <a:off x="2644775" y="624522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Rectangle 61"/>
          <p:cNvSpPr>
            <a:spLocks noChangeArrowheads="1"/>
          </p:cNvSpPr>
          <p:nvPr/>
        </p:nvSpPr>
        <p:spPr bwMode="auto">
          <a:xfrm>
            <a:off x="3016250" y="624522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Rectangle 62"/>
          <p:cNvSpPr>
            <a:spLocks noChangeArrowheads="1"/>
          </p:cNvSpPr>
          <p:nvPr/>
        </p:nvSpPr>
        <p:spPr bwMode="auto">
          <a:xfrm>
            <a:off x="3387725" y="6245225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Rectangle 63"/>
          <p:cNvSpPr>
            <a:spLocks noChangeArrowheads="1"/>
          </p:cNvSpPr>
          <p:nvPr/>
        </p:nvSpPr>
        <p:spPr bwMode="auto">
          <a:xfrm>
            <a:off x="3760788" y="624522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Rectangle 64"/>
          <p:cNvSpPr>
            <a:spLocks noChangeArrowheads="1"/>
          </p:cNvSpPr>
          <p:nvPr/>
        </p:nvSpPr>
        <p:spPr bwMode="auto">
          <a:xfrm>
            <a:off x="4132263" y="6245225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Rectangle 65"/>
          <p:cNvSpPr>
            <a:spLocks noChangeArrowheads="1"/>
          </p:cNvSpPr>
          <p:nvPr/>
        </p:nvSpPr>
        <p:spPr bwMode="auto">
          <a:xfrm>
            <a:off x="4505325" y="624522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Rectangle 66"/>
          <p:cNvSpPr>
            <a:spLocks noChangeArrowheads="1"/>
          </p:cNvSpPr>
          <p:nvPr/>
        </p:nvSpPr>
        <p:spPr bwMode="auto">
          <a:xfrm>
            <a:off x="4876800" y="6245225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Rectangle 67"/>
          <p:cNvSpPr>
            <a:spLocks noChangeArrowheads="1"/>
          </p:cNvSpPr>
          <p:nvPr/>
        </p:nvSpPr>
        <p:spPr bwMode="auto">
          <a:xfrm>
            <a:off x="5249863" y="624522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Freeform 68"/>
          <p:cNvSpPr>
            <a:spLocks noEditPoints="1"/>
          </p:cNvSpPr>
          <p:nvPr/>
        </p:nvSpPr>
        <p:spPr bwMode="auto">
          <a:xfrm>
            <a:off x="2047875" y="3733800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Freeform 69"/>
          <p:cNvSpPr>
            <a:spLocks noEditPoints="1"/>
          </p:cNvSpPr>
          <p:nvPr/>
        </p:nvSpPr>
        <p:spPr bwMode="auto">
          <a:xfrm>
            <a:off x="2152650" y="3792538"/>
            <a:ext cx="74613" cy="125413"/>
          </a:xfrm>
          <a:custGeom>
            <a:avLst/>
            <a:gdLst>
              <a:gd name="T0" fmla="*/ 109 w 109"/>
              <a:gd name="T1" fmla="*/ 90 h 179"/>
              <a:gd name="T2" fmla="*/ 99 w 109"/>
              <a:gd name="T3" fmla="*/ 29 h 179"/>
              <a:gd name="T4" fmla="*/ 55 w 109"/>
              <a:gd name="T5" fmla="*/ 0 h 179"/>
              <a:gd name="T6" fmla="*/ 10 w 109"/>
              <a:gd name="T7" fmla="*/ 31 h 179"/>
              <a:gd name="T8" fmla="*/ 0 w 109"/>
              <a:gd name="T9" fmla="*/ 90 h 179"/>
              <a:gd name="T10" fmla="*/ 12 w 109"/>
              <a:gd name="T11" fmla="*/ 152 h 179"/>
              <a:gd name="T12" fmla="*/ 55 w 109"/>
              <a:gd name="T13" fmla="*/ 179 h 179"/>
              <a:gd name="T14" fmla="*/ 100 w 109"/>
              <a:gd name="T15" fmla="*/ 148 h 179"/>
              <a:gd name="T16" fmla="*/ 109 w 109"/>
              <a:gd name="T17" fmla="*/ 90 h 179"/>
              <a:gd name="T18" fmla="*/ 88 w 109"/>
              <a:gd name="T19" fmla="*/ 86 h 179"/>
              <a:gd name="T20" fmla="*/ 85 w 109"/>
              <a:gd name="T21" fmla="*/ 140 h 179"/>
              <a:gd name="T22" fmla="*/ 55 w 109"/>
              <a:gd name="T23" fmla="*/ 173 h 179"/>
              <a:gd name="T24" fmla="*/ 24 w 109"/>
              <a:gd name="T25" fmla="*/ 141 h 179"/>
              <a:gd name="T26" fmla="*/ 21 w 109"/>
              <a:gd name="T27" fmla="*/ 86 h 179"/>
              <a:gd name="T28" fmla="*/ 24 w 109"/>
              <a:gd name="T29" fmla="*/ 39 h 179"/>
              <a:gd name="T30" fmla="*/ 55 w 109"/>
              <a:gd name="T31" fmla="*/ 5 h 179"/>
              <a:gd name="T32" fmla="*/ 85 w 109"/>
              <a:gd name="T33" fmla="*/ 36 h 179"/>
              <a:gd name="T34" fmla="*/ 88 w 109"/>
              <a:gd name="T35" fmla="*/ 8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9" h="179">
                <a:moveTo>
                  <a:pt x="109" y="90"/>
                </a:moveTo>
                <a:cubicBezTo>
                  <a:pt x="109" y="69"/>
                  <a:pt x="108" y="48"/>
                  <a:pt x="99" y="29"/>
                </a:cubicBezTo>
                <a:cubicBezTo>
                  <a:pt x="87" y="4"/>
                  <a:pt x="66" y="0"/>
                  <a:pt x="55" y="0"/>
                </a:cubicBezTo>
                <a:cubicBezTo>
                  <a:pt x="39" y="0"/>
                  <a:pt x="20" y="6"/>
                  <a:pt x="10" y="31"/>
                </a:cubicBezTo>
                <a:cubicBezTo>
                  <a:pt x="1" y="49"/>
                  <a:pt x="0" y="69"/>
                  <a:pt x="0" y="90"/>
                </a:cubicBezTo>
                <a:cubicBezTo>
                  <a:pt x="0" y="109"/>
                  <a:pt x="1" y="133"/>
                  <a:pt x="12" y="152"/>
                </a:cubicBezTo>
                <a:cubicBezTo>
                  <a:pt x="23" y="173"/>
                  <a:pt x="42" y="179"/>
                  <a:pt x="55" y="179"/>
                </a:cubicBezTo>
                <a:cubicBezTo>
                  <a:pt x="69" y="179"/>
                  <a:pt x="88" y="173"/>
                  <a:pt x="100" y="148"/>
                </a:cubicBezTo>
                <a:cubicBezTo>
                  <a:pt x="108" y="130"/>
                  <a:pt x="109" y="110"/>
                  <a:pt x="109" y="90"/>
                </a:cubicBezTo>
                <a:close/>
                <a:moveTo>
                  <a:pt x="88" y="86"/>
                </a:moveTo>
                <a:cubicBezTo>
                  <a:pt x="88" y="106"/>
                  <a:pt x="88" y="124"/>
                  <a:pt x="85" y="140"/>
                </a:cubicBezTo>
                <a:cubicBezTo>
                  <a:pt x="81" y="165"/>
                  <a:pt x="66" y="173"/>
                  <a:pt x="55" y="173"/>
                </a:cubicBezTo>
                <a:cubicBezTo>
                  <a:pt x="44" y="173"/>
                  <a:pt x="29" y="166"/>
                  <a:pt x="24" y="141"/>
                </a:cubicBezTo>
                <a:cubicBezTo>
                  <a:pt x="21" y="126"/>
                  <a:pt x="21" y="102"/>
                  <a:pt x="21" y="86"/>
                </a:cubicBezTo>
                <a:cubicBezTo>
                  <a:pt x="21" y="70"/>
                  <a:pt x="21" y="53"/>
                  <a:pt x="24" y="39"/>
                </a:cubicBezTo>
                <a:cubicBezTo>
                  <a:pt x="29" y="8"/>
                  <a:pt x="48" y="5"/>
                  <a:pt x="55" y="5"/>
                </a:cubicBezTo>
                <a:cubicBezTo>
                  <a:pt x="63" y="5"/>
                  <a:pt x="80" y="10"/>
                  <a:pt x="85" y="36"/>
                </a:cubicBezTo>
                <a:cubicBezTo>
                  <a:pt x="88" y="50"/>
                  <a:pt x="88" y="70"/>
                  <a:pt x="88" y="8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Freeform 70"/>
          <p:cNvSpPr>
            <a:spLocks noEditPoints="1"/>
          </p:cNvSpPr>
          <p:nvPr/>
        </p:nvSpPr>
        <p:spPr bwMode="auto">
          <a:xfrm>
            <a:off x="2047875" y="4108450"/>
            <a:ext cx="98425" cy="125413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3 h 181"/>
              <a:gd name="T8" fmla="*/ 28 w 142"/>
              <a:gd name="T9" fmla="*/ 129 h 181"/>
              <a:gd name="T10" fmla="*/ 34 w 142"/>
              <a:gd name="T11" fmla="*/ 85 h 181"/>
              <a:gd name="T12" fmla="*/ 50 w 142"/>
              <a:gd name="T13" fmla="*/ 85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3"/>
                  <a:pt x="58" y="173"/>
                </a:cubicBezTo>
                <a:cubicBezTo>
                  <a:pt x="32" y="173"/>
                  <a:pt x="28" y="144"/>
                  <a:pt x="28" y="129"/>
                </a:cubicBezTo>
                <a:cubicBezTo>
                  <a:pt x="28" y="113"/>
                  <a:pt x="32" y="95"/>
                  <a:pt x="34" y="85"/>
                </a:cubicBezTo>
                <a:lnTo>
                  <a:pt x="50" y="85"/>
                </a:lnTo>
                <a:cubicBezTo>
                  <a:pt x="62" y="85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1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Freeform 71"/>
          <p:cNvSpPr>
            <a:spLocks/>
          </p:cNvSpPr>
          <p:nvPr/>
        </p:nvSpPr>
        <p:spPr bwMode="auto">
          <a:xfrm>
            <a:off x="2160588" y="4167188"/>
            <a:ext cx="60325" cy="120650"/>
          </a:xfrm>
          <a:custGeom>
            <a:avLst/>
            <a:gdLst>
              <a:gd name="T0" fmla="*/ 86 w 86"/>
              <a:gd name="T1" fmla="*/ 173 h 173"/>
              <a:gd name="T2" fmla="*/ 86 w 86"/>
              <a:gd name="T3" fmla="*/ 165 h 173"/>
              <a:gd name="T4" fmla="*/ 77 w 86"/>
              <a:gd name="T5" fmla="*/ 165 h 173"/>
              <a:gd name="T6" fmla="*/ 53 w 86"/>
              <a:gd name="T7" fmla="*/ 152 h 173"/>
              <a:gd name="T8" fmla="*/ 53 w 86"/>
              <a:gd name="T9" fmla="*/ 7 h 173"/>
              <a:gd name="T10" fmla="*/ 47 w 86"/>
              <a:gd name="T11" fmla="*/ 0 h 173"/>
              <a:gd name="T12" fmla="*/ 0 w 86"/>
              <a:gd name="T13" fmla="*/ 16 h 173"/>
              <a:gd name="T14" fmla="*/ 0 w 86"/>
              <a:gd name="T15" fmla="*/ 25 h 173"/>
              <a:gd name="T16" fmla="*/ 34 w 86"/>
              <a:gd name="T17" fmla="*/ 18 h 173"/>
              <a:gd name="T18" fmla="*/ 34 w 86"/>
              <a:gd name="T19" fmla="*/ 152 h 173"/>
              <a:gd name="T20" fmla="*/ 10 w 86"/>
              <a:gd name="T21" fmla="*/ 165 h 173"/>
              <a:gd name="T22" fmla="*/ 1 w 86"/>
              <a:gd name="T23" fmla="*/ 165 h 173"/>
              <a:gd name="T24" fmla="*/ 1 w 86"/>
              <a:gd name="T25" fmla="*/ 173 h 173"/>
              <a:gd name="T26" fmla="*/ 44 w 86"/>
              <a:gd name="T27" fmla="*/ 172 h 173"/>
              <a:gd name="T28" fmla="*/ 86 w 86"/>
              <a:gd name="T29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6" h="173">
                <a:moveTo>
                  <a:pt x="86" y="173"/>
                </a:moveTo>
                <a:lnTo>
                  <a:pt x="86" y="165"/>
                </a:lnTo>
                <a:lnTo>
                  <a:pt x="77" y="165"/>
                </a:lnTo>
                <a:cubicBezTo>
                  <a:pt x="54" y="165"/>
                  <a:pt x="53" y="162"/>
                  <a:pt x="53" y="152"/>
                </a:cubicBezTo>
                <a:lnTo>
                  <a:pt x="53" y="7"/>
                </a:lnTo>
                <a:cubicBezTo>
                  <a:pt x="53" y="0"/>
                  <a:pt x="53" y="0"/>
                  <a:pt x="47" y="0"/>
                </a:cubicBezTo>
                <a:cubicBezTo>
                  <a:pt x="31" y="16"/>
                  <a:pt x="8" y="16"/>
                  <a:pt x="0" y="16"/>
                </a:cubicBezTo>
                <a:lnTo>
                  <a:pt x="0" y="25"/>
                </a:lnTo>
                <a:cubicBezTo>
                  <a:pt x="5" y="25"/>
                  <a:pt x="20" y="25"/>
                  <a:pt x="34" y="18"/>
                </a:cubicBezTo>
                <a:lnTo>
                  <a:pt x="34" y="152"/>
                </a:lnTo>
                <a:cubicBezTo>
                  <a:pt x="34" y="162"/>
                  <a:pt x="33" y="165"/>
                  <a:pt x="10" y="165"/>
                </a:cubicBezTo>
                <a:lnTo>
                  <a:pt x="1" y="165"/>
                </a:lnTo>
                <a:lnTo>
                  <a:pt x="1" y="173"/>
                </a:lnTo>
                <a:cubicBezTo>
                  <a:pt x="11" y="172"/>
                  <a:pt x="33" y="172"/>
                  <a:pt x="44" y="172"/>
                </a:cubicBezTo>
                <a:cubicBezTo>
                  <a:pt x="54" y="172"/>
                  <a:pt x="77" y="172"/>
                  <a:pt x="86" y="17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Freeform 72"/>
          <p:cNvSpPr>
            <a:spLocks noEditPoints="1"/>
          </p:cNvSpPr>
          <p:nvPr/>
        </p:nvSpPr>
        <p:spPr bwMode="auto">
          <a:xfrm>
            <a:off x="2047875" y="4479925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8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5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5 h 181"/>
              <a:gd name="T30" fmla="*/ 37 w 142"/>
              <a:gd name="T31" fmla="*/ 75 h 181"/>
              <a:gd name="T32" fmla="*/ 99 w 142"/>
              <a:gd name="T33" fmla="*/ 8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8"/>
                  <a:pt x="135" y="128"/>
                </a:cubicBezTo>
                <a:cubicBezTo>
                  <a:pt x="134" y="128"/>
                  <a:pt x="133" y="129"/>
                  <a:pt x="130" y="133"/>
                </a:cubicBezTo>
                <a:cubicBezTo>
                  <a:pt x="100" y="170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5"/>
                </a:cubicBezTo>
                <a:cubicBezTo>
                  <a:pt x="140" y="62"/>
                  <a:pt x="140" y="36"/>
                  <a:pt x="140" y="34"/>
                </a:cubicBezTo>
                <a:cubicBezTo>
                  <a:pt x="140" y="15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5"/>
                  <a:pt x="58" y="75"/>
                  <a:pt x="45" y="75"/>
                </a:cubicBezTo>
                <a:lnTo>
                  <a:pt x="37" y="75"/>
                </a:lnTo>
                <a:cubicBezTo>
                  <a:pt x="54" y="10"/>
                  <a:pt x="95" y="8"/>
                  <a:pt x="99" y="8"/>
                </a:cubicBezTo>
                <a:cubicBezTo>
                  <a:pt x="115" y="8"/>
                  <a:pt x="124" y="19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Freeform 73"/>
          <p:cNvSpPr>
            <a:spLocks/>
          </p:cNvSpPr>
          <p:nvPr/>
        </p:nvSpPr>
        <p:spPr bwMode="auto">
          <a:xfrm>
            <a:off x="2154238" y="4538663"/>
            <a:ext cx="73025" cy="120650"/>
          </a:xfrm>
          <a:custGeom>
            <a:avLst/>
            <a:gdLst>
              <a:gd name="T0" fmla="*/ 104 w 104"/>
              <a:gd name="T1" fmla="*/ 128 h 173"/>
              <a:gd name="T2" fmla="*/ 97 w 104"/>
              <a:gd name="T3" fmla="*/ 128 h 173"/>
              <a:gd name="T4" fmla="*/ 91 w 104"/>
              <a:gd name="T5" fmla="*/ 151 h 173"/>
              <a:gd name="T6" fmla="*/ 67 w 104"/>
              <a:gd name="T7" fmla="*/ 153 h 173"/>
              <a:gd name="T8" fmla="*/ 20 w 104"/>
              <a:gd name="T9" fmla="*/ 153 h 173"/>
              <a:gd name="T10" fmla="*/ 47 w 104"/>
              <a:gd name="T11" fmla="*/ 127 h 173"/>
              <a:gd name="T12" fmla="*/ 104 w 104"/>
              <a:gd name="T13" fmla="*/ 51 h 173"/>
              <a:gd name="T14" fmla="*/ 48 w 104"/>
              <a:gd name="T15" fmla="*/ 0 h 173"/>
              <a:gd name="T16" fmla="*/ 0 w 104"/>
              <a:gd name="T17" fmla="*/ 47 h 173"/>
              <a:gd name="T18" fmla="*/ 14 w 104"/>
              <a:gd name="T19" fmla="*/ 62 h 173"/>
              <a:gd name="T20" fmla="*/ 27 w 104"/>
              <a:gd name="T21" fmla="*/ 48 h 173"/>
              <a:gd name="T22" fmla="*/ 13 w 104"/>
              <a:gd name="T23" fmla="*/ 35 h 173"/>
              <a:gd name="T24" fmla="*/ 10 w 104"/>
              <a:gd name="T25" fmla="*/ 35 h 173"/>
              <a:gd name="T26" fmla="*/ 45 w 104"/>
              <a:gd name="T27" fmla="*/ 8 h 173"/>
              <a:gd name="T28" fmla="*/ 80 w 104"/>
              <a:gd name="T29" fmla="*/ 51 h 173"/>
              <a:gd name="T30" fmla="*/ 53 w 104"/>
              <a:gd name="T31" fmla="*/ 108 h 173"/>
              <a:gd name="T32" fmla="*/ 3 w 104"/>
              <a:gd name="T33" fmla="*/ 164 h 173"/>
              <a:gd name="T34" fmla="*/ 0 w 104"/>
              <a:gd name="T35" fmla="*/ 173 h 173"/>
              <a:gd name="T36" fmla="*/ 96 w 104"/>
              <a:gd name="T37" fmla="*/ 173 h 173"/>
              <a:gd name="T38" fmla="*/ 104 w 104"/>
              <a:gd name="T39" fmla="*/ 128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4" h="173">
                <a:moveTo>
                  <a:pt x="104" y="128"/>
                </a:moveTo>
                <a:lnTo>
                  <a:pt x="97" y="128"/>
                </a:lnTo>
                <a:cubicBezTo>
                  <a:pt x="96" y="136"/>
                  <a:pt x="94" y="147"/>
                  <a:pt x="91" y="151"/>
                </a:cubicBezTo>
                <a:cubicBezTo>
                  <a:pt x="89" y="153"/>
                  <a:pt x="72" y="153"/>
                  <a:pt x="67" y="153"/>
                </a:cubicBezTo>
                <a:lnTo>
                  <a:pt x="20" y="153"/>
                </a:lnTo>
                <a:lnTo>
                  <a:pt x="47" y="127"/>
                </a:lnTo>
                <a:cubicBezTo>
                  <a:pt x="88" y="91"/>
                  <a:pt x="104" y="77"/>
                  <a:pt x="104" y="51"/>
                </a:cubicBezTo>
                <a:cubicBezTo>
                  <a:pt x="104" y="21"/>
                  <a:pt x="80" y="0"/>
                  <a:pt x="48" y="0"/>
                </a:cubicBezTo>
                <a:cubicBezTo>
                  <a:pt x="19" y="0"/>
                  <a:pt x="0" y="24"/>
                  <a:pt x="0" y="47"/>
                </a:cubicBezTo>
                <a:cubicBezTo>
                  <a:pt x="0" y="62"/>
                  <a:pt x="13" y="62"/>
                  <a:pt x="14" y="62"/>
                </a:cubicBezTo>
                <a:cubicBezTo>
                  <a:pt x="18" y="62"/>
                  <a:pt x="27" y="59"/>
                  <a:pt x="27" y="48"/>
                </a:cubicBezTo>
                <a:cubicBezTo>
                  <a:pt x="27" y="41"/>
                  <a:pt x="22" y="35"/>
                  <a:pt x="13" y="35"/>
                </a:cubicBezTo>
                <a:cubicBezTo>
                  <a:pt x="11" y="35"/>
                  <a:pt x="11" y="35"/>
                  <a:pt x="10" y="35"/>
                </a:cubicBezTo>
                <a:cubicBezTo>
                  <a:pt x="16" y="18"/>
                  <a:pt x="30" y="8"/>
                  <a:pt x="45" y="8"/>
                </a:cubicBezTo>
                <a:cubicBezTo>
                  <a:pt x="69" y="8"/>
                  <a:pt x="80" y="29"/>
                  <a:pt x="80" y="51"/>
                </a:cubicBezTo>
                <a:cubicBezTo>
                  <a:pt x="80" y="71"/>
                  <a:pt x="67" y="92"/>
                  <a:pt x="53" y="108"/>
                </a:cubicBezTo>
                <a:lnTo>
                  <a:pt x="3" y="164"/>
                </a:lnTo>
                <a:cubicBezTo>
                  <a:pt x="0" y="167"/>
                  <a:pt x="0" y="167"/>
                  <a:pt x="0" y="173"/>
                </a:cubicBezTo>
                <a:lnTo>
                  <a:pt x="96" y="173"/>
                </a:lnTo>
                <a:lnTo>
                  <a:pt x="104" y="1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Freeform 74"/>
          <p:cNvSpPr>
            <a:spLocks noEditPoints="1"/>
          </p:cNvSpPr>
          <p:nvPr/>
        </p:nvSpPr>
        <p:spPr bwMode="auto">
          <a:xfrm>
            <a:off x="2047875" y="4849813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" name="Freeform 75"/>
          <p:cNvSpPr>
            <a:spLocks/>
          </p:cNvSpPr>
          <p:nvPr/>
        </p:nvSpPr>
        <p:spPr bwMode="auto">
          <a:xfrm>
            <a:off x="2152650" y="4908550"/>
            <a:ext cx="74613" cy="125413"/>
          </a:xfrm>
          <a:custGeom>
            <a:avLst/>
            <a:gdLst>
              <a:gd name="T0" fmla="*/ 108 w 108"/>
              <a:gd name="T1" fmla="*/ 128 h 179"/>
              <a:gd name="T2" fmla="*/ 64 w 108"/>
              <a:gd name="T3" fmla="*/ 81 h 179"/>
              <a:gd name="T4" fmla="*/ 101 w 108"/>
              <a:gd name="T5" fmla="*/ 36 h 179"/>
              <a:gd name="T6" fmla="*/ 53 w 108"/>
              <a:gd name="T7" fmla="*/ 0 h 179"/>
              <a:gd name="T8" fmla="*/ 7 w 108"/>
              <a:gd name="T9" fmla="*/ 35 h 179"/>
              <a:gd name="T10" fmla="*/ 20 w 108"/>
              <a:gd name="T11" fmla="*/ 49 h 179"/>
              <a:gd name="T12" fmla="*/ 33 w 108"/>
              <a:gd name="T13" fmla="*/ 35 h 179"/>
              <a:gd name="T14" fmla="*/ 17 w 108"/>
              <a:gd name="T15" fmla="*/ 22 h 179"/>
              <a:gd name="T16" fmla="*/ 52 w 108"/>
              <a:gd name="T17" fmla="*/ 6 h 179"/>
              <a:gd name="T18" fmla="*/ 77 w 108"/>
              <a:gd name="T19" fmla="*/ 35 h 179"/>
              <a:gd name="T20" fmla="*/ 69 w 108"/>
              <a:gd name="T21" fmla="*/ 65 h 179"/>
              <a:gd name="T22" fmla="*/ 46 w 108"/>
              <a:gd name="T23" fmla="*/ 78 h 179"/>
              <a:gd name="T24" fmla="*/ 36 w 108"/>
              <a:gd name="T25" fmla="*/ 79 h 179"/>
              <a:gd name="T26" fmla="*/ 32 w 108"/>
              <a:gd name="T27" fmla="*/ 82 h 179"/>
              <a:gd name="T28" fmla="*/ 38 w 108"/>
              <a:gd name="T29" fmla="*/ 85 h 179"/>
              <a:gd name="T30" fmla="*/ 50 w 108"/>
              <a:gd name="T31" fmla="*/ 85 h 179"/>
              <a:gd name="T32" fmla="*/ 81 w 108"/>
              <a:gd name="T33" fmla="*/ 128 h 179"/>
              <a:gd name="T34" fmla="*/ 51 w 108"/>
              <a:gd name="T35" fmla="*/ 171 h 179"/>
              <a:gd name="T36" fmla="*/ 12 w 108"/>
              <a:gd name="T37" fmla="*/ 151 h 179"/>
              <a:gd name="T38" fmla="*/ 29 w 108"/>
              <a:gd name="T39" fmla="*/ 137 h 179"/>
              <a:gd name="T40" fmla="*/ 14 w 108"/>
              <a:gd name="T41" fmla="*/ 123 h 179"/>
              <a:gd name="T42" fmla="*/ 0 w 108"/>
              <a:gd name="T43" fmla="*/ 138 h 179"/>
              <a:gd name="T44" fmla="*/ 52 w 108"/>
              <a:gd name="T45" fmla="*/ 179 h 179"/>
              <a:gd name="T46" fmla="*/ 108 w 108"/>
              <a:gd name="T47" fmla="*/ 12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8" h="179">
                <a:moveTo>
                  <a:pt x="108" y="128"/>
                </a:moveTo>
                <a:cubicBezTo>
                  <a:pt x="108" y="107"/>
                  <a:pt x="91" y="87"/>
                  <a:pt x="64" y="81"/>
                </a:cubicBezTo>
                <a:cubicBezTo>
                  <a:pt x="85" y="74"/>
                  <a:pt x="101" y="56"/>
                  <a:pt x="101" y="36"/>
                </a:cubicBezTo>
                <a:cubicBezTo>
                  <a:pt x="101" y="14"/>
                  <a:pt x="78" y="0"/>
                  <a:pt x="53" y="0"/>
                </a:cubicBezTo>
                <a:cubicBezTo>
                  <a:pt x="26" y="0"/>
                  <a:pt x="7" y="15"/>
                  <a:pt x="7" y="35"/>
                </a:cubicBezTo>
                <a:cubicBezTo>
                  <a:pt x="7" y="44"/>
                  <a:pt x="12" y="49"/>
                  <a:pt x="20" y="49"/>
                </a:cubicBezTo>
                <a:cubicBezTo>
                  <a:pt x="28" y="49"/>
                  <a:pt x="33" y="43"/>
                  <a:pt x="33" y="35"/>
                </a:cubicBezTo>
                <a:cubicBezTo>
                  <a:pt x="33" y="22"/>
                  <a:pt x="21" y="22"/>
                  <a:pt x="17" y="22"/>
                </a:cubicBezTo>
                <a:cubicBezTo>
                  <a:pt x="25" y="10"/>
                  <a:pt x="42" y="6"/>
                  <a:pt x="52" y="6"/>
                </a:cubicBezTo>
                <a:cubicBezTo>
                  <a:pt x="62" y="6"/>
                  <a:pt x="77" y="12"/>
                  <a:pt x="77" y="35"/>
                </a:cubicBezTo>
                <a:cubicBezTo>
                  <a:pt x="77" y="38"/>
                  <a:pt x="76" y="53"/>
                  <a:pt x="69" y="65"/>
                </a:cubicBezTo>
                <a:cubicBezTo>
                  <a:pt x="62" y="77"/>
                  <a:pt x="53" y="78"/>
                  <a:pt x="46" y="78"/>
                </a:cubicBezTo>
                <a:cubicBezTo>
                  <a:pt x="44" y="79"/>
                  <a:pt x="38" y="79"/>
                  <a:pt x="36" y="79"/>
                </a:cubicBezTo>
                <a:cubicBezTo>
                  <a:pt x="34" y="79"/>
                  <a:pt x="32" y="80"/>
                  <a:pt x="32" y="82"/>
                </a:cubicBezTo>
                <a:cubicBezTo>
                  <a:pt x="32" y="85"/>
                  <a:pt x="34" y="85"/>
                  <a:pt x="38" y="85"/>
                </a:cubicBezTo>
                <a:lnTo>
                  <a:pt x="50" y="85"/>
                </a:lnTo>
                <a:cubicBezTo>
                  <a:pt x="71" y="85"/>
                  <a:pt x="81" y="103"/>
                  <a:pt x="81" y="128"/>
                </a:cubicBezTo>
                <a:cubicBezTo>
                  <a:pt x="81" y="164"/>
                  <a:pt x="63" y="171"/>
                  <a:pt x="51" y="171"/>
                </a:cubicBezTo>
                <a:cubicBezTo>
                  <a:pt x="40" y="171"/>
                  <a:pt x="21" y="167"/>
                  <a:pt x="12" y="151"/>
                </a:cubicBezTo>
                <a:cubicBezTo>
                  <a:pt x="21" y="153"/>
                  <a:pt x="29" y="147"/>
                  <a:pt x="29" y="137"/>
                </a:cubicBezTo>
                <a:cubicBezTo>
                  <a:pt x="29" y="128"/>
                  <a:pt x="22" y="123"/>
                  <a:pt x="14" y="123"/>
                </a:cubicBezTo>
                <a:cubicBezTo>
                  <a:pt x="8" y="123"/>
                  <a:pt x="0" y="126"/>
                  <a:pt x="0" y="138"/>
                </a:cubicBezTo>
                <a:cubicBezTo>
                  <a:pt x="0" y="161"/>
                  <a:pt x="24" y="179"/>
                  <a:pt x="52" y="179"/>
                </a:cubicBezTo>
                <a:cubicBezTo>
                  <a:pt x="84" y="179"/>
                  <a:pt x="108" y="155"/>
                  <a:pt x="108" y="1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Freeform 76"/>
          <p:cNvSpPr>
            <a:spLocks noEditPoints="1"/>
          </p:cNvSpPr>
          <p:nvPr/>
        </p:nvSpPr>
        <p:spPr bwMode="auto">
          <a:xfrm>
            <a:off x="2047875" y="5224463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3 h 181"/>
              <a:gd name="T8" fmla="*/ 28 w 142"/>
              <a:gd name="T9" fmla="*/ 129 h 181"/>
              <a:gd name="T10" fmla="*/ 34 w 142"/>
              <a:gd name="T11" fmla="*/ 85 h 181"/>
              <a:gd name="T12" fmla="*/ 50 w 142"/>
              <a:gd name="T13" fmla="*/ 85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3"/>
                  <a:pt x="58" y="173"/>
                </a:cubicBezTo>
                <a:cubicBezTo>
                  <a:pt x="32" y="173"/>
                  <a:pt x="28" y="144"/>
                  <a:pt x="28" y="129"/>
                </a:cubicBezTo>
                <a:cubicBezTo>
                  <a:pt x="28" y="113"/>
                  <a:pt x="32" y="95"/>
                  <a:pt x="34" y="85"/>
                </a:cubicBezTo>
                <a:lnTo>
                  <a:pt x="50" y="85"/>
                </a:lnTo>
                <a:cubicBezTo>
                  <a:pt x="62" y="85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1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" name="Freeform 77"/>
          <p:cNvSpPr>
            <a:spLocks noEditPoints="1"/>
          </p:cNvSpPr>
          <p:nvPr/>
        </p:nvSpPr>
        <p:spPr bwMode="auto">
          <a:xfrm>
            <a:off x="2149475" y="5281613"/>
            <a:ext cx="80963" cy="122238"/>
          </a:xfrm>
          <a:custGeom>
            <a:avLst/>
            <a:gdLst>
              <a:gd name="T0" fmla="*/ 115 w 115"/>
              <a:gd name="T1" fmla="*/ 133 h 176"/>
              <a:gd name="T2" fmla="*/ 115 w 115"/>
              <a:gd name="T3" fmla="*/ 125 h 176"/>
              <a:gd name="T4" fmla="*/ 89 w 115"/>
              <a:gd name="T5" fmla="*/ 125 h 176"/>
              <a:gd name="T6" fmla="*/ 89 w 115"/>
              <a:gd name="T7" fmla="*/ 7 h 176"/>
              <a:gd name="T8" fmla="*/ 85 w 115"/>
              <a:gd name="T9" fmla="*/ 0 h 176"/>
              <a:gd name="T10" fmla="*/ 80 w 115"/>
              <a:gd name="T11" fmla="*/ 3 h 176"/>
              <a:gd name="T12" fmla="*/ 0 w 115"/>
              <a:gd name="T13" fmla="*/ 125 h 176"/>
              <a:gd name="T14" fmla="*/ 0 w 115"/>
              <a:gd name="T15" fmla="*/ 133 h 176"/>
              <a:gd name="T16" fmla="*/ 69 w 115"/>
              <a:gd name="T17" fmla="*/ 133 h 176"/>
              <a:gd name="T18" fmla="*/ 69 w 115"/>
              <a:gd name="T19" fmla="*/ 156 h 176"/>
              <a:gd name="T20" fmla="*/ 49 w 115"/>
              <a:gd name="T21" fmla="*/ 168 h 176"/>
              <a:gd name="T22" fmla="*/ 44 w 115"/>
              <a:gd name="T23" fmla="*/ 168 h 176"/>
              <a:gd name="T24" fmla="*/ 44 w 115"/>
              <a:gd name="T25" fmla="*/ 176 h 176"/>
              <a:gd name="T26" fmla="*/ 79 w 115"/>
              <a:gd name="T27" fmla="*/ 175 h 176"/>
              <a:gd name="T28" fmla="*/ 114 w 115"/>
              <a:gd name="T29" fmla="*/ 176 h 176"/>
              <a:gd name="T30" fmla="*/ 114 w 115"/>
              <a:gd name="T31" fmla="*/ 168 h 176"/>
              <a:gd name="T32" fmla="*/ 109 w 115"/>
              <a:gd name="T33" fmla="*/ 168 h 176"/>
              <a:gd name="T34" fmla="*/ 89 w 115"/>
              <a:gd name="T35" fmla="*/ 156 h 176"/>
              <a:gd name="T36" fmla="*/ 89 w 115"/>
              <a:gd name="T37" fmla="*/ 133 h 176"/>
              <a:gd name="T38" fmla="*/ 115 w 115"/>
              <a:gd name="T39" fmla="*/ 133 h 176"/>
              <a:gd name="T40" fmla="*/ 71 w 115"/>
              <a:gd name="T41" fmla="*/ 125 h 176"/>
              <a:gd name="T42" fmla="*/ 7 w 115"/>
              <a:gd name="T43" fmla="*/ 125 h 176"/>
              <a:gd name="T44" fmla="*/ 71 w 115"/>
              <a:gd name="T45" fmla="*/ 28 h 176"/>
              <a:gd name="T46" fmla="*/ 71 w 115"/>
              <a:gd name="T47" fmla="*/ 12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5" h="176">
                <a:moveTo>
                  <a:pt x="115" y="133"/>
                </a:moveTo>
                <a:lnTo>
                  <a:pt x="115" y="125"/>
                </a:lnTo>
                <a:lnTo>
                  <a:pt x="89" y="125"/>
                </a:lnTo>
                <a:lnTo>
                  <a:pt x="89" y="7"/>
                </a:lnTo>
                <a:cubicBezTo>
                  <a:pt x="89" y="2"/>
                  <a:pt x="89" y="0"/>
                  <a:pt x="85" y="0"/>
                </a:cubicBezTo>
                <a:cubicBezTo>
                  <a:pt x="83" y="0"/>
                  <a:pt x="82" y="0"/>
                  <a:pt x="80" y="3"/>
                </a:cubicBezTo>
                <a:lnTo>
                  <a:pt x="0" y="125"/>
                </a:lnTo>
                <a:lnTo>
                  <a:pt x="0" y="133"/>
                </a:lnTo>
                <a:lnTo>
                  <a:pt x="69" y="133"/>
                </a:lnTo>
                <a:lnTo>
                  <a:pt x="69" y="156"/>
                </a:lnTo>
                <a:cubicBezTo>
                  <a:pt x="69" y="165"/>
                  <a:pt x="69" y="168"/>
                  <a:pt x="49" y="168"/>
                </a:cubicBezTo>
                <a:lnTo>
                  <a:pt x="44" y="168"/>
                </a:lnTo>
                <a:lnTo>
                  <a:pt x="44" y="176"/>
                </a:lnTo>
                <a:cubicBezTo>
                  <a:pt x="55" y="175"/>
                  <a:pt x="68" y="175"/>
                  <a:pt x="79" y="175"/>
                </a:cubicBezTo>
                <a:cubicBezTo>
                  <a:pt x="90" y="175"/>
                  <a:pt x="104" y="175"/>
                  <a:pt x="114" y="176"/>
                </a:cubicBezTo>
                <a:lnTo>
                  <a:pt x="114" y="168"/>
                </a:lnTo>
                <a:lnTo>
                  <a:pt x="109" y="168"/>
                </a:lnTo>
                <a:cubicBezTo>
                  <a:pt x="90" y="168"/>
                  <a:pt x="89" y="165"/>
                  <a:pt x="89" y="156"/>
                </a:cubicBezTo>
                <a:lnTo>
                  <a:pt x="89" y="133"/>
                </a:lnTo>
                <a:lnTo>
                  <a:pt x="115" y="133"/>
                </a:lnTo>
                <a:close/>
                <a:moveTo>
                  <a:pt x="71" y="125"/>
                </a:moveTo>
                <a:lnTo>
                  <a:pt x="7" y="125"/>
                </a:lnTo>
                <a:lnTo>
                  <a:pt x="71" y="28"/>
                </a:lnTo>
                <a:lnTo>
                  <a:pt x="71" y="1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Freeform 78"/>
          <p:cNvSpPr>
            <a:spLocks noEditPoints="1"/>
          </p:cNvSpPr>
          <p:nvPr/>
        </p:nvSpPr>
        <p:spPr bwMode="auto">
          <a:xfrm>
            <a:off x="2047875" y="5594350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8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5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5 h 181"/>
              <a:gd name="T30" fmla="*/ 37 w 142"/>
              <a:gd name="T31" fmla="*/ 75 h 181"/>
              <a:gd name="T32" fmla="*/ 99 w 142"/>
              <a:gd name="T33" fmla="*/ 8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8"/>
                  <a:pt x="135" y="128"/>
                </a:cubicBezTo>
                <a:cubicBezTo>
                  <a:pt x="134" y="128"/>
                  <a:pt x="133" y="129"/>
                  <a:pt x="130" y="133"/>
                </a:cubicBezTo>
                <a:cubicBezTo>
                  <a:pt x="100" y="170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5"/>
                </a:cubicBezTo>
                <a:cubicBezTo>
                  <a:pt x="140" y="62"/>
                  <a:pt x="140" y="36"/>
                  <a:pt x="140" y="34"/>
                </a:cubicBezTo>
                <a:cubicBezTo>
                  <a:pt x="140" y="15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5"/>
                  <a:pt x="58" y="75"/>
                  <a:pt x="45" y="75"/>
                </a:cubicBezTo>
                <a:lnTo>
                  <a:pt x="37" y="75"/>
                </a:lnTo>
                <a:cubicBezTo>
                  <a:pt x="54" y="10"/>
                  <a:pt x="95" y="8"/>
                  <a:pt x="99" y="8"/>
                </a:cubicBezTo>
                <a:cubicBezTo>
                  <a:pt x="115" y="8"/>
                  <a:pt x="124" y="19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" name="Freeform 79"/>
          <p:cNvSpPr>
            <a:spLocks/>
          </p:cNvSpPr>
          <p:nvPr/>
        </p:nvSpPr>
        <p:spPr bwMode="auto">
          <a:xfrm>
            <a:off x="2154238" y="5653088"/>
            <a:ext cx="73025" cy="125413"/>
          </a:xfrm>
          <a:custGeom>
            <a:avLst/>
            <a:gdLst>
              <a:gd name="T0" fmla="*/ 104 w 104"/>
              <a:gd name="T1" fmla="*/ 121 h 179"/>
              <a:gd name="T2" fmla="*/ 54 w 104"/>
              <a:gd name="T3" fmla="*/ 64 h 179"/>
              <a:gd name="T4" fmla="*/ 21 w 104"/>
              <a:gd name="T5" fmla="*/ 78 h 179"/>
              <a:gd name="T6" fmla="*/ 21 w 104"/>
              <a:gd name="T7" fmla="*/ 27 h 179"/>
              <a:gd name="T8" fmla="*/ 43 w 104"/>
              <a:gd name="T9" fmla="*/ 30 h 179"/>
              <a:gd name="T10" fmla="*/ 93 w 104"/>
              <a:gd name="T11" fmla="*/ 3 h 179"/>
              <a:gd name="T12" fmla="*/ 91 w 104"/>
              <a:gd name="T13" fmla="*/ 0 h 179"/>
              <a:gd name="T14" fmla="*/ 89 w 104"/>
              <a:gd name="T15" fmla="*/ 1 h 179"/>
              <a:gd name="T16" fmla="*/ 53 w 104"/>
              <a:gd name="T17" fmla="*/ 9 h 179"/>
              <a:gd name="T18" fmla="*/ 19 w 104"/>
              <a:gd name="T19" fmla="*/ 1 h 179"/>
              <a:gd name="T20" fmla="*/ 16 w 104"/>
              <a:gd name="T21" fmla="*/ 1 h 179"/>
              <a:gd name="T22" fmla="*/ 13 w 104"/>
              <a:gd name="T23" fmla="*/ 7 h 179"/>
              <a:gd name="T24" fmla="*/ 13 w 104"/>
              <a:gd name="T25" fmla="*/ 84 h 179"/>
              <a:gd name="T26" fmla="*/ 17 w 104"/>
              <a:gd name="T27" fmla="*/ 91 h 179"/>
              <a:gd name="T28" fmla="*/ 20 w 104"/>
              <a:gd name="T29" fmla="*/ 88 h 179"/>
              <a:gd name="T30" fmla="*/ 54 w 104"/>
              <a:gd name="T31" fmla="*/ 70 h 179"/>
              <a:gd name="T32" fmla="*/ 76 w 104"/>
              <a:gd name="T33" fmla="*/ 87 h 179"/>
              <a:gd name="T34" fmla="*/ 80 w 104"/>
              <a:gd name="T35" fmla="*/ 119 h 179"/>
              <a:gd name="T36" fmla="*/ 74 w 104"/>
              <a:gd name="T37" fmla="*/ 155 h 179"/>
              <a:gd name="T38" fmla="*/ 46 w 104"/>
              <a:gd name="T39" fmla="*/ 172 h 179"/>
              <a:gd name="T40" fmla="*/ 8 w 104"/>
              <a:gd name="T41" fmla="*/ 143 h 179"/>
              <a:gd name="T42" fmla="*/ 13 w 104"/>
              <a:gd name="T43" fmla="*/ 143 h 179"/>
              <a:gd name="T44" fmla="*/ 26 w 104"/>
              <a:gd name="T45" fmla="*/ 131 h 179"/>
              <a:gd name="T46" fmla="*/ 13 w 104"/>
              <a:gd name="T47" fmla="*/ 118 h 179"/>
              <a:gd name="T48" fmla="*/ 0 w 104"/>
              <a:gd name="T49" fmla="*/ 132 h 179"/>
              <a:gd name="T50" fmla="*/ 47 w 104"/>
              <a:gd name="T51" fmla="*/ 179 h 179"/>
              <a:gd name="T52" fmla="*/ 104 w 104"/>
              <a:gd name="T53" fmla="*/ 121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4" h="179">
                <a:moveTo>
                  <a:pt x="104" y="121"/>
                </a:moveTo>
                <a:cubicBezTo>
                  <a:pt x="104" y="90"/>
                  <a:pt x="82" y="64"/>
                  <a:pt x="54" y="64"/>
                </a:cubicBezTo>
                <a:cubicBezTo>
                  <a:pt x="42" y="64"/>
                  <a:pt x="30" y="68"/>
                  <a:pt x="21" y="78"/>
                </a:cubicBezTo>
                <a:lnTo>
                  <a:pt x="21" y="27"/>
                </a:lnTo>
                <a:cubicBezTo>
                  <a:pt x="26" y="28"/>
                  <a:pt x="35" y="30"/>
                  <a:pt x="43" y="30"/>
                </a:cubicBezTo>
                <a:cubicBezTo>
                  <a:pt x="75" y="30"/>
                  <a:pt x="93" y="7"/>
                  <a:pt x="93" y="3"/>
                </a:cubicBezTo>
                <a:cubicBezTo>
                  <a:pt x="93" y="2"/>
                  <a:pt x="93" y="0"/>
                  <a:pt x="91" y="0"/>
                </a:cubicBezTo>
                <a:cubicBezTo>
                  <a:pt x="91" y="0"/>
                  <a:pt x="90" y="0"/>
                  <a:pt x="89" y="1"/>
                </a:cubicBezTo>
                <a:cubicBezTo>
                  <a:pt x="83" y="3"/>
                  <a:pt x="71" y="9"/>
                  <a:pt x="53" y="9"/>
                </a:cubicBezTo>
                <a:cubicBezTo>
                  <a:pt x="43" y="9"/>
                  <a:pt x="31" y="7"/>
                  <a:pt x="19" y="1"/>
                </a:cubicBezTo>
                <a:cubicBezTo>
                  <a:pt x="17" y="1"/>
                  <a:pt x="16" y="1"/>
                  <a:pt x="16" y="1"/>
                </a:cubicBezTo>
                <a:cubicBezTo>
                  <a:pt x="13" y="1"/>
                  <a:pt x="13" y="3"/>
                  <a:pt x="13" y="7"/>
                </a:cubicBezTo>
                <a:lnTo>
                  <a:pt x="13" y="84"/>
                </a:lnTo>
                <a:cubicBezTo>
                  <a:pt x="13" y="88"/>
                  <a:pt x="13" y="91"/>
                  <a:pt x="17" y="91"/>
                </a:cubicBezTo>
                <a:cubicBezTo>
                  <a:pt x="18" y="91"/>
                  <a:pt x="19" y="90"/>
                  <a:pt x="20" y="88"/>
                </a:cubicBezTo>
                <a:cubicBezTo>
                  <a:pt x="23" y="84"/>
                  <a:pt x="33" y="70"/>
                  <a:pt x="54" y="70"/>
                </a:cubicBezTo>
                <a:cubicBezTo>
                  <a:pt x="67" y="70"/>
                  <a:pt x="74" y="82"/>
                  <a:pt x="76" y="87"/>
                </a:cubicBezTo>
                <a:cubicBezTo>
                  <a:pt x="80" y="96"/>
                  <a:pt x="80" y="106"/>
                  <a:pt x="80" y="119"/>
                </a:cubicBezTo>
                <a:cubicBezTo>
                  <a:pt x="80" y="129"/>
                  <a:pt x="80" y="144"/>
                  <a:pt x="74" y="155"/>
                </a:cubicBezTo>
                <a:cubicBezTo>
                  <a:pt x="68" y="165"/>
                  <a:pt x="58" y="172"/>
                  <a:pt x="46" y="172"/>
                </a:cubicBezTo>
                <a:cubicBezTo>
                  <a:pt x="27" y="172"/>
                  <a:pt x="13" y="158"/>
                  <a:pt x="8" y="143"/>
                </a:cubicBezTo>
                <a:cubicBezTo>
                  <a:pt x="9" y="143"/>
                  <a:pt x="10" y="143"/>
                  <a:pt x="13" y="143"/>
                </a:cubicBezTo>
                <a:cubicBezTo>
                  <a:pt x="21" y="143"/>
                  <a:pt x="26" y="137"/>
                  <a:pt x="26" y="131"/>
                </a:cubicBezTo>
                <a:cubicBezTo>
                  <a:pt x="26" y="124"/>
                  <a:pt x="21" y="118"/>
                  <a:pt x="13" y="118"/>
                </a:cubicBezTo>
                <a:cubicBezTo>
                  <a:pt x="9" y="118"/>
                  <a:pt x="0" y="120"/>
                  <a:pt x="0" y="132"/>
                </a:cubicBezTo>
                <a:cubicBezTo>
                  <a:pt x="0" y="154"/>
                  <a:pt x="18" y="179"/>
                  <a:pt x="47" y="179"/>
                </a:cubicBezTo>
                <a:cubicBezTo>
                  <a:pt x="77" y="179"/>
                  <a:pt x="104" y="154"/>
                  <a:pt x="104" y="12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3" name="Freeform 80"/>
          <p:cNvSpPr>
            <a:spLocks noEditPoints="1"/>
          </p:cNvSpPr>
          <p:nvPr/>
        </p:nvSpPr>
        <p:spPr bwMode="auto">
          <a:xfrm>
            <a:off x="2047875" y="5967413"/>
            <a:ext cx="98425" cy="125413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" name="Freeform 81"/>
          <p:cNvSpPr>
            <a:spLocks noEditPoints="1"/>
          </p:cNvSpPr>
          <p:nvPr/>
        </p:nvSpPr>
        <p:spPr bwMode="auto">
          <a:xfrm>
            <a:off x="2152650" y="6026150"/>
            <a:ext cx="74613" cy="123825"/>
          </a:xfrm>
          <a:custGeom>
            <a:avLst/>
            <a:gdLst>
              <a:gd name="T0" fmla="*/ 108 w 108"/>
              <a:gd name="T1" fmla="*/ 120 h 179"/>
              <a:gd name="T2" fmla="*/ 56 w 108"/>
              <a:gd name="T3" fmla="*/ 62 h 179"/>
              <a:gd name="T4" fmla="*/ 23 w 108"/>
              <a:gd name="T5" fmla="*/ 88 h 179"/>
              <a:gd name="T6" fmla="*/ 23 w 108"/>
              <a:gd name="T7" fmla="*/ 81 h 179"/>
              <a:gd name="T8" fmla="*/ 69 w 108"/>
              <a:gd name="T9" fmla="*/ 6 h 179"/>
              <a:gd name="T10" fmla="*/ 91 w 108"/>
              <a:gd name="T11" fmla="*/ 17 h 179"/>
              <a:gd name="T12" fmla="*/ 77 w 108"/>
              <a:gd name="T13" fmla="*/ 28 h 179"/>
              <a:gd name="T14" fmla="*/ 89 w 108"/>
              <a:gd name="T15" fmla="*/ 40 h 179"/>
              <a:gd name="T16" fmla="*/ 101 w 108"/>
              <a:gd name="T17" fmla="*/ 28 h 179"/>
              <a:gd name="T18" fmla="*/ 68 w 108"/>
              <a:gd name="T19" fmla="*/ 0 h 179"/>
              <a:gd name="T20" fmla="*/ 0 w 108"/>
              <a:gd name="T21" fmla="*/ 91 h 179"/>
              <a:gd name="T22" fmla="*/ 54 w 108"/>
              <a:gd name="T23" fmla="*/ 179 h 179"/>
              <a:gd name="T24" fmla="*/ 108 w 108"/>
              <a:gd name="T25" fmla="*/ 120 h 179"/>
              <a:gd name="T26" fmla="*/ 84 w 108"/>
              <a:gd name="T27" fmla="*/ 120 h 179"/>
              <a:gd name="T28" fmla="*/ 80 w 108"/>
              <a:gd name="T29" fmla="*/ 154 h 179"/>
              <a:gd name="T30" fmla="*/ 54 w 108"/>
              <a:gd name="T31" fmla="*/ 171 h 179"/>
              <a:gd name="T32" fmla="*/ 28 w 108"/>
              <a:gd name="T33" fmla="*/ 152 h 179"/>
              <a:gd name="T34" fmla="*/ 24 w 108"/>
              <a:gd name="T35" fmla="*/ 114 h 179"/>
              <a:gd name="T36" fmla="*/ 55 w 108"/>
              <a:gd name="T37" fmla="*/ 68 h 179"/>
              <a:gd name="T38" fmla="*/ 80 w 108"/>
              <a:gd name="T39" fmla="*/ 84 h 179"/>
              <a:gd name="T40" fmla="*/ 84 w 108"/>
              <a:gd name="T41" fmla="*/ 12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8" h="179">
                <a:moveTo>
                  <a:pt x="108" y="120"/>
                </a:moveTo>
                <a:cubicBezTo>
                  <a:pt x="108" y="87"/>
                  <a:pt x="84" y="62"/>
                  <a:pt x="56" y="62"/>
                </a:cubicBezTo>
                <a:cubicBezTo>
                  <a:pt x="38" y="62"/>
                  <a:pt x="28" y="75"/>
                  <a:pt x="23" y="88"/>
                </a:cubicBezTo>
                <a:lnTo>
                  <a:pt x="23" y="81"/>
                </a:lnTo>
                <a:cubicBezTo>
                  <a:pt x="23" y="16"/>
                  <a:pt x="55" y="6"/>
                  <a:pt x="69" y="6"/>
                </a:cubicBezTo>
                <a:cubicBezTo>
                  <a:pt x="75" y="6"/>
                  <a:pt x="86" y="8"/>
                  <a:pt x="91" y="17"/>
                </a:cubicBezTo>
                <a:cubicBezTo>
                  <a:pt x="88" y="17"/>
                  <a:pt x="77" y="17"/>
                  <a:pt x="77" y="28"/>
                </a:cubicBezTo>
                <a:cubicBezTo>
                  <a:pt x="77" y="36"/>
                  <a:pt x="83" y="40"/>
                  <a:pt x="89" y="40"/>
                </a:cubicBezTo>
                <a:cubicBezTo>
                  <a:pt x="93" y="40"/>
                  <a:pt x="101" y="38"/>
                  <a:pt x="101" y="28"/>
                </a:cubicBezTo>
                <a:cubicBezTo>
                  <a:pt x="101" y="12"/>
                  <a:pt x="90" y="0"/>
                  <a:pt x="68" y="0"/>
                </a:cubicBezTo>
                <a:cubicBezTo>
                  <a:pt x="35" y="0"/>
                  <a:pt x="0" y="33"/>
                  <a:pt x="0" y="91"/>
                </a:cubicBezTo>
                <a:cubicBezTo>
                  <a:pt x="0" y="160"/>
                  <a:pt x="30" y="179"/>
                  <a:pt x="54" y="179"/>
                </a:cubicBezTo>
                <a:cubicBezTo>
                  <a:pt x="83" y="179"/>
                  <a:pt x="108" y="154"/>
                  <a:pt x="108" y="120"/>
                </a:cubicBezTo>
                <a:close/>
                <a:moveTo>
                  <a:pt x="84" y="120"/>
                </a:moveTo>
                <a:cubicBezTo>
                  <a:pt x="84" y="132"/>
                  <a:pt x="84" y="145"/>
                  <a:pt x="80" y="154"/>
                </a:cubicBezTo>
                <a:cubicBezTo>
                  <a:pt x="72" y="170"/>
                  <a:pt x="60" y="171"/>
                  <a:pt x="54" y="171"/>
                </a:cubicBezTo>
                <a:cubicBezTo>
                  <a:pt x="38" y="171"/>
                  <a:pt x="30" y="156"/>
                  <a:pt x="28" y="152"/>
                </a:cubicBezTo>
                <a:cubicBezTo>
                  <a:pt x="24" y="140"/>
                  <a:pt x="24" y="119"/>
                  <a:pt x="24" y="114"/>
                </a:cubicBezTo>
                <a:cubicBezTo>
                  <a:pt x="24" y="94"/>
                  <a:pt x="32" y="68"/>
                  <a:pt x="55" y="68"/>
                </a:cubicBezTo>
                <a:cubicBezTo>
                  <a:pt x="59" y="68"/>
                  <a:pt x="71" y="68"/>
                  <a:pt x="80" y="84"/>
                </a:cubicBezTo>
                <a:cubicBezTo>
                  <a:pt x="84" y="94"/>
                  <a:pt x="84" y="107"/>
                  <a:pt x="84" y="1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Freeform 82"/>
          <p:cNvSpPr>
            <a:spLocks noEditPoints="1"/>
          </p:cNvSpPr>
          <p:nvPr/>
        </p:nvSpPr>
        <p:spPr bwMode="auto">
          <a:xfrm>
            <a:off x="2047875" y="6338888"/>
            <a:ext cx="98425" cy="127000"/>
          </a:xfrm>
          <a:custGeom>
            <a:avLst/>
            <a:gdLst>
              <a:gd name="T0" fmla="*/ 142 w 142"/>
              <a:gd name="T1" fmla="*/ 136 h 182"/>
              <a:gd name="T2" fmla="*/ 135 w 142"/>
              <a:gd name="T3" fmla="*/ 129 h 182"/>
              <a:gd name="T4" fmla="*/ 130 w 142"/>
              <a:gd name="T5" fmla="*/ 134 h 182"/>
              <a:gd name="T6" fmla="*/ 58 w 142"/>
              <a:gd name="T7" fmla="*/ 173 h 182"/>
              <a:gd name="T8" fmla="*/ 28 w 142"/>
              <a:gd name="T9" fmla="*/ 129 h 182"/>
              <a:gd name="T10" fmla="*/ 34 w 142"/>
              <a:gd name="T11" fmla="*/ 85 h 182"/>
              <a:gd name="T12" fmla="*/ 50 w 142"/>
              <a:gd name="T13" fmla="*/ 85 h 182"/>
              <a:gd name="T14" fmla="*/ 108 w 142"/>
              <a:gd name="T15" fmla="*/ 76 h 182"/>
              <a:gd name="T16" fmla="*/ 140 w 142"/>
              <a:gd name="T17" fmla="*/ 34 h 182"/>
              <a:gd name="T18" fmla="*/ 99 w 142"/>
              <a:gd name="T19" fmla="*/ 0 h 182"/>
              <a:gd name="T20" fmla="*/ 0 w 142"/>
              <a:gd name="T21" fmla="*/ 112 h 182"/>
              <a:gd name="T22" fmla="*/ 57 w 142"/>
              <a:gd name="T23" fmla="*/ 182 h 182"/>
              <a:gd name="T24" fmla="*/ 142 w 142"/>
              <a:gd name="T25" fmla="*/ 136 h 182"/>
              <a:gd name="T26" fmla="*/ 124 w 142"/>
              <a:gd name="T27" fmla="*/ 34 h 182"/>
              <a:gd name="T28" fmla="*/ 45 w 142"/>
              <a:gd name="T29" fmla="*/ 76 h 182"/>
              <a:gd name="T30" fmla="*/ 37 w 142"/>
              <a:gd name="T31" fmla="*/ 76 h 182"/>
              <a:gd name="T32" fmla="*/ 99 w 142"/>
              <a:gd name="T33" fmla="*/ 9 h 182"/>
              <a:gd name="T34" fmla="*/ 124 w 142"/>
              <a:gd name="T35" fmla="*/ 3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2">
                <a:moveTo>
                  <a:pt x="142" y="136"/>
                </a:moveTo>
                <a:cubicBezTo>
                  <a:pt x="142" y="134"/>
                  <a:pt x="138" y="129"/>
                  <a:pt x="135" y="129"/>
                </a:cubicBezTo>
                <a:cubicBezTo>
                  <a:pt x="134" y="129"/>
                  <a:pt x="133" y="130"/>
                  <a:pt x="130" y="134"/>
                </a:cubicBezTo>
                <a:cubicBezTo>
                  <a:pt x="100" y="171"/>
                  <a:pt x="65" y="173"/>
                  <a:pt x="58" y="173"/>
                </a:cubicBezTo>
                <a:cubicBezTo>
                  <a:pt x="32" y="173"/>
                  <a:pt x="28" y="144"/>
                  <a:pt x="28" y="129"/>
                </a:cubicBezTo>
                <a:cubicBezTo>
                  <a:pt x="28" y="114"/>
                  <a:pt x="32" y="96"/>
                  <a:pt x="34" y="85"/>
                </a:cubicBezTo>
                <a:lnTo>
                  <a:pt x="50" y="85"/>
                </a:lnTo>
                <a:cubicBezTo>
                  <a:pt x="62" y="85"/>
                  <a:pt x="89" y="84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1"/>
                  <a:pt x="0" y="112"/>
                </a:cubicBezTo>
                <a:cubicBezTo>
                  <a:pt x="0" y="148"/>
                  <a:pt x="19" y="182"/>
                  <a:pt x="57" y="182"/>
                </a:cubicBezTo>
                <a:cubicBezTo>
                  <a:pt x="108" y="182"/>
                  <a:pt x="142" y="142"/>
                  <a:pt x="142" y="136"/>
                </a:cubicBezTo>
                <a:close/>
                <a:moveTo>
                  <a:pt x="124" y="34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Freeform 83"/>
          <p:cNvSpPr>
            <a:spLocks/>
          </p:cNvSpPr>
          <p:nvPr/>
        </p:nvSpPr>
        <p:spPr bwMode="auto">
          <a:xfrm>
            <a:off x="2154238" y="6396038"/>
            <a:ext cx="79375" cy="127000"/>
          </a:xfrm>
          <a:custGeom>
            <a:avLst/>
            <a:gdLst>
              <a:gd name="T0" fmla="*/ 112 w 112"/>
              <a:gd name="T1" fmla="*/ 9 h 182"/>
              <a:gd name="T2" fmla="*/ 49 w 112"/>
              <a:gd name="T3" fmla="*/ 9 h 182"/>
              <a:gd name="T4" fmla="*/ 15 w 112"/>
              <a:gd name="T5" fmla="*/ 0 h 182"/>
              <a:gd name="T6" fmla="*/ 9 w 112"/>
              <a:gd name="T7" fmla="*/ 0 h 182"/>
              <a:gd name="T8" fmla="*/ 0 w 112"/>
              <a:gd name="T9" fmla="*/ 54 h 182"/>
              <a:gd name="T10" fmla="*/ 7 w 112"/>
              <a:gd name="T11" fmla="*/ 54 h 182"/>
              <a:gd name="T12" fmla="*/ 13 w 112"/>
              <a:gd name="T13" fmla="*/ 30 h 182"/>
              <a:gd name="T14" fmla="*/ 39 w 112"/>
              <a:gd name="T15" fmla="*/ 29 h 182"/>
              <a:gd name="T16" fmla="*/ 93 w 112"/>
              <a:gd name="T17" fmla="*/ 29 h 182"/>
              <a:gd name="T18" fmla="*/ 64 w 112"/>
              <a:gd name="T19" fmla="*/ 70 h 182"/>
              <a:gd name="T20" fmla="*/ 32 w 112"/>
              <a:gd name="T21" fmla="*/ 168 h 182"/>
              <a:gd name="T22" fmla="*/ 43 w 112"/>
              <a:gd name="T23" fmla="*/ 182 h 182"/>
              <a:gd name="T24" fmla="*/ 55 w 112"/>
              <a:gd name="T25" fmla="*/ 168 h 182"/>
              <a:gd name="T26" fmla="*/ 55 w 112"/>
              <a:gd name="T27" fmla="*/ 154 h 182"/>
              <a:gd name="T28" fmla="*/ 58 w 112"/>
              <a:gd name="T29" fmla="*/ 112 h 182"/>
              <a:gd name="T30" fmla="*/ 74 w 112"/>
              <a:gd name="T31" fmla="*/ 67 h 182"/>
              <a:gd name="T32" fmla="*/ 110 w 112"/>
              <a:gd name="T33" fmla="*/ 18 h 182"/>
              <a:gd name="T34" fmla="*/ 112 w 112"/>
              <a:gd name="T35" fmla="*/ 9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2" h="182">
                <a:moveTo>
                  <a:pt x="112" y="9"/>
                </a:moveTo>
                <a:lnTo>
                  <a:pt x="49" y="9"/>
                </a:lnTo>
                <a:cubicBezTo>
                  <a:pt x="17" y="9"/>
                  <a:pt x="16" y="5"/>
                  <a:pt x="15" y="0"/>
                </a:cubicBezTo>
                <a:lnTo>
                  <a:pt x="9" y="0"/>
                </a:lnTo>
                <a:lnTo>
                  <a:pt x="0" y="54"/>
                </a:lnTo>
                <a:lnTo>
                  <a:pt x="7" y="54"/>
                </a:lnTo>
                <a:cubicBezTo>
                  <a:pt x="8" y="50"/>
                  <a:pt x="10" y="33"/>
                  <a:pt x="13" y="30"/>
                </a:cubicBezTo>
                <a:cubicBezTo>
                  <a:pt x="15" y="29"/>
                  <a:pt x="35" y="29"/>
                  <a:pt x="39" y="29"/>
                </a:cubicBezTo>
                <a:lnTo>
                  <a:pt x="93" y="29"/>
                </a:lnTo>
                <a:lnTo>
                  <a:pt x="64" y="70"/>
                </a:lnTo>
                <a:cubicBezTo>
                  <a:pt x="40" y="105"/>
                  <a:pt x="32" y="141"/>
                  <a:pt x="32" y="168"/>
                </a:cubicBezTo>
                <a:cubicBezTo>
                  <a:pt x="32" y="170"/>
                  <a:pt x="32" y="182"/>
                  <a:pt x="43" y="182"/>
                </a:cubicBezTo>
                <a:cubicBezTo>
                  <a:pt x="55" y="182"/>
                  <a:pt x="55" y="170"/>
                  <a:pt x="55" y="168"/>
                </a:cubicBezTo>
                <a:lnTo>
                  <a:pt x="55" y="154"/>
                </a:lnTo>
                <a:cubicBezTo>
                  <a:pt x="55" y="140"/>
                  <a:pt x="56" y="126"/>
                  <a:pt x="58" y="112"/>
                </a:cubicBezTo>
                <a:cubicBezTo>
                  <a:pt x="59" y="106"/>
                  <a:pt x="63" y="83"/>
                  <a:pt x="74" y="67"/>
                </a:cubicBezTo>
                <a:lnTo>
                  <a:pt x="110" y="18"/>
                </a:lnTo>
                <a:cubicBezTo>
                  <a:pt x="112" y="15"/>
                  <a:pt x="112" y="14"/>
                  <a:pt x="112" y="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Freeform 84"/>
          <p:cNvSpPr>
            <a:spLocks/>
          </p:cNvSpPr>
          <p:nvPr/>
        </p:nvSpPr>
        <p:spPr bwMode="auto">
          <a:xfrm>
            <a:off x="2735263" y="3135313"/>
            <a:ext cx="115888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Freeform 85"/>
          <p:cNvSpPr>
            <a:spLocks noEditPoints="1"/>
          </p:cNvSpPr>
          <p:nvPr/>
        </p:nvSpPr>
        <p:spPr bwMode="auto">
          <a:xfrm>
            <a:off x="2847975" y="3194050"/>
            <a:ext cx="77788" cy="123825"/>
          </a:xfrm>
          <a:custGeom>
            <a:avLst/>
            <a:gdLst>
              <a:gd name="T0" fmla="*/ 110 w 110"/>
              <a:gd name="T1" fmla="*/ 90 h 179"/>
              <a:gd name="T2" fmla="*/ 99 w 110"/>
              <a:gd name="T3" fmla="*/ 29 h 179"/>
              <a:gd name="T4" fmla="*/ 55 w 110"/>
              <a:gd name="T5" fmla="*/ 0 h 179"/>
              <a:gd name="T6" fmla="*/ 10 w 110"/>
              <a:gd name="T7" fmla="*/ 31 h 179"/>
              <a:gd name="T8" fmla="*/ 0 w 110"/>
              <a:gd name="T9" fmla="*/ 90 h 179"/>
              <a:gd name="T10" fmla="*/ 12 w 110"/>
              <a:gd name="T11" fmla="*/ 152 h 179"/>
              <a:gd name="T12" fmla="*/ 55 w 110"/>
              <a:gd name="T13" fmla="*/ 179 h 179"/>
              <a:gd name="T14" fmla="*/ 100 w 110"/>
              <a:gd name="T15" fmla="*/ 148 h 179"/>
              <a:gd name="T16" fmla="*/ 110 w 110"/>
              <a:gd name="T17" fmla="*/ 90 h 179"/>
              <a:gd name="T18" fmla="*/ 88 w 110"/>
              <a:gd name="T19" fmla="*/ 87 h 179"/>
              <a:gd name="T20" fmla="*/ 85 w 110"/>
              <a:gd name="T21" fmla="*/ 140 h 179"/>
              <a:gd name="T22" fmla="*/ 55 w 110"/>
              <a:gd name="T23" fmla="*/ 173 h 179"/>
              <a:gd name="T24" fmla="*/ 25 w 110"/>
              <a:gd name="T25" fmla="*/ 141 h 179"/>
              <a:gd name="T26" fmla="*/ 22 w 110"/>
              <a:gd name="T27" fmla="*/ 87 h 179"/>
              <a:gd name="T28" fmla="*/ 24 w 110"/>
              <a:gd name="T29" fmla="*/ 39 h 179"/>
              <a:gd name="T30" fmla="*/ 55 w 110"/>
              <a:gd name="T31" fmla="*/ 5 h 179"/>
              <a:gd name="T32" fmla="*/ 85 w 110"/>
              <a:gd name="T33" fmla="*/ 36 h 179"/>
              <a:gd name="T34" fmla="*/ 88 w 110"/>
              <a:gd name="T35" fmla="*/ 87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0" h="179">
                <a:moveTo>
                  <a:pt x="110" y="90"/>
                </a:moveTo>
                <a:cubicBezTo>
                  <a:pt x="110" y="69"/>
                  <a:pt x="108" y="48"/>
                  <a:pt x="99" y="29"/>
                </a:cubicBezTo>
                <a:cubicBezTo>
                  <a:pt x="87" y="4"/>
                  <a:pt x="66" y="0"/>
                  <a:pt x="55" y="0"/>
                </a:cubicBezTo>
                <a:cubicBezTo>
                  <a:pt x="39" y="0"/>
                  <a:pt x="20" y="6"/>
                  <a:pt x="10" y="31"/>
                </a:cubicBezTo>
                <a:cubicBezTo>
                  <a:pt x="1" y="49"/>
                  <a:pt x="0" y="69"/>
                  <a:pt x="0" y="90"/>
                </a:cubicBezTo>
                <a:cubicBezTo>
                  <a:pt x="0" y="109"/>
                  <a:pt x="1" y="133"/>
                  <a:pt x="12" y="152"/>
                </a:cubicBezTo>
                <a:cubicBezTo>
                  <a:pt x="23" y="173"/>
                  <a:pt x="42" y="179"/>
                  <a:pt x="55" y="179"/>
                </a:cubicBezTo>
                <a:cubicBezTo>
                  <a:pt x="69" y="179"/>
                  <a:pt x="89" y="173"/>
                  <a:pt x="100" y="148"/>
                </a:cubicBezTo>
                <a:cubicBezTo>
                  <a:pt x="108" y="131"/>
                  <a:pt x="110" y="110"/>
                  <a:pt x="110" y="90"/>
                </a:cubicBezTo>
                <a:close/>
                <a:moveTo>
                  <a:pt x="88" y="87"/>
                </a:moveTo>
                <a:cubicBezTo>
                  <a:pt x="88" y="106"/>
                  <a:pt x="88" y="124"/>
                  <a:pt x="85" y="140"/>
                </a:cubicBezTo>
                <a:cubicBezTo>
                  <a:pt x="81" y="165"/>
                  <a:pt x="66" y="173"/>
                  <a:pt x="55" y="173"/>
                </a:cubicBezTo>
                <a:cubicBezTo>
                  <a:pt x="45" y="173"/>
                  <a:pt x="29" y="166"/>
                  <a:pt x="25" y="141"/>
                </a:cubicBezTo>
                <a:cubicBezTo>
                  <a:pt x="22" y="126"/>
                  <a:pt x="22" y="102"/>
                  <a:pt x="22" y="87"/>
                </a:cubicBezTo>
                <a:cubicBezTo>
                  <a:pt x="22" y="70"/>
                  <a:pt x="22" y="53"/>
                  <a:pt x="24" y="39"/>
                </a:cubicBezTo>
                <a:cubicBezTo>
                  <a:pt x="29" y="8"/>
                  <a:pt x="48" y="5"/>
                  <a:pt x="55" y="5"/>
                </a:cubicBezTo>
                <a:cubicBezTo>
                  <a:pt x="63" y="5"/>
                  <a:pt x="81" y="10"/>
                  <a:pt x="85" y="36"/>
                </a:cubicBezTo>
                <a:cubicBezTo>
                  <a:pt x="88" y="50"/>
                  <a:pt x="88" y="70"/>
                  <a:pt x="88" y="8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Freeform 86"/>
          <p:cNvSpPr>
            <a:spLocks/>
          </p:cNvSpPr>
          <p:nvPr/>
        </p:nvSpPr>
        <p:spPr bwMode="auto">
          <a:xfrm>
            <a:off x="3108325" y="313531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8 w 164"/>
              <a:gd name="T3" fmla="*/ 0 h 181"/>
              <a:gd name="T4" fmla="*/ 129 w 164"/>
              <a:gd name="T5" fmla="*/ 18 h 181"/>
              <a:gd name="T6" fmla="*/ 134 w 164"/>
              <a:gd name="T7" fmla="*/ 29 h 181"/>
              <a:gd name="T8" fmla="*/ 145 w 164"/>
              <a:gd name="T9" fmla="*/ 61 h 181"/>
              <a:gd name="T10" fmla="*/ 80 w 164"/>
              <a:gd name="T11" fmla="*/ 172 h 181"/>
              <a:gd name="T12" fmla="*/ 54 w 164"/>
              <a:gd name="T13" fmla="*/ 139 h 181"/>
              <a:gd name="T14" fmla="*/ 77 w 164"/>
              <a:gd name="T15" fmla="*/ 52 h 181"/>
              <a:gd name="T16" fmla="*/ 82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1 w 164"/>
              <a:gd name="T27" fmla="*/ 9 h 181"/>
              <a:gd name="T28" fmla="*/ 59 w 164"/>
              <a:gd name="T29" fmla="*/ 20 h 181"/>
              <a:gd name="T30" fmla="*/ 50 w 164"/>
              <a:gd name="T31" fmla="*/ 56 h 181"/>
              <a:gd name="T32" fmla="*/ 29 w 164"/>
              <a:gd name="T33" fmla="*/ 133 h 181"/>
              <a:gd name="T34" fmla="*/ 79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8" y="0"/>
                </a:cubicBezTo>
                <a:cubicBezTo>
                  <a:pt x="139" y="0"/>
                  <a:pt x="129" y="9"/>
                  <a:pt x="129" y="18"/>
                </a:cubicBezTo>
                <a:cubicBezTo>
                  <a:pt x="129" y="24"/>
                  <a:pt x="131" y="26"/>
                  <a:pt x="134" y="29"/>
                </a:cubicBezTo>
                <a:cubicBezTo>
                  <a:pt x="143" y="40"/>
                  <a:pt x="145" y="52"/>
                  <a:pt x="145" y="61"/>
                </a:cubicBezTo>
                <a:cubicBezTo>
                  <a:pt x="145" y="72"/>
                  <a:pt x="126" y="172"/>
                  <a:pt x="80" y="172"/>
                </a:cubicBezTo>
                <a:cubicBezTo>
                  <a:pt x="58" y="172"/>
                  <a:pt x="54" y="152"/>
                  <a:pt x="54" y="139"/>
                </a:cubicBezTo>
                <a:cubicBezTo>
                  <a:pt x="54" y="116"/>
                  <a:pt x="67" y="81"/>
                  <a:pt x="77" y="52"/>
                </a:cubicBezTo>
                <a:cubicBezTo>
                  <a:pt x="79" y="46"/>
                  <a:pt x="82" y="40"/>
                  <a:pt x="82" y="32"/>
                </a:cubicBezTo>
                <a:cubicBezTo>
                  <a:pt x="82" y="12"/>
                  <a:pt x="69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2" y="65"/>
                  <a:pt x="13" y="59"/>
                </a:cubicBezTo>
                <a:cubicBezTo>
                  <a:pt x="17" y="47"/>
                  <a:pt x="27" y="9"/>
                  <a:pt x="51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50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9" y="181"/>
                </a:cubicBezTo>
                <a:cubicBezTo>
                  <a:pt x="146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Freeform 87"/>
          <p:cNvSpPr>
            <a:spLocks/>
          </p:cNvSpPr>
          <p:nvPr/>
        </p:nvSpPr>
        <p:spPr bwMode="auto">
          <a:xfrm>
            <a:off x="3228975" y="3194050"/>
            <a:ext cx="60325" cy="120650"/>
          </a:xfrm>
          <a:custGeom>
            <a:avLst/>
            <a:gdLst>
              <a:gd name="T0" fmla="*/ 86 w 86"/>
              <a:gd name="T1" fmla="*/ 173 h 173"/>
              <a:gd name="T2" fmla="*/ 86 w 86"/>
              <a:gd name="T3" fmla="*/ 165 h 173"/>
              <a:gd name="T4" fmla="*/ 78 w 86"/>
              <a:gd name="T5" fmla="*/ 165 h 173"/>
              <a:gd name="T6" fmla="*/ 54 w 86"/>
              <a:gd name="T7" fmla="*/ 152 h 173"/>
              <a:gd name="T8" fmla="*/ 54 w 86"/>
              <a:gd name="T9" fmla="*/ 6 h 173"/>
              <a:gd name="T10" fmla="*/ 48 w 86"/>
              <a:gd name="T11" fmla="*/ 0 h 173"/>
              <a:gd name="T12" fmla="*/ 0 w 86"/>
              <a:gd name="T13" fmla="*/ 16 h 173"/>
              <a:gd name="T14" fmla="*/ 0 w 86"/>
              <a:gd name="T15" fmla="*/ 24 h 173"/>
              <a:gd name="T16" fmla="*/ 35 w 86"/>
              <a:gd name="T17" fmla="*/ 18 h 173"/>
              <a:gd name="T18" fmla="*/ 35 w 86"/>
              <a:gd name="T19" fmla="*/ 152 h 173"/>
              <a:gd name="T20" fmla="*/ 10 w 86"/>
              <a:gd name="T21" fmla="*/ 165 h 173"/>
              <a:gd name="T22" fmla="*/ 2 w 86"/>
              <a:gd name="T23" fmla="*/ 165 h 173"/>
              <a:gd name="T24" fmla="*/ 2 w 86"/>
              <a:gd name="T25" fmla="*/ 173 h 173"/>
              <a:gd name="T26" fmla="*/ 44 w 86"/>
              <a:gd name="T27" fmla="*/ 172 h 173"/>
              <a:gd name="T28" fmla="*/ 86 w 86"/>
              <a:gd name="T29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6" h="173">
                <a:moveTo>
                  <a:pt x="86" y="173"/>
                </a:moveTo>
                <a:lnTo>
                  <a:pt x="86" y="165"/>
                </a:lnTo>
                <a:lnTo>
                  <a:pt x="78" y="165"/>
                </a:lnTo>
                <a:cubicBezTo>
                  <a:pt x="55" y="165"/>
                  <a:pt x="54" y="162"/>
                  <a:pt x="54" y="152"/>
                </a:cubicBezTo>
                <a:lnTo>
                  <a:pt x="54" y="6"/>
                </a:lnTo>
                <a:cubicBezTo>
                  <a:pt x="54" y="0"/>
                  <a:pt x="54" y="0"/>
                  <a:pt x="48" y="0"/>
                </a:cubicBezTo>
                <a:cubicBezTo>
                  <a:pt x="32" y="16"/>
                  <a:pt x="9" y="16"/>
                  <a:pt x="0" y="16"/>
                </a:cubicBezTo>
                <a:lnTo>
                  <a:pt x="0" y="24"/>
                </a:lnTo>
                <a:cubicBezTo>
                  <a:pt x="6" y="24"/>
                  <a:pt x="21" y="24"/>
                  <a:pt x="35" y="18"/>
                </a:cubicBezTo>
                <a:lnTo>
                  <a:pt x="35" y="152"/>
                </a:lnTo>
                <a:cubicBezTo>
                  <a:pt x="35" y="162"/>
                  <a:pt x="34" y="165"/>
                  <a:pt x="10" y="165"/>
                </a:cubicBezTo>
                <a:lnTo>
                  <a:pt x="2" y="165"/>
                </a:lnTo>
                <a:lnTo>
                  <a:pt x="2" y="173"/>
                </a:lnTo>
                <a:cubicBezTo>
                  <a:pt x="11" y="172"/>
                  <a:pt x="34" y="172"/>
                  <a:pt x="44" y="172"/>
                </a:cubicBezTo>
                <a:cubicBezTo>
                  <a:pt x="55" y="172"/>
                  <a:pt x="77" y="172"/>
                  <a:pt x="86" y="17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Freeform 88"/>
          <p:cNvSpPr>
            <a:spLocks/>
          </p:cNvSpPr>
          <p:nvPr/>
        </p:nvSpPr>
        <p:spPr bwMode="auto">
          <a:xfrm>
            <a:off x="3479800" y="3135313"/>
            <a:ext cx="115888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4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4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" name="Freeform 89"/>
          <p:cNvSpPr>
            <a:spLocks/>
          </p:cNvSpPr>
          <p:nvPr/>
        </p:nvSpPr>
        <p:spPr bwMode="auto">
          <a:xfrm>
            <a:off x="3595688" y="3194050"/>
            <a:ext cx="71438" cy="120650"/>
          </a:xfrm>
          <a:custGeom>
            <a:avLst/>
            <a:gdLst>
              <a:gd name="T0" fmla="*/ 103 w 103"/>
              <a:gd name="T1" fmla="*/ 128 h 173"/>
              <a:gd name="T2" fmla="*/ 97 w 103"/>
              <a:gd name="T3" fmla="*/ 128 h 173"/>
              <a:gd name="T4" fmla="*/ 91 w 103"/>
              <a:gd name="T5" fmla="*/ 151 h 173"/>
              <a:gd name="T6" fmla="*/ 67 w 103"/>
              <a:gd name="T7" fmla="*/ 153 h 173"/>
              <a:gd name="T8" fmla="*/ 20 w 103"/>
              <a:gd name="T9" fmla="*/ 153 h 173"/>
              <a:gd name="T10" fmla="*/ 47 w 103"/>
              <a:gd name="T11" fmla="*/ 126 h 173"/>
              <a:gd name="T12" fmla="*/ 103 w 103"/>
              <a:gd name="T13" fmla="*/ 50 h 173"/>
              <a:gd name="T14" fmla="*/ 48 w 103"/>
              <a:gd name="T15" fmla="*/ 0 h 173"/>
              <a:gd name="T16" fmla="*/ 0 w 103"/>
              <a:gd name="T17" fmla="*/ 47 h 173"/>
              <a:gd name="T18" fmla="*/ 13 w 103"/>
              <a:gd name="T19" fmla="*/ 61 h 173"/>
              <a:gd name="T20" fmla="*/ 27 w 103"/>
              <a:gd name="T21" fmla="*/ 48 h 173"/>
              <a:gd name="T22" fmla="*/ 13 w 103"/>
              <a:gd name="T23" fmla="*/ 34 h 173"/>
              <a:gd name="T24" fmla="*/ 10 w 103"/>
              <a:gd name="T25" fmla="*/ 34 h 173"/>
              <a:gd name="T26" fmla="*/ 45 w 103"/>
              <a:gd name="T27" fmla="*/ 8 h 173"/>
              <a:gd name="T28" fmla="*/ 80 w 103"/>
              <a:gd name="T29" fmla="*/ 50 h 173"/>
              <a:gd name="T30" fmla="*/ 52 w 103"/>
              <a:gd name="T31" fmla="*/ 108 h 173"/>
              <a:gd name="T32" fmla="*/ 3 w 103"/>
              <a:gd name="T33" fmla="*/ 163 h 173"/>
              <a:gd name="T34" fmla="*/ 0 w 103"/>
              <a:gd name="T35" fmla="*/ 173 h 173"/>
              <a:gd name="T36" fmla="*/ 96 w 103"/>
              <a:gd name="T37" fmla="*/ 173 h 173"/>
              <a:gd name="T38" fmla="*/ 103 w 103"/>
              <a:gd name="T39" fmla="*/ 128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3" h="173">
                <a:moveTo>
                  <a:pt x="103" y="128"/>
                </a:moveTo>
                <a:lnTo>
                  <a:pt x="97" y="128"/>
                </a:lnTo>
                <a:cubicBezTo>
                  <a:pt x="96" y="135"/>
                  <a:pt x="94" y="147"/>
                  <a:pt x="91" y="151"/>
                </a:cubicBezTo>
                <a:cubicBezTo>
                  <a:pt x="89" y="153"/>
                  <a:pt x="72" y="153"/>
                  <a:pt x="67" y="153"/>
                </a:cubicBezTo>
                <a:lnTo>
                  <a:pt x="20" y="153"/>
                </a:lnTo>
                <a:lnTo>
                  <a:pt x="47" y="126"/>
                </a:lnTo>
                <a:cubicBezTo>
                  <a:pt x="88" y="90"/>
                  <a:pt x="103" y="76"/>
                  <a:pt x="103" y="50"/>
                </a:cubicBezTo>
                <a:cubicBezTo>
                  <a:pt x="103" y="21"/>
                  <a:pt x="80" y="0"/>
                  <a:pt x="48" y="0"/>
                </a:cubicBezTo>
                <a:cubicBezTo>
                  <a:pt x="19" y="0"/>
                  <a:pt x="0" y="24"/>
                  <a:pt x="0" y="47"/>
                </a:cubicBezTo>
                <a:cubicBezTo>
                  <a:pt x="0" y="61"/>
                  <a:pt x="13" y="61"/>
                  <a:pt x="13" y="61"/>
                </a:cubicBezTo>
                <a:cubicBezTo>
                  <a:pt x="18" y="61"/>
                  <a:pt x="27" y="58"/>
                  <a:pt x="27" y="48"/>
                </a:cubicBezTo>
                <a:cubicBezTo>
                  <a:pt x="27" y="41"/>
                  <a:pt x="22" y="34"/>
                  <a:pt x="13" y="34"/>
                </a:cubicBezTo>
                <a:cubicBezTo>
                  <a:pt x="11" y="34"/>
                  <a:pt x="11" y="34"/>
                  <a:pt x="10" y="34"/>
                </a:cubicBezTo>
                <a:cubicBezTo>
                  <a:pt x="16" y="17"/>
                  <a:pt x="30" y="8"/>
                  <a:pt x="45" y="8"/>
                </a:cubicBezTo>
                <a:cubicBezTo>
                  <a:pt x="69" y="8"/>
                  <a:pt x="80" y="29"/>
                  <a:pt x="80" y="50"/>
                </a:cubicBezTo>
                <a:cubicBezTo>
                  <a:pt x="80" y="71"/>
                  <a:pt x="67" y="92"/>
                  <a:pt x="52" y="108"/>
                </a:cubicBezTo>
                <a:lnTo>
                  <a:pt x="3" y="163"/>
                </a:lnTo>
                <a:cubicBezTo>
                  <a:pt x="0" y="166"/>
                  <a:pt x="0" y="167"/>
                  <a:pt x="0" y="173"/>
                </a:cubicBezTo>
                <a:lnTo>
                  <a:pt x="96" y="173"/>
                </a:lnTo>
                <a:lnTo>
                  <a:pt x="103" y="1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Freeform 90"/>
          <p:cNvSpPr>
            <a:spLocks/>
          </p:cNvSpPr>
          <p:nvPr/>
        </p:nvSpPr>
        <p:spPr bwMode="auto">
          <a:xfrm>
            <a:off x="3852863" y="313531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Freeform 91"/>
          <p:cNvSpPr>
            <a:spLocks/>
          </p:cNvSpPr>
          <p:nvPr/>
        </p:nvSpPr>
        <p:spPr bwMode="auto">
          <a:xfrm>
            <a:off x="3965575" y="3194050"/>
            <a:ext cx="74613" cy="123825"/>
          </a:xfrm>
          <a:custGeom>
            <a:avLst/>
            <a:gdLst>
              <a:gd name="T0" fmla="*/ 108 w 108"/>
              <a:gd name="T1" fmla="*/ 128 h 179"/>
              <a:gd name="T2" fmla="*/ 64 w 108"/>
              <a:gd name="T3" fmla="*/ 81 h 179"/>
              <a:gd name="T4" fmla="*/ 101 w 108"/>
              <a:gd name="T5" fmla="*/ 36 h 179"/>
              <a:gd name="T6" fmla="*/ 53 w 108"/>
              <a:gd name="T7" fmla="*/ 0 h 179"/>
              <a:gd name="T8" fmla="*/ 7 w 108"/>
              <a:gd name="T9" fmla="*/ 35 h 179"/>
              <a:gd name="T10" fmla="*/ 20 w 108"/>
              <a:gd name="T11" fmla="*/ 49 h 179"/>
              <a:gd name="T12" fmla="*/ 33 w 108"/>
              <a:gd name="T13" fmla="*/ 35 h 179"/>
              <a:gd name="T14" fmla="*/ 17 w 108"/>
              <a:gd name="T15" fmla="*/ 22 h 179"/>
              <a:gd name="T16" fmla="*/ 52 w 108"/>
              <a:gd name="T17" fmla="*/ 6 h 179"/>
              <a:gd name="T18" fmla="*/ 77 w 108"/>
              <a:gd name="T19" fmla="*/ 35 h 179"/>
              <a:gd name="T20" fmla="*/ 70 w 108"/>
              <a:gd name="T21" fmla="*/ 65 h 179"/>
              <a:gd name="T22" fmla="*/ 46 w 108"/>
              <a:gd name="T23" fmla="*/ 79 h 179"/>
              <a:gd name="T24" fmla="*/ 36 w 108"/>
              <a:gd name="T25" fmla="*/ 79 h 179"/>
              <a:gd name="T26" fmla="*/ 32 w 108"/>
              <a:gd name="T27" fmla="*/ 82 h 179"/>
              <a:gd name="T28" fmla="*/ 39 w 108"/>
              <a:gd name="T29" fmla="*/ 85 h 179"/>
              <a:gd name="T30" fmla="*/ 50 w 108"/>
              <a:gd name="T31" fmla="*/ 85 h 179"/>
              <a:gd name="T32" fmla="*/ 81 w 108"/>
              <a:gd name="T33" fmla="*/ 128 h 179"/>
              <a:gd name="T34" fmla="*/ 52 w 108"/>
              <a:gd name="T35" fmla="*/ 171 h 179"/>
              <a:gd name="T36" fmla="*/ 12 w 108"/>
              <a:gd name="T37" fmla="*/ 152 h 179"/>
              <a:gd name="T38" fmla="*/ 29 w 108"/>
              <a:gd name="T39" fmla="*/ 137 h 179"/>
              <a:gd name="T40" fmla="*/ 15 w 108"/>
              <a:gd name="T41" fmla="*/ 123 h 179"/>
              <a:gd name="T42" fmla="*/ 0 w 108"/>
              <a:gd name="T43" fmla="*/ 138 h 179"/>
              <a:gd name="T44" fmla="*/ 52 w 108"/>
              <a:gd name="T45" fmla="*/ 179 h 179"/>
              <a:gd name="T46" fmla="*/ 108 w 108"/>
              <a:gd name="T47" fmla="*/ 12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8" h="179">
                <a:moveTo>
                  <a:pt x="108" y="128"/>
                </a:moveTo>
                <a:cubicBezTo>
                  <a:pt x="108" y="107"/>
                  <a:pt x="91" y="87"/>
                  <a:pt x="64" y="81"/>
                </a:cubicBezTo>
                <a:cubicBezTo>
                  <a:pt x="86" y="74"/>
                  <a:pt x="101" y="56"/>
                  <a:pt x="101" y="36"/>
                </a:cubicBezTo>
                <a:cubicBezTo>
                  <a:pt x="101" y="14"/>
                  <a:pt x="78" y="0"/>
                  <a:pt x="53" y="0"/>
                </a:cubicBezTo>
                <a:cubicBezTo>
                  <a:pt x="27" y="0"/>
                  <a:pt x="7" y="15"/>
                  <a:pt x="7" y="35"/>
                </a:cubicBezTo>
                <a:cubicBezTo>
                  <a:pt x="7" y="44"/>
                  <a:pt x="13" y="49"/>
                  <a:pt x="20" y="49"/>
                </a:cubicBezTo>
                <a:cubicBezTo>
                  <a:pt x="28" y="49"/>
                  <a:pt x="33" y="43"/>
                  <a:pt x="33" y="35"/>
                </a:cubicBezTo>
                <a:cubicBezTo>
                  <a:pt x="33" y="22"/>
                  <a:pt x="21" y="22"/>
                  <a:pt x="17" y="22"/>
                </a:cubicBezTo>
                <a:cubicBezTo>
                  <a:pt x="25" y="10"/>
                  <a:pt x="43" y="6"/>
                  <a:pt x="52" y="6"/>
                </a:cubicBezTo>
                <a:cubicBezTo>
                  <a:pt x="63" y="6"/>
                  <a:pt x="77" y="12"/>
                  <a:pt x="77" y="35"/>
                </a:cubicBezTo>
                <a:cubicBezTo>
                  <a:pt x="77" y="38"/>
                  <a:pt x="76" y="54"/>
                  <a:pt x="70" y="65"/>
                </a:cubicBezTo>
                <a:cubicBezTo>
                  <a:pt x="62" y="77"/>
                  <a:pt x="53" y="78"/>
                  <a:pt x="46" y="79"/>
                </a:cubicBezTo>
                <a:cubicBezTo>
                  <a:pt x="44" y="79"/>
                  <a:pt x="38" y="79"/>
                  <a:pt x="36" y="79"/>
                </a:cubicBezTo>
                <a:cubicBezTo>
                  <a:pt x="34" y="80"/>
                  <a:pt x="32" y="80"/>
                  <a:pt x="32" y="82"/>
                </a:cubicBezTo>
                <a:cubicBezTo>
                  <a:pt x="32" y="85"/>
                  <a:pt x="34" y="85"/>
                  <a:pt x="39" y="85"/>
                </a:cubicBezTo>
                <a:lnTo>
                  <a:pt x="50" y="85"/>
                </a:lnTo>
                <a:cubicBezTo>
                  <a:pt x="71" y="85"/>
                  <a:pt x="81" y="103"/>
                  <a:pt x="81" y="128"/>
                </a:cubicBezTo>
                <a:cubicBezTo>
                  <a:pt x="81" y="164"/>
                  <a:pt x="63" y="171"/>
                  <a:pt x="52" y="171"/>
                </a:cubicBezTo>
                <a:cubicBezTo>
                  <a:pt x="41" y="171"/>
                  <a:pt x="21" y="167"/>
                  <a:pt x="12" y="152"/>
                </a:cubicBezTo>
                <a:cubicBezTo>
                  <a:pt x="21" y="153"/>
                  <a:pt x="29" y="147"/>
                  <a:pt x="29" y="137"/>
                </a:cubicBezTo>
                <a:cubicBezTo>
                  <a:pt x="29" y="128"/>
                  <a:pt x="22" y="123"/>
                  <a:pt x="15" y="123"/>
                </a:cubicBezTo>
                <a:cubicBezTo>
                  <a:pt x="8" y="123"/>
                  <a:pt x="0" y="126"/>
                  <a:pt x="0" y="138"/>
                </a:cubicBezTo>
                <a:cubicBezTo>
                  <a:pt x="0" y="161"/>
                  <a:pt x="24" y="179"/>
                  <a:pt x="52" y="179"/>
                </a:cubicBezTo>
                <a:cubicBezTo>
                  <a:pt x="84" y="179"/>
                  <a:pt x="108" y="155"/>
                  <a:pt x="108" y="1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Freeform 92"/>
          <p:cNvSpPr>
            <a:spLocks/>
          </p:cNvSpPr>
          <p:nvPr/>
        </p:nvSpPr>
        <p:spPr bwMode="auto">
          <a:xfrm>
            <a:off x="4224338" y="313531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8 w 164"/>
              <a:gd name="T3" fmla="*/ 0 h 181"/>
              <a:gd name="T4" fmla="*/ 129 w 164"/>
              <a:gd name="T5" fmla="*/ 18 h 181"/>
              <a:gd name="T6" fmla="*/ 134 w 164"/>
              <a:gd name="T7" fmla="*/ 29 h 181"/>
              <a:gd name="T8" fmla="*/ 145 w 164"/>
              <a:gd name="T9" fmla="*/ 61 h 181"/>
              <a:gd name="T10" fmla="*/ 80 w 164"/>
              <a:gd name="T11" fmla="*/ 172 h 181"/>
              <a:gd name="T12" fmla="*/ 54 w 164"/>
              <a:gd name="T13" fmla="*/ 139 h 181"/>
              <a:gd name="T14" fmla="*/ 77 w 164"/>
              <a:gd name="T15" fmla="*/ 52 h 181"/>
              <a:gd name="T16" fmla="*/ 82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1 w 164"/>
              <a:gd name="T27" fmla="*/ 9 h 181"/>
              <a:gd name="T28" fmla="*/ 59 w 164"/>
              <a:gd name="T29" fmla="*/ 20 h 181"/>
              <a:gd name="T30" fmla="*/ 50 w 164"/>
              <a:gd name="T31" fmla="*/ 56 h 181"/>
              <a:gd name="T32" fmla="*/ 29 w 164"/>
              <a:gd name="T33" fmla="*/ 133 h 181"/>
              <a:gd name="T34" fmla="*/ 79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8" y="0"/>
                </a:cubicBezTo>
                <a:cubicBezTo>
                  <a:pt x="139" y="0"/>
                  <a:pt x="129" y="9"/>
                  <a:pt x="129" y="18"/>
                </a:cubicBezTo>
                <a:cubicBezTo>
                  <a:pt x="129" y="24"/>
                  <a:pt x="131" y="26"/>
                  <a:pt x="134" y="29"/>
                </a:cubicBezTo>
                <a:cubicBezTo>
                  <a:pt x="143" y="40"/>
                  <a:pt x="145" y="52"/>
                  <a:pt x="145" y="61"/>
                </a:cubicBezTo>
                <a:cubicBezTo>
                  <a:pt x="145" y="72"/>
                  <a:pt x="126" y="172"/>
                  <a:pt x="80" y="172"/>
                </a:cubicBezTo>
                <a:cubicBezTo>
                  <a:pt x="58" y="172"/>
                  <a:pt x="54" y="152"/>
                  <a:pt x="54" y="139"/>
                </a:cubicBezTo>
                <a:cubicBezTo>
                  <a:pt x="54" y="116"/>
                  <a:pt x="67" y="81"/>
                  <a:pt x="77" y="52"/>
                </a:cubicBezTo>
                <a:cubicBezTo>
                  <a:pt x="79" y="46"/>
                  <a:pt x="82" y="40"/>
                  <a:pt x="82" y="32"/>
                </a:cubicBezTo>
                <a:cubicBezTo>
                  <a:pt x="82" y="12"/>
                  <a:pt x="69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2" y="65"/>
                  <a:pt x="13" y="59"/>
                </a:cubicBezTo>
                <a:cubicBezTo>
                  <a:pt x="17" y="47"/>
                  <a:pt x="27" y="9"/>
                  <a:pt x="51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50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9" y="181"/>
                </a:cubicBezTo>
                <a:cubicBezTo>
                  <a:pt x="146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Freeform 93"/>
          <p:cNvSpPr>
            <a:spLocks noEditPoints="1"/>
          </p:cNvSpPr>
          <p:nvPr/>
        </p:nvSpPr>
        <p:spPr bwMode="auto">
          <a:xfrm>
            <a:off x="4335463" y="3190875"/>
            <a:ext cx="79375" cy="123825"/>
          </a:xfrm>
          <a:custGeom>
            <a:avLst/>
            <a:gdLst>
              <a:gd name="T0" fmla="*/ 115 w 115"/>
              <a:gd name="T1" fmla="*/ 133 h 176"/>
              <a:gd name="T2" fmla="*/ 115 w 115"/>
              <a:gd name="T3" fmla="*/ 125 h 176"/>
              <a:gd name="T4" fmla="*/ 89 w 115"/>
              <a:gd name="T5" fmla="*/ 125 h 176"/>
              <a:gd name="T6" fmla="*/ 89 w 115"/>
              <a:gd name="T7" fmla="*/ 7 h 176"/>
              <a:gd name="T8" fmla="*/ 85 w 115"/>
              <a:gd name="T9" fmla="*/ 0 h 176"/>
              <a:gd name="T10" fmla="*/ 79 w 115"/>
              <a:gd name="T11" fmla="*/ 3 h 176"/>
              <a:gd name="T12" fmla="*/ 0 w 115"/>
              <a:gd name="T13" fmla="*/ 125 h 176"/>
              <a:gd name="T14" fmla="*/ 0 w 115"/>
              <a:gd name="T15" fmla="*/ 133 h 176"/>
              <a:gd name="T16" fmla="*/ 69 w 115"/>
              <a:gd name="T17" fmla="*/ 133 h 176"/>
              <a:gd name="T18" fmla="*/ 69 w 115"/>
              <a:gd name="T19" fmla="*/ 156 h 176"/>
              <a:gd name="T20" fmla="*/ 49 w 115"/>
              <a:gd name="T21" fmla="*/ 168 h 176"/>
              <a:gd name="T22" fmla="*/ 44 w 115"/>
              <a:gd name="T23" fmla="*/ 168 h 176"/>
              <a:gd name="T24" fmla="*/ 44 w 115"/>
              <a:gd name="T25" fmla="*/ 176 h 176"/>
              <a:gd name="T26" fmla="*/ 79 w 115"/>
              <a:gd name="T27" fmla="*/ 175 h 176"/>
              <a:gd name="T28" fmla="*/ 114 w 115"/>
              <a:gd name="T29" fmla="*/ 176 h 176"/>
              <a:gd name="T30" fmla="*/ 114 w 115"/>
              <a:gd name="T31" fmla="*/ 168 h 176"/>
              <a:gd name="T32" fmla="*/ 109 w 115"/>
              <a:gd name="T33" fmla="*/ 168 h 176"/>
              <a:gd name="T34" fmla="*/ 89 w 115"/>
              <a:gd name="T35" fmla="*/ 156 h 176"/>
              <a:gd name="T36" fmla="*/ 89 w 115"/>
              <a:gd name="T37" fmla="*/ 133 h 176"/>
              <a:gd name="T38" fmla="*/ 115 w 115"/>
              <a:gd name="T39" fmla="*/ 133 h 176"/>
              <a:gd name="T40" fmla="*/ 70 w 115"/>
              <a:gd name="T41" fmla="*/ 125 h 176"/>
              <a:gd name="T42" fmla="*/ 7 w 115"/>
              <a:gd name="T43" fmla="*/ 125 h 176"/>
              <a:gd name="T44" fmla="*/ 70 w 115"/>
              <a:gd name="T45" fmla="*/ 28 h 176"/>
              <a:gd name="T46" fmla="*/ 70 w 115"/>
              <a:gd name="T47" fmla="*/ 12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5" h="176">
                <a:moveTo>
                  <a:pt x="115" y="133"/>
                </a:moveTo>
                <a:lnTo>
                  <a:pt x="115" y="125"/>
                </a:lnTo>
                <a:lnTo>
                  <a:pt x="89" y="125"/>
                </a:lnTo>
                <a:lnTo>
                  <a:pt x="89" y="7"/>
                </a:lnTo>
                <a:cubicBezTo>
                  <a:pt x="89" y="1"/>
                  <a:pt x="89" y="0"/>
                  <a:pt x="85" y="0"/>
                </a:cubicBezTo>
                <a:cubicBezTo>
                  <a:pt x="82" y="0"/>
                  <a:pt x="82" y="0"/>
                  <a:pt x="79" y="3"/>
                </a:cubicBezTo>
                <a:lnTo>
                  <a:pt x="0" y="125"/>
                </a:lnTo>
                <a:lnTo>
                  <a:pt x="0" y="133"/>
                </a:lnTo>
                <a:lnTo>
                  <a:pt x="69" y="133"/>
                </a:lnTo>
                <a:lnTo>
                  <a:pt x="69" y="156"/>
                </a:lnTo>
                <a:cubicBezTo>
                  <a:pt x="69" y="165"/>
                  <a:pt x="68" y="168"/>
                  <a:pt x="49" y="168"/>
                </a:cubicBezTo>
                <a:lnTo>
                  <a:pt x="44" y="168"/>
                </a:lnTo>
                <a:lnTo>
                  <a:pt x="44" y="176"/>
                </a:lnTo>
                <a:cubicBezTo>
                  <a:pt x="54" y="175"/>
                  <a:pt x="68" y="175"/>
                  <a:pt x="79" y="175"/>
                </a:cubicBezTo>
                <a:cubicBezTo>
                  <a:pt x="90" y="175"/>
                  <a:pt x="103" y="175"/>
                  <a:pt x="114" y="176"/>
                </a:cubicBezTo>
                <a:lnTo>
                  <a:pt x="114" y="168"/>
                </a:lnTo>
                <a:lnTo>
                  <a:pt x="109" y="168"/>
                </a:lnTo>
                <a:cubicBezTo>
                  <a:pt x="89" y="168"/>
                  <a:pt x="89" y="165"/>
                  <a:pt x="89" y="156"/>
                </a:cubicBezTo>
                <a:lnTo>
                  <a:pt x="89" y="133"/>
                </a:lnTo>
                <a:lnTo>
                  <a:pt x="115" y="133"/>
                </a:lnTo>
                <a:close/>
                <a:moveTo>
                  <a:pt x="70" y="125"/>
                </a:moveTo>
                <a:lnTo>
                  <a:pt x="7" y="125"/>
                </a:lnTo>
                <a:lnTo>
                  <a:pt x="70" y="28"/>
                </a:lnTo>
                <a:lnTo>
                  <a:pt x="70" y="1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Freeform 94"/>
          <p:cNvSpPr>
            <a:spLocks/>
          </p:cNvSpPr>
          <p:nvPr/>
        </p:nvSpPr>
        <p:spPr bwMode="auto">
          <a:xfrm>
            <a:off x="4597400" y="313531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4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4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Freeform 95"/>
          <p:cNvSpPr>
            <a:spLocks/>
          </p:cNvSpPr>
          <p:nvPr/>
        </p:nvSpPr>
        <p:spPr bwMode="auto">
          <a:xfrm>
            <a:off x="4711700" y="3194050"/>
            <a:ext cx="71438" cy="123825"/>
          </a:xfrm>
          <a:custGeom>
            <a:avLst/>
            <a:gdLst>
              <a:gd name="T0" fmla="*/ 103 w 103"/>
              <a:gd name="T1" fmla="*/ 121 h 179"/>
              <a:gd name="T2" fmla="*/ 54 w 103"/>
              <a:gd name="T3" fmla="*/ 64 h 179"/>
              <a:gd name="T4" fmla="*/ 21 w 103"/>
              <a:gd name="T5" fmla="*/ 77 h 179"/>
              <a:gd name="T6" fmla="*/ 21 w 103"/>
              <a:gd name="T7" fmla="*/ 26 h 179"/>
              <a:gd name="T8" fmla="*/ 43 w 103"/>
              <a:gd name="T9" fmla="*/ 30 h 179"/>
              <a:gd name="T10" fmla="*/ 93 w 103"/>
              <a:gd name="T11" fmla="*/ 3 h 179"/>
              <a:gd name="T12" fmla="*/ 91 w 103"/>
              <a:gd name="T13" fmla="*/ 0 h 179"/>
              <a:gd name="T14" fmla="*/ 89 w 103"/>
              <a:gd name="T15" fmla="*/ 1 h 179"/>
              <a:gd name="T16" fmla="*/ 53 w 103"/>
              <a:gd name="T17" fmla="*/ 8 h 179"/>
              <a:gd name="T18" fmla="*/ 19 w 103"/>
              <a:gd name="T19" fmla="*/ 1 h 179"/>
              <a:gd name="T20" fmla="*/ 16 w 103"/>
              <a:gd name="T21" fmla="*/ 0 h 179"/>
              <a:gd name="T22" fmla="*/ 13 w 103"/>
              <a:gd name="T23" fmla="*/ 6 h 179"/>
              <a:gd name="T24" fmla="*/ 13 w 103"/>
              <a:gd name="T25" fmla="*/ 83 h 179"/>
              <a:gd name="T26" fmla="*/ 17 w 103"/>
              <a:gd name="T27" fmla="*/ 90 h 179"/>
              <a:gd name="T28" fmla="*/ 20 w 103"/>
              <a:gd name="T29" fmla="*/ 88 h 179"/>
              <a:gd name="T30" fmla="*/ 54 w 103"/>
              <a:gd name="T31" fmla="*/ 69 h 179"/>
              <a:gd name="T32" fmla="*/ 76 w 103"/>
              <a:gd name="T33" fmla="*/ 86 h 179"/>
              <a:gd name="T34" fmla="*/ 80 w 103"/>
              <a:gd name="T35" fmla="*/ 119 h 179"/>
              <a:gd name="T36" fmla="*/ 74 w 103"/>
              <a:gd name="T37" fmla="*/ 154 h 179"/>
              <a:gd name="T38" fmla="*/ 46 w 103"/>
              <a:gd name="T39" fmla="*/ 171 h 179"/>
              <a:gd name="T40" fmla="*/ 8 w 103"/>
              <a:gd name="T41" fmla="*/ 142 h 179"/>
              <a:gd name="T42" fmla="*/ 12 w 103"/>
              <a:gd name="T43" fmla="*/ 143 h 179"/>
              <a:gd name="T44" fmla="*/ 25 w 103"/>
              <a:gd name="T45" fmla="*/ 130 h 179"/>
              <a:gd name="T46" fmla="*/ 12 w 103"/>
              <a:gd name="T47" fmla="*/ 117 h 179"/>
              <a:gd name="T48" fmla="*/ 0 w 103"/>
              <a:gd name="T49" fmla="*/ 131 h 179"/>
              <a:gd name="T50" fmla="*/ 47 w 103"/>
              <a:gd name="T51" fmla="*/ 179 h 179"/>
              <a:gd name="T52" fmla="*/ 103 w 103"/>
              <a:gd name="T53" fmla="*/ 121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3" h="179">
                <a:moveTo>
                  <a:pt x="103" y="121"/>
                </a:moveTo>
                <a:cubicBezTo>
                  <a:pt x="103" y="90"/>
                  <a:pt x="82" y="64"/>
                  <a:pt x="54" y="64"/>
                </a:cubicBezTo>
                <a:cubicBezTo>
                  <a:pt x="42" y="64"/>
                  <a:pt x="30" y="68"/>
                  <a:pt x="21" y="77"/>
                </a:cubicBezTo>
                <a:lnTo>
                  <a:pt x="21" y="26"/>
                </a:lnTo>
                <a:cubicBezTo>
                  <a:pt x="26" y="28"/>
                  <a:pt x="35" y="30"/>
                  <a:pt x="43" y="30"/>
                </a:cubicBezTo>
                <a:cubicBezTo>
                  <a:pt x="75" y="30"/>
                  <a:pt x="93" y="6"/>
                  <a:pt x="93" y="3"/>
                </a:cubicBezTo>
                <a:cubicBezTo>
                  <a:pt x="93" y="1"/>
                  <a:pt x="93" y="0"/>
                  <a:pt x="91" y="0"/>
                </a:cubicBezTo>
                <a:cubicBezTo>
                  <a:pt x="91" y="0"/>
                  <a:pt x="90" y="0"/>
                  <a:pt x="89" y="1"/>
                </a:cubicBezTo>
                <a:cubicBezTo>
                  <a:pt x="83" y="3"/>
                  <a:pt x="71" y="8"/>
                  <a:pt x="53" y="8"/>
                </a:cubicBezTo>
                <a:cubicBezTo>
                  <a:pt x="43" y="8"/>
                  <a:pt x="31" y="6"/>
                  <a:pt x="19" y="1"/>
                </a:cubicBezTo>
                <a:cubicBezTo>
                  <a:pt x="17" y="0"/>
                  <a:pt x="16" y="0"/>
                  <a:pt x="16" y="0"/>
                </a:cubicBezTo>
                <a:cubicBezTo>
                  <a:pt x="13" y="0"/>
                  <a:pt x="13" y="2"/>
                  <a:pt x="13" y="6"/>
                </a:cubicBezTo>
                <a:lnTo>
                  <a:pt x="13" y="83"/>
                </a:lnTo>
                <a:cubicBezTo>
                  <a:pt x="13" y="88"/>
                  <a:pt x="13" y="90"/>
                  <a:pt x="17" y="90"/>
                </a:cubicBezTo>
                <a:cubicBezTo>
                  <a:pt x="18" y="90"/>
                  <a:pt x="19" y="89"/>
                  <a:pt x="20" y="88"/>
                </a:cubicBezTo>
                <a:cubicBezTo>
                  <a:pt x="23" y="83"/>
                  <a:pt x="32" y="69"/>
                  <a:pt x="54" y="69"/>
                </a:cubicBezTo>
                <a:cubicBezTo>
                  <a:pt x="67" y="69"/>
                  <a:pt x="74" y="81"/>
                  <a:pt x="76" y="86"/>
                </a:cubicBezTo>
                <a:cubicBezTo>
                  <a:pt x="80" y="96"/>
                  <a:pt x="80" y="106"/>
                  <a:pt x="80" y="119"/>
                </a:cubicBezTo>
                <a:cubicBezTo>
                  <a:pt x="80" y="128"/>
                  <a:pt x="80" y="144"/>
                  <a:pt x="74" y="154"/>
                </a:cubicBezTo>
                <a:cubicBezTo>
                  <a:pt x="68" y="165"/>
                  <a:pt x="58" y="171"/>
                  <a:pt x="46" y="171"/>
                </a:cubicBezTo>
                <a:cubicBezTo>
                  <a:pt x="27" y="171"/>
                  <a:pt x="12" y="158"/>
                  <a:pt x="8" y="142"/>
                </a:cubicBezTo>
                <a:cubicBezTo>
                  <a:pt x="9" y="142"/>
                  <a:pt x="10" y="143"/>
                  <a:pt x="12" y="143"/>
                </a:cubicBezTo>
                <a:cubicBezTo>
                  <a:pt x="21" y="143"/>
                  <a:pt x="25" y="136"/>
                  <a:pt x="25" y="130"/>
                </a:cubicBezTo>
                <a:cubicBezTo>
                  <a:pt x="25" y="124"/>
                  <a:pt x="21" y="117"/>
                  <a:pt x="12" y="117"/>
                </a:cubicBezTo>
                <a:cubicBezTo>
                  <a:pt x="9" y="117"/>
                  <a:pt x="0" y="119"/>
                  <a:pt x="0" y="131"/>
                </a:cubicBezTo>
                <a:cubicBezTo>
                  <a:pt x="0" y="153"/>
                  <a:pt x="18" y="179"/>
                  <a:pt x="47" y="179"/>
                </a:cubicBezTo>
                <a:cubicBezTo>
                  <a:pt x="77" y="179"/>
                  <a:pt x="103" y="154"/>
                  <a:pt x="103" y="12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Freeform 96"/>
          <p:cNvSpPr>
            <a:spLocks/>
          </p:cNvSpPr>
          <p:nvPr/>
        </p:nvSpPr>
        <p:spPr bwMode="auto">
          <a:xfrm>
            <a:off x="4968875" y="313531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" name="Freeform 97"/>
          <p:cNvSpPr>
            <a:spLocks noEditPoints="1"/>
          </p:cNvSpPr>
          <p:nvPr/>
        </p:nvSpPr>
        <p:spPr bwMode="auto">
          <a:xfrm>
            <a:off x="5081588" y="3194050"/>
            <a:ext cx="76200" cy="123825"/>
          </a:xfrm>
          <a:custGeom>
            <a:avLst/>
            <a:gdLst>
              <a:gd name="T0" fmla="*/ 108 w 108"/>
              <a:gd name="T1" fmla="*/ 120 h 179"/>
              <a:gd name="T2" fmla="*/ 56 w 108"/>
              <a:gd name="T3" fmla="*/ 62 h 179"/>
              <a:gd name="T4" fmla="*/ 23 w 108"/>
              <a:gd name="T5" fmla="*/ 88 h 179"/>
              <a:gd name="T6" fmla="*/ 23 w 108"/>
              <a:gd name="T7" fmla="*/ 81 h 179"/>
              <a:gd name="T8" fmla="*/ 69 w 108"/>
              <a:gd name="T9" fmla="*/ 6 h 179"/>
              <a:gd name="T10" fmla="*/ 92 w 108"/>
              <a:gd name="T11" fmla="*/ 17 h 179"/>
              <a:gd name="T12" fmla="*/ 77 w 108"/>
              <a:gd name="T13" fmla="*/ 28 h 179"/>
              <a:gd name="T14" fmla="*/ 89 w 108"/>
              <a:gd name="T15" fmla="*/ 40 h 179"/>
              <a:gd name="T16" fmla="*/ 101 w 108"/>
              <a:gd name="T17" fmla="*/ 28 h 179"/>
              <a:gd name="T18" fmla="*/ 68 w 108"/>
              <a:gd name="T19" fmla="*/ 0 h 179"/>
              <a:gd name="T20" fmla="*/ 0 w 108"/>
              <a:gd name="T21" fmla="*/ 91 h 179"/>
              <a:gd name="T22" fmla="*/ 54 w 108"/>
              <a:gd name="T23" fmla="*/ 179 h 179"/>
              <a:gd name="T24" fmla="*/ 108 w 108"/>
              <a:gd name="T25" fmla="*/ 120 h 179"/>
              <a:gd name="T26" fmla="*/ 84 w 108"/>
              <a:gd name="T27" fmla="*/ 120 h 179"/>
              <a:gd name="T28" fmla="*/ 80 w 108"/>
              <a:gd name="T29" fmla="*/ 154 h 179"/>
              <a:gd name="T30" fmla="*/ 54 w 108"/>
              <a:gd name="T31" fmla="*/ 171 h 179"/>
              <a:gd name="T32" fmla="*/ 29 w 108"/>
              <a:gd name="T33" fmla="*/ 152 h 179"/>
              <a:gd name="T34" fmla="*/ 24 w 108"/>
              <a:gd name="T35" fmla="*/ 114 h 179"/>
              <a:gd name="T36" fmla="*/ 56 w 108"/>
              <a:gd name="T37" fmla="*/ 68 h 179"/>
              <a:gd name="T38" fmla="*/ 80 w 108"/>
              <a:gd name="T39" fmla="*/ 84 h 179"/>
              <a:gd name="T40" fmla="*/ 84 w 108"/>
              <a:gd name="T41" fmla="*/ 12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8" h="179">
                <a:moveTo>
                  <a:pt x="108" y="120"/>
                </a:moveTo>
                <a:cubicBezTo>
                  <a:pt x="108" y="87"/>
                  <a:pt x="85" y="62"/>
                  <a:pt x="56" y="62"/>
                </a:cubicBezTo>
                <a:cubicBezTo>
                  <a:pt x="38" y="62"/>
                  <a:pt x="29" y="75"/>
                  <a:pt x="23" y="88"/>
                </a:cubicBezTo>
                <a:lnTo>
                  <a:pt x="23" y="81"/>
                </a:lnTo>
                <a:cubicBezTo>
                  <a:pt x="23" y="16"/>
                  <a:pt x="56" y="6"/>
                  <a:pt x="69" y="6"/>
                </a:cubicBezTo>
                <a:cubicBezTo>
                  <a:pt x="75" y="6"/>
                  <a:pt x="86" y="8"/>
                  <a:pt x="92" y="17"/>
                </a:cubicBezTo>
                <a:cubicBezTo>
                  <a:pt x="88" y="17"/>
                  <a:pt x="77" y="17"/>
                  <a:pt x="77" y="28"/>
                </a:cubicBezTo>
                <a:cubicBezTo>
                  <a:pt x="77" y="36"/>
                  <a:pt x="84" y="40"/>
                  <a:pt x="89" y="40"/>
                </a:cubicBezTo>
                <a:cubicBezTo>
                  <a:pt x="94" y="40"/>
                  <a:pt x="101" y="38"/>
                  <a:pt x="101" y="28"/>
                </a:cubicBezTo>
                <a:cubicBezTo>
                  <a:pt x="101" y="12"/>
                  <a:pt x="90" y="0"/>
                  <a:pt x="68" y="0"/>
                </a:cubicBezTo>
                <a:cubicBezTo>
                  <a:pt x="35" y="0"/>
                  <a:pt x="0" y="33"/>
                  <a:pt x="0" y="91"/>
                </a:cubicBezTo>
                <a:cubicBezTo>
                  <a:pt x="0" y="160"/>
                  <a:pt x="30" y="179"/>
                  <a:pt x="54" y="179"/>
                </a:cubicBezTo>
                <a:cubicBezTo>
                  <a:pt x="83" y="179"/>
                  <a:pt x="108" y="154"/>
                  <a:pt x="108" y="120"/>
                </a:cubicBezTo>
                <a:close/>
                <a:moveTo>
                  <a:pt x="84" y="120"/>
                </a:moveTo>
                <a:cubicBezTo>
                  <a:pt x="84" y="132"/>
                  <a:pt x="84" y="145"/>
                  <a:pt x="80" y="154"/>
                </a:cubicBezTo>
                <a:cubicBezTo>
                  <a:pt x="72" y="170"/>
                  <a:pt x="60" y="171"/>
                  <a:pt x="54" y="171"/>
                </a:cubicBezTo>
                <a:cubicBezTo>
                  <a:pt x="38" y="171"/>
                  <a:pt x="30" y="156"/>
                  <a:pt x="29" y="152"/>
                </a:cubicBezTo>
                <a:cubicBezTo>
                  <a:pt x="24" y="140"/>
                  <a:pt x="24" y="119"/>
                  <a:pt x="24" y="114"/>
                </a:cubicBezTo>
                <a:cubicBezTo>
                  <a:pt x="24" y="94"/>
                  <a:pt x="32" y="68"/>
                  <a:pt x="56" y="68"/>
                </a:cubicBezTo>
                <a:cubicBezTo>
                  <a:pt x="60" y="68"/>
                  <a:pt x="72" y="68"/>
                  <a:pt x="80" y="84"/>
                </a:cubicBezTo>
                <a:cubicBezTo>
                  <a:pt x="84" y="94"/>
                  <a:pt x="84" y="107"/>
                  <a:pt x="84" y="1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1" name="Freeform 98"/>
          <p:cNvSpPr>
            <a:spLocks/>
          </p:cNvSpPr>
          <p:nvPr/>
        </p:nvSpPr>
        <p:spPr bwMode="auto">
          <a:xfrm>
            <a:off x="5340350" y="313531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8 w 164"/>
              <a:gd name="T3" fmla="*/ 0 h 181"/>
              <a:gd name="T4" fmla="*/ 129 w 164"/>
              <a:gd name="T5" fmla="*/ 18 h 181"/>
              <a:gd name="T6" fmla="*/ 134 w 164"/>
              <a:gd name="T7" fmla="*/ 29 h 181"/>
              <a:gd name="T8" fmla="*/ 145 w 164"/>
              <a:gd name="T9" fmla="*/ 61 h 181"/>
              <a:gd name="T10" fmla="*/ 80 w 164"/>
              <a:gd name="T11" fmla="*/ 172 h 181"/>
              <a:gd name="T12" fmla="*/ 54 w 164"/>
              <a:gd name="T13" fmla="*/ 139 h 181"/>
              <a:gd name="T14" fmla="*/ 77 w 164"/>
              <a:gd name="T15" fmla="*/ 52 h 181"/>
              <a:gd name="T16" fmla="*/ 82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1 w 164"/>
              <a:gd name="T27" fmla="*/ 9 h 181"/>
              <a:gd name="T28" fmla="*/ 59 w 164"/>
              <a:gd name="T29" fmla="*/ 20 h 181"/>
              <a:gd name="T30" fmla="*/ 50 w 164"/>
              <a:gd name="T31" fmla="*/ 56 h 181"/>
              <a:gd name="T32" fmla="*/ 29 w 164"/>
              <a:gd name="T33" fmla="*/ 133 h 181"/>
              <a:gd name="T34" fmla="*/ 79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8" y="0"/>
                </a:cubicBezTo>
                <a:cubicBezTo>
                  <a:pt x="139" y="0"/>
                  <a:pt x="129" y="9"/>
                  <a:pt x="129" y="18"/>
                </a:cubicBezTo>
                <a:cubicBezTo>
                  <a:pt x="129" y="24"/>
                  <a:pt x="131" y="26"/>
                  <a:pt x="134" y="29"/>
                </a:cubicBezTo>
                <a:cubicBezTo>
                  <a:pt x="143" y="40"/>
                  <a:pt x="145" y="52"/>
                  <a:pt x="145" y="61"/>
                </a:cubicBezTo>
                <a:cubicBezTo>
                  <a:pt x="145" y="72"/>
                  <a:pt x="126" y="172"/>
                  <a:pt x="80" y="172"/>
                </a:cubicBezTo>
                <a:cubicBezTo>
                  <a:pt x="58" y="172"/>
                  <a:pt x="54" y="152"/>
                  <a:pt x="54" y="139"/>
                </a:cubicBezTo>
                <a:cubicBezTo>
                  <a:pt x="54" y="116"/>
                  <a:pt x="67" y="81"/>
                  <a:pt x="77" y="52"/>
                </a:cubicBezTo>
                <a:cubicBezTo>
                  <a:pt x="79" y="46"/>
                  <a:pt x="82" y="40"/>
                  <a:pt x="82" y="32"/>
                </a:cubicBezTo>
                <a:cubicBezTo>
                  <a:pt x="82" y="12"/>
                  <a:pt x="69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2" y="65"/>
                  <a:pt x="13" y="59"/>
                </a:cubicBezTo>
                <a:cubicBezTo>
                  <a:pt x="17" y="47"/>
                  <a:pt x="27" y="9"/>
                  <a:pt x="51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50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9" y="181"/>
                </a:cubicBezTo>
                <a:cubicBezTo>
                  <a:pt x="146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" name="Freeform 99"/>
          <p:cNvSpPr>
            <a:spLocks/>
          </p:cNvSpPr>
          <p:nvPr/>
        </p:nvSpPr>
        <p:spPr bwMode="auto">
          <a:xfrm>
            <a:off x="5456238" y="3190875"/>
            <a:ext cx="77788" cy="127000"/>
          </a:xfrm>
          <a:custGeom>
            <a:avLst/>
            <a:gdLst>
              <a:gd name="T0" fmla="*/ 111 w 111"/>
              <a:gd name="T1" fmla="*/ 8 h 182"/>
              <a:gd name="T2" fmla="*/ 48 w 111"/>
              <a:gd name="T3" fmla="*/ 8 h 182"/>
              <a:gd name="T4" fmla="*/ 15 w 111"/>
              <a:gd name="T5" fmla="*/ 0 h 182"/>
              <a:gd name="T6" fmla="*/ 8 w 111"/>
              <a:gd name="T7" fmla="*/ 0 h 182"/>
              <a:gd name="T8" fmla="*/ 0 w 111"/>
              <a:gd name="T9" fmla="*/ 54 h 182"/>
              <a:gd name="T10" fmla="*/ 6 w 111"/>
              <a:gd name="T11" fmla="*/ 54 h 182"/>
              <a:gd name="T12" fmla="*/ 13 w 111"/>
              <a:gd name="T13" fmla="*/ 30 h 182"/>
              <a:gd name="T14" fmla="*/ 38 w 111"/>
              <a:gd name="T15" fmla="*/ 28 h 182"/>
              <a:gd name="T16" fmla="*/ 92 w 111"/>
              <a:gd name="T17" fmla="*/ 28 h 182"/>
              <a:gd name="T18" fmla="*/ 63 w 111"/>
              <a:gd name="T19" fmla="*/ 70 h 182"/>
              <a:gd name="T20" fmla="*/ 31 w 111"/>
              <a:gd name="T21" fmla="*/ 167 h 182"/>
              <a:gd name="T22" fmla="*/ 43 w 111"/>
              <a:gd name="T23" fmla="*/ 182 h 182"/>
              <a:gd name="T24" fmla="*/ 55 w 111"/>
              <a:gd name="T25" fmla="*/ 167 h 182"/>
              <a:gd name="T26" fmla="*/ 55 w 111"/>
              <a:gd name="T27" fmla="*/ 154 h 182"/>
              <a:gd name="T28" fmla="*/ 58 w 111"/>
              <a:gd name="T29" fmla="*/ 111 h 182"/>
              <a:gd name="T30" fmla="*/ 74 w 111"/>
              <a:gd name="T31" fmla="*/ 67 h 182"/>
              <a:gd name="T32" fmla="*/ 109 w 111"/>
              <a:gd name="T33" fmla="*/ 18 h 182"/>
              <a:gd name="T34" fmla="*/ 111 w 111"/>
              <a:gd name="T35" fmla="*/ 8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1" h="182">
                <a:moveTo>
                  <a:pt x="111" y="8"/>
                </a:moveTo>
                <a:lnTo>
                  <a:pt x="48" y="8"/>
                </a:lnTo>
                <a:cubicBezTo>
                  <a:pt x="17" y="8"/>
                  <a:pt x="16" y="5"/>
                  <a:pt x="15" y="0"/>
                </a:cubicBezTo>
                <a:lnTo>
                  <a:pt x="8" y="0"/>
                </a:lnTo>
                <a:lnTo>
                  <a:pt x="0" y="54"/>
                </a:lnTo>
                <a:lnTo>
                  <a:pt x="6" y="54"/>
                </a:lnTo>
                <a:cubicBezTo>
                  <a:pt x="7" y="50"/>
                  <a:pt x="10" y="33"/>
                  <a:pt x="13" y="30"/>
                </a:cubicBezTo>
                <a:cubicBezTo>
                  <a:pt x="15" y="28"/>
                  <a:pt x="35" y="28"/>
                  <a:pt x="38" y="28"/>
                </a:cubicBezTo>
                <a:lnTo>
                  <a:pt x="92" y="28"/>
                </a:lnTo>
                <a:lnTo>
                  <a:pt x="63" y="70"/>
                </a:lnTo>
                <a:cubicBezTo>
                  <a:pt x="40" y="105"/>
                  <a:pt x="31" y="141"/>
                  <a:pt x="31" y="167"/>
                </a:cubicBezTo>
                <a:cubicBezTo>
                  <a:pt x="31" y="170"/>
                  <a:pt x="31" y="182"/>
                  <a:pt x="43" y="182"/>
                </a:cubicBezTo>
                <a:cubicBezTo>
                  <a:pt x="55" y="182"/>
                  <a:pt x="55" y="170"/>
                  <a:pt x="55" y="167"/>
                </a:cubicBezTo>
                <a:lnTo>
                  <a:pt x="55" y="154"/>
                </a:lnTo>
                <a:cubicBezTo>
                  <a:pt x="55" y="140"/>
                  <a:pt x="56" y="125"/>
                  <a:pt x="58" y="111"/>
                </a:cubicBezTo>
                <a:cubicBezTo>
                  <a:pt x="59" y="105"/>
                  <a:pt x="63" y="83"/>
                  <a:pt x="74" y="67"/>
                </a:cubicBezTo>
                <a:lnTo>
                  <a:pt x="109" y="18"/>
                </a:lnTo>
                <a:cubicBezTo>
                  <a:pt x="111" y="14"/>
                  <a:pt x="111" y="14"/>
                  <a:pt x="111" y="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Rectangle 100"/>
          <p:cNvSpPr>
            <a:spLocks noChangeArrowheads="1"/>
          </p:cNvSpPr>
          <p:nvPr/>
        </p:nvSpPr>
        <p:spPr bwMode="auto">
          <a:xfrm>
            <a:off x="3756025" y="3389313"/>
            <a:ext cx="385763" cy="3376613"/>
          </a:xfrm>
          <a:prstGeom prst="rect">
            <a:avLst/>
          </a:prstGeom>
          <a:noFill/>
          <a:ln w="285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" name="Rectangle 101"/>
          <p:cNvSpPr>
            <a:spLocks noChangeArrowheads="1"/>
          </p:cNvSpPr>
          <p:nvPr/>
        </p:nvSpPr>
        <p:spPr bwMode="auto">
          <a:xfrm>
            <a:off x="2314575" y="4392613"/>
            <a:ext cx="3495675" cy="352425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Rectangle 102"/>
          <p:cNvSpPr>
            <a:spLocks noChangeArrowheads="1"/>
          </p:cNvSpPr>
          <p:nvPr/>
        </p:nvSpPr>
        <p:spPr bwMode="auto">
          <a:xfrm>
            <a:off x="2314575" y="4021138"/>
            <a:ext cx="3495675" cy="354013"/>
          </a:xfrm>
          <a:prstGeom prst="rect">
            <a:avLst/>
          </a:prstGeom>
          <a:noFill/>
          <a:ln w="285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" name="Rectangle 103"/>
          <p:cNvSpPr>
            <a:spLocks noChangeArrowheads="1"/>
          </p:cNvSpPr>
          <p:nvPr/>
        </p:nvSpPr>
        <p:spPr bwMode="auto">
          <a:xfrm>
            <a:off x="2314575" y="5141913"/>
            <a:ext cx="3495675" cy="354013"/>
          </a:xfrm>
          <a:prstGeom prst="rect">
            <a:avLst/>
          </a:prstGeom>
          <a:noFill/>
          <a:ln w="28575" cap="flat">
            <a:solidFill>
              <a:srgbClr val="00A2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Rectangle 104"/>
          <p:cNvSpPr>
            <a:spLocks noChangeArrowheads="1"/>
          </p:cNvSpPr>
          <p:nvPr/>
        </p:nvSpPr>
        <p:spPr bwMode="auto">
          <a:xfrm>
            <a:off x="2314575" y="5881688"/>
            <a:ext cx="3495675" cy="354013"/>
          </a:xfrm>
          <a:prstGeom prst="rect">
            <a:avLst/>
          </a:prstGeom>
          <a:noFill/>
          <a:ln w="28575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Rectangle 37"/>
          <p:cNvSpPr>
            <a:spLocks noChangeArrowheads="1"/>
          </p:cNvSpPr>
          <p:nvPr/>
        </p:nvSpPr>
        <p:spPr bwMode="auto">
          <a:xfrm>
            <a:off x="3015456" y="5127626"/>
            <a:ext cx="371475" cy="373063"/>
          </a:xfrm>
          <a:prstGeom prst="rect">
            <a:avLst/>
          </a:prstGeom>
          <a:solidFill>
            <a:srgbClr val="00A2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" name="Rectangle 42"/>
          <p:cNvSpPr>
            <a:spLocks noChangeArrowheads="1"/>
          </p:cNvSpPr>
          <p:nvPr/>
        </p:nvSpPr>
        <p:spPr bwMode="auto">
          <a:xfrm>
            <a:off x="4876006" y="5127626"/>
            <a:ext cx="373063" cy="373063"/>
          </a:xfrm>
          <a:prstGeom prst="rect">
            <a:avLst/>
          </a:prstGeom>
          <a:solidFill>
            <a:srgbClr val="00A2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>
            <a:off x="3060700" y="2987329"/>
            <a:ext cx="32385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2</a:t>
            </a:r>
            <a:endParaRPr lang="en-US" sz="2400" b="1" dirty="0"/>
          </a:p>
        </p:txBody>
      </p:sp>
      <p:sp>
        <p:nvSpPr>
          <p:cNvPr id="219" name="TextBox 218"/>
          <p:cNvSpPr txBox="1"/>
          <p:nvPr/>
        </p:nvSpPr>
        <p:spPr>
          <a:xfrm>
            <a:off x="2670175" y="2975274"/>
            <a:ext cx="32385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2</a:t>
            </a:r>
            <a:endParaRPr lang="en-US" sz="2400" b="1" dirty="0"/>
          </a:p>
        </p:txBody>
      </p:sp>
      <p:sp>
        <p:nvSpPr>
          <p:cNvPr id="220" name="TextBox 219"/>
          <p:cNvSpPr txBox="1"/>
          <p:nvPr/>
        </p:nvSpPr>
        <p:spPr>
          <a:xfrm>
            <a:off x="4918074" y="2998589"/>
            <a:ext cx="32385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2</a:t>
            </a:r>
            <a:endParaRPr lang="en-US" sz="2400" b="1" dirty="0"/>
          </a:p>
        </p:txBody>
      </p:sp>
      <p:sp>
        <p:nvSpPr>
          <p:cNvPr id="221" name="TextBox 220"/>
          <p:cNvSpPr txBox="1"/>
          <p:nvPr/>
        </p:nvSpPr>
        <p:spPr>
          <a:xfrm>
            <a:off x="5275264" y="3000325"/>
            <a:ext cx="32385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4560884" y="2998589"/>
            <a:ext cx="32385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646905" y="4329162"/>
            <a:ext cx="158829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0000"/>
                </a:solidFill>
              </a:rPr>
              <a:t>Thread 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667542" y="5072112"/>
            <a:ext cx="158829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A200"/>
                </a:solidFill>
              </a:rPr>
              <a:t>Thread 1</a:t>
            </a:r>
            <a:endParaRPr lang="en-US" sz="2400" b="1" dirty="0">
              <a:solidFill>
                <a:srgbClr val="00A200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667542" y="5795639"/>
            <a:ext cx="158829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00FF"/>
                </a:solidFill>
              </a:rPr>
              <a:t>Thread 2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211" name="Oval Callout 210"/>
          <p:cNvSpPr/>
          <p:nvPr/>
        </p:nvSpPr>
        <p:spPr>
          <a:xfrm>
            <a:off x="5860192" y="3384390"/>
            <a:ext cx="1743064" cy="1018232"/>
          </a:xfrm>
          <a:prstGeom prst="wedgeEllipseCallout">
            <a:avLst>
              <a:gd name="adj1" fmla="val -43843"/>
              <a:gd name="adj2" fmla="val 6508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6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12" name="Oval Callout 211"/>
          <p:cNvSpPr/>
          <p:nvPr/>
        </p:nvSpPr>
        <p:spPr>
          <a:xfrm>
            <a:off x="5985611" y="4511031"/>
            <a:ext cx="1676400" cy="1045864"/>
          </a:xfrm>
          <a:prstGeom prst="wedgeEllipseCallout">
            <a:avLst>
              <a:gd name="adj1" fmla="val -50378"/>
              <a:gd name="adj2" fmla="val 39732"/>
            </a:avLst>
          </a:prstGeom>
          <a:noFill/>
          <a:ln w="28575">
            <a:solidFill>
              <a:srgbClr val="00A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dirty="0" smtClean="0">
                <a:solidFill>
                  <a:srgbClr val="00A200"/>
                </a:solidFill>
              </a:rPr>
              <a:t>3</a:t>
            </a:r>
            <a:endParaRPr lang="en-US" sz="3200" dirty="0">
              <a:solidFill>
                <a:srgbClr val="00A200"/>
              </a:solidFill>
            </a:endParaRPr>
          </a:p>
        </p:txBody>
      </p:sp>
      <p:sp>
        <p:nvSpPr>
          <p:cNvPr id="213" name="Oval Callout 212"/>
          <p:cNvSpPr/>
          <p:nvPr/>
        </p:nvSpPr>
        <p:spPr>
          <a:xfrm>
            <a:off x="6172937" y="5665305"/>
            <a:ext cx="1676400" cy="1045864"/>
          </a:xfrm>
          <a:prstGeom prst="wedgeEllipseCallout">
            <a:avLst>
              <a:gd name="adj1" fmla="val -60037"/>
              <a:gd name="adj2" fmla="val -3983"/>
            </a:avLst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dirty="0" smtClean="0">
                <a:solidFill>
                  <a:srgbClr val="0000FF"/>
                </a:solidFill>
              </a:rPr>
              <a:t>2</a:t>
            </a:r>
            <a:endParaRPr lang="en-US" sz="3200" dirty="0">
              <a:solidFill>
                <a:srgbClr val="0000FF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773363" y="3389313"/>
            <a:ext cx="0" cy="12255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2887663" y="3389313"/>
            <a:ext cx="0" cy="268605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3175000" y="3402013"/>
            <a:ext cx="0" cy="12255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V="1">
            <a:off x="3289300" y="3402013"/>
            <a:ext cx="0" cy="1879600"/>
          </a:xfrm>
          <a:prstGeom prst="straightConnector1">
            <a:avLst/>
          </a:prstGeom>
          <a:ln w="28575">
            <a:solidFill>
              <a:srgbClr val="00A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4668838" y="3402013"/>
            <a:ext cx="0" cy="12255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5008563" y="3398838"/>
            <a:ext cx="0" cy="12255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V="1">
            <a:off x="5122863" y="3398838"/>
            <a:ext cx="0" cy="1879600"/>
          </a:xfrm>
          <a:prstGeom prst="straightConnector1">
            <a:avLst/>
          </a:prstGeom>
          <a:ln w="28575">
            <a:solidFill>
              <a:srgbClr val="00A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V="1">
            <a:off x="5454650" y="3389313"/>
            <a:ext cx="0" cy="12255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21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SHFL to the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 primitive</a:t>
            </a:r>
          </a:p>
          <a:p>
            <a:r>
              <a:rPr lang="en-US" dirty="0" smtClean="0"/>
              <a:t>Shuffles content of adjacent registers</a:t>
            </a:r>
          </a:p>
          <a:p>
            <a:endParaRPr lang="en-US" dirty="0"/>
          </a:p>
        </p:txBody>
      </p:sp>
      <p:sp>
        <p:nvSpPr>
          <p:cNvPr id="115" name="AutoShape 113"/>
          <p:cNvSpPr>
            <a:spLocks noChangeAspect="1" noChangeArrowheads="1" noTextEdit="1"/>
          </p:cNvSpPr>
          <p:nvPr/>
        </p:nvSpPr>
        <p:spPr bwMode="auto">
          <a:xfrm>
            <a:off x="87504" y="4752975"/>
            <a:ext cx="8418513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5" name="Group 224"/>
          <p:cNvGrpSpPr/>
          <p:nvPr/>
        </p:nvGrpSpPr>
        <p:grpSpPr>
          <a:xfrm>
            <a:off x="90643" y="4798167"/>
            <a:ext cx="5824537" cy="1657350"/>
            <a:chOff x="963613" y="4787900"/>
            <a:chExt cx="5824537" cy="1657350"/>
          </a:xfrm>
        </p:grpSpPr>
        <p:sp>
          <p:nvSpPr>
            <p:cNvPr id="116" name="Line 115"/>
            <p:cNvSpPr>
              <a:spLocks noChangeShapeType="1"/>
            </p:cNvSpPr>
            <p:nvPr/>
          </p:nvSpPr>
          <p:spPr bwMode="auto">
            <a:xfrm flipH="1">
              <a:off x="2081213" y="5541963"/>
              <a:ext cx="1104900" cy="438150"/>
            </a:xfrm>
            <a:prstGeom prst="line">
              <a:avLst/>
            </a:prstGeom>
            <a:noFill/>
            <a:ln w="317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2039938" y="5922963"/>
              <a:ext cx="111125" cy="74613"/>
            </a:xfrm>
            <a:custGeom>
              <a:avLst/>
              <a:gdLst>
                <a:gd name="T0" fmla="*/ 121 w 121"/>
                <a:gd name="T1" fmla="*/ 78 h 81"/>
                <a:gd name="T2" fmla="*/ 0 w 121"/>
                <a:gd name="T3" fmla="*/ 81 h 81"/>
                <a:gd name="T4" fmla="*/ 90 w 121"/>
                <a:gd name="T5" fmla="*/ 0 h 81"/>
                <a:gd name="T6" fmla="*/ 121 w 121"/>
                <a:gd name="T7" fmla="*/ 7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81">
                  <a:moveTo>
                    <a:pt x="121" y="78"/>
                  </a:moveTo>
                  <a:lnTo>
                    <a:pt x="0" y="81"/>
                  </a:lnTo>
                  <a:lnTo>
                    <a:pt x="90" y="0"/>
                  </a:lnTo>
                  <a:cubicBezTo>
                    <a:pt x="82" y="30"/>
                    <a:pt x="95" y="61"/>
                    <a:pt x="121" y="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117"/>
            <p:cNvSpPr>
              <a:spLocks noChangeShapeType="1"/>
            </p:cNvSpPr>
            <p:nvPr/>
          </p:nvSpPr>
          <p:spPr bwMode="auto">
            <a:xfrm flipH="1">
              <a:off x="2636838" y="5543550"/>
              <a:ext cx="1106488" cy="438150"/>
            </a:xfrm>
            <a:prstGeom prst="line">
              <a:avLst/>
            </a:prstGeom>
            <a:noFill/>
            <a:ln w="317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2595563" y="5922963"/>
              <a:ext cx="111125" cy="74613"/>
            </a:xfrm>
            <a:custGeom>
              <a:avLst/>
              <a:gdLst>
                <a:gd name="T0" fmla="*/ 121 w 121"/>
                <a:gd name="T1" fmla="*/ 78 h 81"/>
                <a:gd name="T2" fmla="*/ 0 w 121"/>
                <a:gd name="T3" fmla="*/ 81 h 81"/>
                <a:gd name="T4" fmla="*/ 91 w 121"/>
                <a:gd name="T5" fmla="*/ 0 h 81"/>
                <a:gd name="T6" fmla="*/ 121 w 121"/>
                <a:gd name="T7" fmla="*/ 7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81">
                  <a:moveTo>
                    <a:pt x="121" y="78"/>
                  </a:moveTo>
                  <a:lnTo>
                    <a:pt x="0" y="81"/>
                  </a:lnTo>
                  <a:lnTo>
                    <a:pt x="91" y="0"/>
                  </a:lnTo>
                  <a:cubicBezTo>
                    <a:pt x="83" y="30"/>
                    <a:pt x="95" y="61"/>
                    <a:pt x="121" y="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Line 119"/>
            <p:cNvSpPr>
              <a:spLocks noChangeShapeType="1"/>
            </p:cNvSpPr>
            <p:nvPr/>
          </p:nvSpPr>
          <p:spPr bwMode="auto">
            <a:xfrm flipH="1">
              <a:off x="3178175" y="5545138"/>
              <a:ext cx="1106488" cy="438150"/>
            </a:xfrm>
            <a:prstGeom prst="line">
              <a:avLst/>
            </a:prstGeom>
            <a:noFill/>
            <a:ln w="317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3138488" y="5926138"/>
              <a:ext cx="111125" cy="73025"/>
            </a:xfrm>
            <a:custGeom>
              <a:avLst/>
              <a:gdLst>
                <a:gd name="T0" fmla="*/ 121 w 121"/>
                <a:gd name="T1" fmla="*/ 77 h 80"/>
                <a:gd name="T2" fmla="*/ 0 w 121"/>
                <a:gd name="T3" fmla="*/ 80 h 80"/>
                <a:gd name="T4" fmla="*/ 90 w 121"/>
                <a:gd name="T5" fmla="*/ 0 h 80"/>
                <a:gd name="T6" fmla="*/ 121 w 121"/>
                <a:gd name="T7" fmla="*/ 7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80">
                  <a:moveTo>
                    <a:pt x="121" y="77"/>
                  </a:moveTo>
                  <a:lnTo>
                    <a:pt x="0" y="80"/>
                  </a:lnTo>
                  <a:lnTo>
                    <a:pt x="90" y="0"/>
                  </a:lnTo>
                  <a:cubicBezTo>
                    <a:pt x="83" y="29"/>
                    <a:pt x="95" y="61"/>
                    <a:pt x="121" y="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Line 121"/>
            <p:cNvSpPr>
              <a:spLocks noChangeShapeType="1"/>
            </p:cNvSpPr>
            <p:nvPr/>
          </p:nvSpPr>
          <p:spPr bwMode="auto">
            <a:xfrm flipH="1">
              <a:off x="3759200" y="5545138"/>
              <a:ext cx="1106488" cy="438150"/>
            </a:xfrm>
            <a:prstGeom prst="line">
              <a:avLst/>
            </a:prstGeom>
            <a:noFill/>
            <a:ln w="317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3719513" y="5926138"/>
              <a:ext cx="111125" cy="73025"/>
            </a:xfrm>
            <a:custGeom>
              <a:avLst/>
              <a:gdLst>
                <a:gd name="T0" fmla="*/ 121 w 121"/>
                <a:gd name="T1" fmla="*/ 77 h 80"/>
                <a:gd name="T2" fmla="*/ 0 w 121"/>
                <a:gd name="T3" fmla="*/ 80 h 80"/>
                <a:gd name="T4" fmla="*/ 90 w 121"/>
                <a:gd name="T5" fmla="*/ 0 h 80"/>
                <a:gd name="T6" fmla="*/ 121 w 121"/>
                <a:gd name="T7" fmla="*/ 7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80">
                  <a:moveTo>
                    <a:pt x="121" y="77"/>
                  </a:moveTo>
                  <a:lnTo>
                    <a:pt x="0" y="80"/>
                  </a:lnTo>
                  <a:lnTo>
                    <a:pt x="90" y="0"/>
                  </a:lnTo>
                  <a:cubicBezTo>
                    <a:pt x="82" y="29"/>
                    <a:pt x="95" y="61"/>
                    <a:pt x="121" y="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123"/>
            <p:cNvSpPr>
              <a:spLocks noChangeShapeType="1"/>
            </p:cNvSpPr>
            <p:nvPr/>
          </p:nvSpPr>
          <p:spPr bwMode="auto">
            <a:xfrm flipH="1">
              <a:off x="4295775" y="5538788"/>
              <a:ext cx="1106488" cy="439738"/>
            </a:xfrm>
            <a:prstGeom prst="line">
              <a:avLst/>
            </a:prstGeom>
            <a:noFill/>
            <a:ln w="317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4256088" y="5919788"/>
              <a:ext cx="111125" cy="74613"/>
            </a:xfrm>
            <a:custGeom>
              <a:avLst/>
              <a:gdLst>
                <a:gd name="T0" fmla="*/ 121 w 121"/>
                <a:gd name="T1" fmla="*/ 78 h 81"/>
                <a:gd name="T2" fmla="*/ 0 w 121"/>
                <a:gd name="T3" fmla="*/ 81 h 81"/>
                <a:gd name="T4" fmla="*/ 90 w 121"/>
                <a:gd name="T5" fmla="*/ 0 h 81"/>
                <a:gd name="T6" fmla="*/ 121 w 121"/>
                <a:gd name="T7" fmla="*/ 7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81">
                  <a:moveTo>
                    <a:pt x="121" y="78"/>
                  </a:moveTo>
                  <a:lnTo>
                    <a:pt x="0" y="81"/>
                  </a:lnTo>
                  <a:lnTo>
                    <a:pt x="90" y="0"/>
                  </a:lnTo>
                  <a:cubicBezTo>
                    <a:pt x="82" y="30"/>
                    <a:pt x="95" y="61"/>
                    <a:pt x="121" y="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125"/>
            <p:cNvSpPr>
              <a:spLocks noChangeShapeType="1"/>
            </p:cNvSpPr>
            <p:nvPr/>
          </p:nvSpPr>
          <p:spPr bwMode="auto">
            <a:xfrm flipH="1">
              <a:off x="4872038" y="5538788"/>
              <a:ext cx="1106488" cy="439738"/>
            </a:xfrm>
            <a:prstGeom prst="line">
              <a:avLst/>
            </a:prstGeom>
            <a:noFill/>
            <a:ln w="317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4832350" y="5919788"/>
              <a:ext cx="111125" cy="74613"/>
            </a:xfrm>
            <a:custGeom>
              <a:avLst/>
              <a:gdLst>
                <a:gd name="T0" fmla="*/ 121 w 121"/>
                <a:gd name="T1" fmla="*/ 78 h 81"/>
                <a:gd name="T2" fmla="*/ 0 w 121"/>
                <a:gd name="T3" fmla="*/ 81 h 81"/>
                <a:gd name="T4" fmla="*/ 90 w 121"/>
                <a:gd name="T5" fmla="*/ 0 h 81"/>
                <a:gd name="T6" fmla="*/ 121 w 121"/>
                <a:gd name="T7" fmla="*/ 7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81">
                  <a:moveTo>
                    <a:pt x="121" y="78"/>
                  </a:moveTo>
                  <a:lnTo>
                    <a:pt x="0" y="81"/>
                  </a:lnTo>
                  <a:lnTo>
                    <a:pt x="90" y="0"/>
                  </a:lnTo>
                  <a:cubicBezTo>
                    <a:pt x="82" y="30"/>
                    <a:pt x="95" y="61"/>
                    <a:pt x="121" y="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127"/>
            <p:cNvSpPr>
              <a:spLocks noChangeShapeType="1"/>
            </p:cNvSpPr>
            <p:nvPr/>
          </p:nvSpPr>
          <p:spPr bwMode="auto">
            <a:xfrm flipH="1">
              <a:off x="5434013" y="5538788"/>
              <a:ext cx="1108075" cy="439738"/>
            </a:xfrm>
            <a:prstGeom prst="line">
              <a:avLst/>
            </a:prstGeom>
            <a:noFill/>
            <a:ln w="317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5394325" y="5919788"/>
              <a:ext cx="111125" cy="74613"/>
            </a:xfrm>
            <a:custGeom>
              <a:avLst/>
              <a:gdLst>
                <a:gd name="T0" fmla="*/ 121 w 121"/>
                <a:gd name="T1" fmla="*/ 78 h 81"/>
                <a:gd name="T2" fmla="*/ 0 w 121"/>
                <a:gd name="T3" fmla="*/ 81 h 81"/>
                <a:gd name="T4" fmla="*/ 90 w 121"/>
                <a:gd name="T5" fmla="*/ 0 h 81"/>
                <a:gd name="T6" fmla="*/ 121 w 121"/>
                <a:gd name="T7" fmla="*/ 7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81">
                  <a:moveTo>
                    <a:pt x="121" y="78"/>
                  </a:moveTo>
                  <a:lnTo>
                    <a:pt x="0" y="81"/>
                  </a:lnTo>
                  <a:lnTo>
                    <a:pt x="90" y="0"/>
                  </a:lnTo>
                  <a:cubicBezTo>
                    <a:pt x="82" y="30"/>
                    <a:pt x="95" y="61"/>
                    <a:pt x="121" y="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129"/>
            <p:cNvSpPr>
              <a:spLocks noChangeShapeType="1"/>
            </p:cNvSpPr>
            <p:nvPr/>
          </p:nvSpPr>
          <p:spPr bwMode="auto">
            <a:xfrm flipH="1">
              <a:off x="1500188" y="5541963"/>
              <a:ext cx="1104900" cy="438150"/>
            </a:xfrm>
            <a:prstGeom prst="line">
              <a:avLst/>
            </a:prstGeom>
            <a:noFill/>
            <a:ln w="317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1458913" y="5922963"/>
              <a:ext cx="111125" cy="74613"/>
            </a:xfrm>
            <a:custGeom>
              <a:avLst/>
              <a:gdLst>
                <a:gd name="T0" fmla="*/ 121 w 121"/>
                <a:gd name="T1" fmla="*/ 78 h 81"/>
                <a:gd name="T2" fmla="*/ 0 w 121"/>
                <a:gd name="T3" fmla="*/ 81 h 81"/>
                <a:gd name="T4" fmla="*/ 91 w 121"/>
                <a:gd name="T5" fmla="*/ 0 h 81"/>
                <a:gd name="T6" fmla="*/ 121 w 121"/>
                <a:gd name="T7" fmla="*/ 7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81">
                  <a:moveTo>
                    <a:pt x="121" y="78"/>
                  </a:moveTo>
                  <a:lnTo>
                    <a:pt x="0" y="81"/>
                  </a:lnTo>
                  <a:lnTo>
                    <a:pt x="91" y="0"/>
                  </a:lnTo>
                  <a:cubicBezTo>
                    <a:pt x="83" y="30"/>
                    <a:pt x="95" y="61"/>
                    <a:pt x="121" y="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auto">
            <a:xfrm>
              <a:off x="2311400" y="5099050"/>
              <a:ext cx="4475163" cy="4540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auto">
            <a:xfrm>
              <a:off x="1198563" y="5991225"/>
              <a:ext cx="4459288" cy="4540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auto">
            <a:xfrm>
              <a:off x="1206500" y="5103813"/>
              <a:ext cx="5581650" cy="446088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134"/>
            <p:cNvSpPr>
              <a:spLocks noChangeShapeType="1"/>
            </p:cNvSpPr>
            <p:nvPr/>
          </p:nvSpPr>
          <p:spPr bwMode="auto">
            <a:xfrm>
              <a:off x="1758950" y="5106988"/>
              <a:ext cx="0" cy="44291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135"/>
            <p:cNvSpPr>
              <a:spLocks noChangeShapeType="1"/>
            </p:cNvSpPr>
            <p:nvPr/>
          </p:nvSpPr>
          <p:spPr bwMode="auto">
            <a:xfrm>
              <a:off x="2316163" y="5105400"/>
              <a:ext cx="0" cy="44450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136"/>
            <p:cNvSpPr>
              <a:spLocks noChangeShapeType="1"/>
            </p:cNvSpPr>
            <p:nvPr/>
          </p:nvSpPr>
          <p:spPr bwMode="auto">
            <a:xfrm>
              <a:off x="2874963" y="5105400"/>
              <a:ext cx="0" cy="44450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137"/>
            <p:cNvSpPr>
              <a:spLocks noChangeShapeType="1"/>
            </p:cNvSpPr>
            <p:nvPr/>
          </p:nvSpPr>
          <p:spPr bwMode="auto">
            <a:xfrm>
              <a:off x="3994150" y="5105400"/>
              <a:ext cx="0" cy="44450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138"/>
            <p:cNvSpPr>
              <a:spLocks noChangeShapeType="1"/>
            </p:cNvSpPr>
            <p:nvPr/>
          </p:nvSpPr>
          <p:spPr bwMode="auto">
            <a:xfrm>
              <a:off x="4549775" y="5106988"/>
              <a:ext cx="0" cy="44291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139"/>
            <p:cNvSpPr>
              <a:spLocks noChangeShapeType="1"/>
            </p:cNvSpPr>
            <p:nvPr/>
          </p:nvSpPr>
          <p:spPr bwMode="auto">
            <a:xfrm>
              <a:off x="5108575" y="5105400"/>
              <a:ext cx="0" cy="44450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140"/>
            <p:cNvSpPr>
              <a:spLocks noChangeShapeType="1"/>
            </p:cNvSpPr>
            <p:nvPr/>
          </p:nvSpPr>
          <p:spPr bwMode="auto">
            <a:xfrm>
              <a:off x="5670550" y="5105400"/>
              <a:ext cx="0" cy="44450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141"/>
            <p:cNvSpPr>
              <a:spLocks noChangeShapeType="1"/>
            </p:cNvSpPr>
            <p:nvPr/>
          </p:nvSpPr>
          <p:spPr bwMode="auto">
            <a:xfrm>
              <a:off x="6227763" y="5106988"/>
              <a:ext cx="0" cy="44291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auto">
            <a:xfrm>
              <a:off x="1193800" y="5994400"/>
              <a:ext cx="5581650" cy="446088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143"/>
            <p:cNvSpPr>
              <a:spLocks noChangeShapeType="1"/>
            </p:cNvSpPr>
            <p:nvPr/>
          </p:nvSpPr>
          <p:spPr bwMode="auto">
            <a:xfrm>
              <a:off x="1746250" y="5997575"/>
              <a:ext cx="0" cy="44291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144"/>
            <p:cNvSpPr>
              <a:spLocks noChangeShapeType="1"/>
            </p:cNvSpPr>
            <p:nvPr/>
          </p:nvSpPr>
          <p:spPr bwMode="auto">
            <a:xfrm>
              <a:off x="2303463" y="5994400"/>
              <a:ext cx="0" cy="44450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Line 145"/>
            <p:cNvSpPr>
              <a:spLocks noChangeShapeType="1"/>
            </p:cNvSpPr>
            <p:nvPr/>
          </p:nvSpPr>
          <p:spPr bwMode="auto">
            <a:xfrm>
              <a:off x="2862263" y="5995988"/>
              <a:ext cx="0" cy="44291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Line 146"/>
            <p:cNvSpPr>
              <a:spLocks noChangeShapeType="1"/>
            </p:cNvSpPr>
            <p:nvPr/>
          </p:nvSpPr>
          <p:spPr bwMode="auto">
            <a:xfrm>
              <a:off x="3979863" y="5995988"/>
              <a:ext cx="0" cy="44291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Line 147"/>
            <p:cNvSpPr>
              <a:spLocks noChangeShapeType="1"/>
            </p:cNvSpPr>
            <p:nvPr/>
          </p:nvSpPr>
          <p:spPr bwMode="auto">
            <a:xfrm>
              <a:off x="4537075" y="5997575"/>
              <a:ext cx="0" cy="44291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Line 148"/>
            <p:cNvSpPr>
              <a:spLocks noChangeShapeType="1"/>
            </p:cNvSpPr>
            <p:nvPr/>
          </p:nvSpPr>
          <p:spPr bwMode="auto">
            <a:xfrm>
              <a:off x="5095875" y="5995988"/>
              <a:ext cx="0" cy="44291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149"/>
            <p:cNvSpPr>
              <a:spLocks noChangeShapeType="1"/>
            </p:cNvSpPr>
            <p:nvPr/>
          </p:nvSpPr>
          <p:spPr bwMode="auto">
            <a:xfrm>
              <a:off x="5657850" y="5995988"/>
              <a:ext cx="0" cy="44291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Line 150"/>
            <p:cNvSpPr>
              <a:spLocks noChangeShapeType="1"/>
            </p:cNvSpPr>
            <p:nvPr/>
          </p:nvSpPr>
          <p:spPr bwMode="auto">
            <a:xfrm>
              <a:off x="6215063" y="5997575"/>
              <a:ext cx="0" cy="44291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76"/>
            <p:cNvSpPr>
              <a:spLocks noEditPoints="1"/>
            </p:cNvSpPr>
            <p:nvPr/>
          </p:nvSpPr>
          <p:spPr bwMode="auto">
            <a:xfrm>
              <a:off x="1406525" y="4787900"/>
              <a:ext cx="128588" cy="190500"/>
            </a:xfrm>
            <a:custGeom>
              <a:avLst/>
              <a:gdLst>
                <a:gd name="T0" fmla="*/ 140 w 140"/>
                <a:gd name="T1" fmla="*/ 104 h 208"/>
                <a:gd name="T2" fmla="*/ 135 w 140"/>
                <a:gd name="T3" fmla="*/ 153 h 208"/>
                <a:gd name="T4" fmla="*/ 120 w 140"/>
                <a:gd name="T5" fmla="*/ 185 h 208"/>
                <a:gd name="T6" fmla="*/ 97 w 140"/>
                <a:gd name="T7" fmla="*/ 203 h 208"/>
                <a:gd name="T8" fmla="*/ 70 w 140"/>
                <a:gd name="T9" fmla="*/ 208 h 208"/>
                <a:gd name="T10" fmla="*/ 42 w 140"/>
                <a:gd name="T11" fmla="*/ 203 h 208"/>
                <a:gd name="T12" fmla="*/ 20 w 140"/>
                <a:gd name="T13" fmla="*/ 185 h 208"/>
                <a:gd name="T14" fmla="*/ 5 w 140"/>
                <a:gd name="T15" fmla="*/ 153 h 208"/>
                <a:gd name="T16" fmla="*/ 0 w 140"/>
                <a:gd name="T17" fmla="*/ 104 h 208"/>
                <a:gd name="T18" fmla="*/ 5 w 140"/>
                <a:gd name="T19" fmla="*/ 54 h 208"/>
                <a:gd name="T20" fmla="*/ 20 w 140"/>
                <a:gd name="T21" fmla="*/ 22 h 208"/>
                <a:gd name="T22" fmla="*/ 43 w 140"/>
                <a:gd name="T23" fmla="*/ 5 h 208"/>
                <a:gd name="T24" fmla="*/ 71 w 140"/>
                <a:gd name="T25" fmla="*/ 0 h 208"/>
                <a:gd name="T26" fmla="*/ 98 w 140"/>
                <a:gd name="T27" fmla="*/ 5 h 208"/>
                <a:gd name="T28" fmla="*/ 120 w 140"/>
                <a:gd name="T29" fmla="*/ 22 h 208"/>
                <a:gd name="T30" fmla="*/ 135 w 140"/>
                <a:gd name="T31" fmla="*/ 54 h 208"/>
                <a:gd name="T32" fmla="*/ 140 w 140"/>
                <a:gd name="T33" fmla="*/ 104 h 208"/>
                <a:gd name="T34" fmla="*/ 114 w 140"/>
                <a:gd name="T35" fmla="*/ 104 h 208"/>
                <a:gd name="T36" fmla="*/ 111 w 140"/>
                <a:gd name="T37" fmla="*/ 64 h 208"/>
                <a:gd name="T38" fmla="*/ 103 w 140"/>
                <a:gd name="T39" fmla="*/ 39 h 208"/>
                <a:gd name="T40" fmla="*/ 89 w 140"/>
                <a:gd name="T41" fmla="*/ 25 h 208"/>
                <a:gd name="T42" fmla="*/ 71 w 140"/>
                <a:gd name="T43" fmla="*/ 21 h 208"/>
                <a:gd name="T44" fmla="*/ 52 w 140"/>
                <a:gd name="T45" fmla="*/ 25 h 208"/>
                <a:gd name="T46" fmla="*/ 38 w 140"/>
                <a:gd name="T47" fmla="*/ 39 h 208"/>
                <a:gd name="T48" fmla="*/ 29 w 140"/>
                <a:gd name="T49" fmla="*/ 64 h 208"/>
                <a:gd name="T50" fmla="*/ 26 w 140"/>
                <a:gd name="T51" fmla="*/ 104 h 208"/>
                <a:gd name="T52" fmla="*/ 29 w 140"/>
                <a:gd name="T53" fmla="*/ 143 h 208"/>
                <a:gd name="T54" fmla="*/ 38 w 140"/>
                <a:gd name="T55" fmla="*/ 169 h 208"/>
                <a:gd name="T56" fmla="*/ 52 w 140"/>
                <a:gd name="T57" fmla="*/ 183 h 208"/>
                <a:gd name="T58" fmla="*/ 70 w 140"/>
                <a:gd name="T59" fmla="*/ 187 h 208"/>
                <a:gd name="T60" fmla="*/ 89 w 140"/>
                <a:gd name="T61" fmla="*/ 183 h 208"/>
                <a:gd name="T62" fmla="*/ 102 w 140"/>
                <a:gd name="T63" fmla="*/ 169 h 208"/>
                <a:gd name="T64" fmla="*/ 111 w 140"/>
                <a:gd name="T65" fmla="*/ 143 h 208"/>
                <a:gd name="T66" fmla="*/ 114 w 140"/>
                <a:gd name="T67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0" h="208">
                  <a:moveTo>
                    <a:pt x="140" y="104"/>
                  </a:moveTo>
                  <a:cubicBezTo>
                    <a:pt x="140" y="124"/>
                    <a:pt x="139" y="140"/>
                    <a:pt x="135" y="153"/>
                  </a:cubicBezTo>
                  <a:cubicBezTo>
                    <a:pt x="131" y="166"/>
                    <a:pt x="126" y="177"/>
                    <a:pt x="120" y="185"/>
                  </a:cubicBezTo>
                  <a:cubicBezTo>
                    <a:pt x="113" y="193"/>
                    <a:pt x="106" y="199"/>
                    <a:pt x="97" y="203"/>
                  </a:cubicBezTo>
                  <a:cubicBezTo>
                    <a:pt x="89" y="206"/>
                    <a:pt x="80" y="208"/>
                    <a:pt x="70" y="208"/>
                  </a:cubicBezTo>
                  <a:cubicBezTo>
                    <a:pt x="60" y="208"/>
                    <a:pt x="51" y="206"/>
                    <a:pt x="42" y="203"/>
                  </a:cubicBezTo>
                  <a:cubicBezTo>
                    <a:pt x="34" y="199"/>
                    <a:pt x="27" y="193"/>
                    <a:pt x="20" y="185"/>
                  </a:cubicBezTo>
                  <a:cubicBezTo>
                    <a:pt x="14" y="177"/>
                    <a:pt x="9" y="167"/>
                    <a:pt x="5" y="153"/>
                  </a:cubicBezTo>
                  <a:cubicBezTo>
                    <a:pt x="2" y="140"/>
                    <a:pt x="0" y="124"/>
                    <a:pt x="0" y="104"/>
                  </a:cubicBezTo>
                  <a:cubicBezTo>
                    <a:pt x="0" y="84"/>
                    <a:pt x="2" y="67"/>
                    <a:pt x="5" y="54"/>
                  </a:cubicBezTo>
                  <a:cubicBezTo>
                    <a:pt x="9" y="40"/>
                    <a:pt x="14" y="30"/>
                    <a:pt x="20" y="22"/>
                  </a:cubicBezTo>
                  <a:cubicBezTo>
                    <a:pt x="27" y="14"/>
                    <a:pt x="34" y="8"/>
                    <a:pt x="43" y="5"/>
                  </a:cubicBezTo>
                  <a:cubicBezTo>
                    <a:pt x="51" y="2"/>
                    <a:pt x="61" y="0"/>
                    <a:pt x="71" y="0"/>
                  </a:cubicBezTo>
                  <a:cubicBezTo>
                    <a:pt x="80" y="0"/>
                    <a:pt x="89" y="2"/>
                    <a:pt x="98" y="5"/>
                  </a:cubicBezTo>
                  <a:cubicBezTo>
                    <a:pt x="106" y="8"/>
                    <a:pt x="114" y="14"/>
                    <a:pt x="120" y="22"/>
                  </a:cubicBezTo>
                  <a:cubicBezTo>
                    <a:pt x="126" y="30"/>
                    <a:pt x="131" y="40"/>
                    <a:pt x="135" y="54"/>
                  </a:cubicBezTo>
                  <a:cubicBezTo>
                    <a:pt x="139" y="67"/>
                    <a:pt x="140" y="84"/>
                    <a:pt x="140" y="104"/>
                  </a:cubicBezTo>
                  <a:close/>
                  <a:moveTo>
                    <a:pt x="114" y="104"/>
                  </a:moveTo>
                  <a:cubicBezTo>
                    <a:pt x="114" y="88"/>
                    <a:pt x="113" y="75"/>
                    <a:pt x="111" y="64"/>
                  </a:cubicBezTo>
                  <a:cubicBezTo>
                    <a:pt x="109" y="54"/>
                    <a:pt x="107" y="45"/>
                    <a:pt x="103" y="39"/>
                  </a:cubicBezTo>
                  <a:cubicBezTo>
                    <a:pt x="99" y="32"/>
                    <a:pt x="95" y="28"/>
                    <a:pt x="89" y="25"/>
                  </a:cubicBezTo>
                  <a:cubicBezTo>
                    <a:pt x="84" y="23"/>
                    <a:pt x="78" y="21"/>
                    <a:pt x="71" y="21"/>
                  </a:cubicBezTo>
                  <a:cubicBezTo>
                    <a:pt x="64" y="21"/>
                    <a:pt x="57" y="23"/>
                    <a:pt x="52" y="25"/>
                  </a:cubicBezTo>
                  <a:cubicBezTo>
                    <a:pt x="46" y="28"/>
                    <a:pt x="41" y="33"/>
                    <a:pt x="38" y="39"/>
                  </a:cubicBezTo>
                  <a:cubicBezTo>
                    <a:pt x="34" y="45"/>
                    <a:pt x="31" y="54"/>
                    <a:pt x="29" y="64"/>
                  </a:cubicBezTo>
                  <a:cubicBezTo>
                    <a:pt x="27" y="75"/>
                    <a:pt x="26" y="88"/>
                    <a:pt x="26" y="104"/>
                  </a:cubicBezTo>
                  <a:cubicBezTo>
                    <a:pt x="26" y="120"/>
                    <a:pt x="27" y="133"/>
                    <a:pt x="29" y="143"/>
                  </a:cubicBezTo>
                  <a:cubicBezTo>
                    <a:pt x="31" y="154"/>
                    <a:pt x="34" y="162"/>
                    <a:pt x="38" y="169"/>
                  </a:cubicBezTo>
                  <a:cubicBezTo>
                    <a:pt x="42" y="175"/>
                    <a:pt x="46" y="180"/>
                    <a:pt x="52" y="183"/>
                  </a:cubicBezTo>
                  <a:cubicBezTo>
                    <a:pt x="57" y="186"/>
                    <a:pt x="63" y="187"/>
                    <a:pt x="70" y="187"/>
                  </a:cubicBezTo>
                  <a:cubicBezTo>
                    <a:pt x="77" y="187"/>
                    <a:pt x="83" y="186"/>
                    <a:pt x="89" y="183"/>
                  </a:cubicBezTo>
                  <a:cubicBezTo>
                    <a:pt x="94" y="180"/>
                    <a:pt x="99" y="175"/>
                    <a:pt x="102" y="169"/>
                  </a:cubicBezTo>
                  <a:cubicBezTo>
                    <a:pt x="106" y="162"/>
                    <a:pt x="109" y="154"/>
                    <a:pt x="111" y="143"/>
                  </a:cubicBezTo>
                  <a:cubicBezTo>
                    <a:pt x="113" y="133"/>
                    <a:pt x="114" y="120"/>
                    <a:pt x="114" y="1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77"/>
            <p:cNvSpPr>
              <a:spLocks/>
            </p:cNvSpPr>
            <p:nvPr/>
          </p:nvSpPr>
          <p:spPr bwMode="auto">
            <a:xfrm>
              <a:off x="1976438" y="4791075"/>
              <a:ext cx="115888" cy="185738"/>
            </a:xfrm>
            <a:custGeom>
              <a:avLst/>
              <a:gdLst>
                <a:gd name="T0" fmla="*/ 0 w 73"/>
                <a:gd name="T1" fmla="*/ 117 h 117"/>
                <a:gd name="T2" fmla="*/ 0 w 73"/>
                <a:gd name="T3" fmla="*/ 104 h 117"/>
                <a:gd name="T4" fmla="*/ 29 w 73"/>
                <a:gd name="T5" fmla="*/ 104 h 117"/>
                <a:gd name="T6" fmla="*/ 29 w 73"/>
                <a:gd name="T7" fmla="*/ 14 h 117"/>
                <a:gd name="T8" fmla="*/ 3 w 73"/>
                <a:gd name="T9" fmla="*/ 33 h 117"/>
                <a:gd name="T10" fmla="*/ 3 w 73"/>
                <a:gd name="T11" fmla="*/ 19 h 117"/>
                <a:gd name="T12" fmla="*/ 31 w 73"/>
                <a:gd name="T13" fmla="*/ 0 h 117"/>
                <a:gd name="T14" fmla="*/ 44 w 73"/>
                <a:gd name="T15" fmla="*/ 0 h 117"/>
                <a:gd name="T16" fmla="*/ 44 w 73"/>
                <a:gd name="T17" fmla="*/ 104 h 117"/>
                <a:gd name="T18" fmla="*/ 73 w 73"/>
                <a:gd name="T19" fmla="*/ 104 h 117"/>
                <a:gd name="T20" fmla="*/ 73 w 73"/>
                <a:gd name="T21" fmla="*/ 117 h 117"/>
                <a:gd name="T22" fmla="*/ 0 w 73"/>
                <a:gd name="T2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117">
                  <a:moveTo>
                    <a:pt x="0" y="117"/>
                  </a:moveTo>
                  <a:lnTo>
                    <a:pt x="0" y="104"/>
                  </a:lnTo>
                  <a:lnTo>
                    <a:pt x="29" y="104"/>
                  </a:lnTo>
                  <a:lnTo>
                    <a:pt x="29" y="14"/>
                  </a:lnTo>
                  <a:lnTo>
                    <a:pt x="3" y="33"/>
                  </a:lnTo>
                  <a:lnTo>
                    <a:pt x="3" y="19"/>
                  </a:lnTo>
                  <a:lnTo>
                    <a:pt x="31" y="0"/>
                  </a:lnTo>
                  <a:lnTo>
                    <a:pt x="44" y="0"/>
                  </a:lnTo>
                  <a:lnTo>
                    <a:pt x="44" y="104"/>
                  </a:lnTo>
                  <a:lnTo>
                    <a:pt x="73" y="104"/>
                  </a:lnTo>
                  <a:lnTo>
                    <a:pt x="73" y="1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536825" y="4787900"/>
              <a:ext cx="122238" cy="188913"/>
            </a:xfrm>
            <a:custGeom>
              <a:avLst/>
              <a:gdLst>
                <a:gd name="T0" fmla="*/ 0 w 134"/>
                <a:gd name="T1" fmla="*/ 205 h 205"/>
                <a:gd name="T2" fmla="*/ 0 w 134"/>
                <a:gd name="T3" fmla="*/ 187 h 205"/>
                <a:gd name="T4" fmla="*/ 18 w 134"/>
                <a:gd name="T5" fmla="*/ 158 h 205"/>
                <a:gd name="T6" fmla="*/ 40 w 134"/>
                <a:gd name="T7" fmla="*/ 134 h 205"/>
                <a:gd name="T8" fmla="*/ 63 w 134"/>
                <a:gd name="T9" fmla="*/ 115 h 205"/>
                <a:gd name="T10" fmla="*/ 84 w 134"/>
                <a:gd name="T11" fmla="*/ 97 h 205"/>
                <a:gd name="T12" fmla="*/ 99 w 134"/>
                <a:gd name="T13" fmla="*/ 79 h 205"/>
                <a:gd name="T14" fmla="*/ 104 w 134"/>
                <a:gd name="T15" fmla="*/ 57 h 205"/>
                <a:gd name="T16" fmla="*/ 102 w 134"/>
                <a:gd name="T17" fmla="*/ 42 h 205"/>
                <a:gd name="T18" fmla="*/ 94 w 134"/>
                <a:gd name="T19" fmla="*/ 30 h 205"/>
                <a:gd name="T20" fmla="*/ 83 w 134"/>
                <a:gd name="T21" fmla="*/ 24 h 205"/>
                <a:gd name="T22" fmla="*/ 68 w 134"/>
                <a:gd name="T23" fmla="*/ 22 h 205"/>
                <a:gd name="T24" fmla="*/ 53 w 134"/>
                <a:gd name="T25" fmla="*/ 24 h 205"/>
                <a:gd name="T26" fmla="*/ 41 w 134"/>
                <a:gd name="T27" fmla="*/ 30 h 205"/>
                <a:gd name="T28" fmla="*/ 32 w 134"/>
                <a:gd name="T29" fmla="*/ 41 h 205"/>
                <a:gd name="T30" fmla="*/ 28 w 134"/>
                <a:gd name="T31" fmla="*/ 56 h 205"/>
                <a:gd name="T32" fmla="*/ 2 w 134"/>
                <a:gd name="T33" fmla="*/ 53 h 205"/>
                <a:gd name="T34" fmla="*/ 8 w 134"/>
                <a:gd name="T35" fmla="*/ 33 h 205"/>
                <a:gd name="T36" fmla="*/ 21 w 134"/>
                <a:gd name="T37" fmla="*/ 16 h 205"/>
                <a:gd name="T38" fmla="*/ 41 w 134"/>
                <a:gd name="T39" fmla="*/ 5 h 205"/>
                <a:gd name="T40" fmla="*/ 68 w 134"/>
                <a:gd name="T41" fmla="*/ 0 h 205"/>
                <a:gd name="T42" fmla="*/ 94 w 134"/>
                <a:gd name="T43" fmla="*/ 4 h 205"/>
                <a:gd name="T44" fmla="*/ 114 w 134"/>
                <a:gd name="T45" fmla="*/ 15 h 205"/>
                <a:gd name="T46" fmla="*/ 127 w 134"/>
                <a:gd name="T47" fmla="*/ 32 h 205"/>
                <a:gd name="T48" fmla="*/ 131 w 134"/>
                <a:gd name="T49" fmla="*/ 56 h 205"/>
                <a:gd name="T50" fmla="*/ 127 w 134"/>
                <a:gd name="T51" fmla="*/ 75 h 205"/>
                <a:gd name="T52" fmla="*/ 118 w 134"/>
                <a:gd name="T53" fmla="*/ 93 h 205"/>
                <a:gd name="T54" fmla="*/ 103 w 134"/>
                <a:gd name="T55" fmla="*/ 109 h 205"/>
                <a:gd name="T56" fmla="*/ 87 w 134"/>
                <a:gd name="T57" fmla="*/ 124 h 205"/>
                <a:gd name="T58" fmla="*/ 69 w 134"/>
                <a:gd name="T59" fmla="*/ 138 h 205"/>
                <a:gd name="T60" fmla="*/ 52 w 134"/>
                <a:gd name="T61" fmla="*/ 153 h 205"/>
                <a:gd name="T62" fmla="*/ 38 w 134"/>
                <a:gd name="T63" fmla="*/ 168 h 205"/>
                <a:gd name="T64" fmla="*/ 29 w 134"/>
                <a:gd name="T65" fmla="*/ 183 h 205"/>
                <a:gd name="T66" fmla="*/ 134 w 134"/>
                <a:gd name="T67" fmla="*/ 183 h 205"/>
                <a:gd name="T68" fmla="*/ 134 w 134"/>
                <a:gd name="T69" fmla="*/ 205 h 205"/>
                <a:gd name="T70" fmla="*/ 0 w 134"/>
                <a:gd name="T7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4" h="205">
                  <a:moveTo>
                    <a:pt x="0" y="205"/>
                  </a:moveTo>
                  <a:lnTo>
                    <a:pt x="0" y="187"/>
                  </a:lnTo>
                  <a:cubicBezTo>
                    <a:pt x="5" y="176"/>
                    <a:pt x="11" y="166"/>
                    <a:pt x="18" y="158"/>
                  </a:cubicBezTo>
                  <a:cubicBezTo>
                    <a:pt x="25" y="149"/>
                    <a:pt x="33" y="141"/>
                    <a:pt x="40" y="134"/>
                  </a:cubicBezTo>
                  <a:cubicBezTo>
                    <a:pt x="48" y="127"/>
                    <a:pt x="56" y="121"/>
                    <a:pt x="63" y="115"/>
                  </a:cubicBezTo>
                  <a:cubicBezTo>
                    <a:pt x="71" y="109"/>
                    <a:pt x="78" y="103"/>
                    <a:pt x="84" y="97"/>
                  </a:cubicBezTo>
                  <a:cubicBezTo>
                    <a:pt x="90" y="91"/>
                    <a:pt x="95" y="85"/>
                    <a:pt x="99" y="79"/>
                  </a:cubicBezTo>
                  <a:cubicBezTo>
                    <a:pt x="103" y="72"/>
                    <a:pt x="104" y="65"/>
                    <a:pt x="104" y="57"/>
                  </a:cubicBezTo>
                  <a:cubicBezTo>
                    <a:pt x="104" y="51"/>
                    <a:pt x="104" y="46"/>
                    <a:pt x="102" y="42"/>
                  </a:cubicBezTo>
                  <a:cubicBezTo>
                    <a:pt x="100" y="37"/>
                    <a:pt x="98" y="33"/>
                    <a:pt x="94" y="30"/>
                  </a:cubicBezTo>
                  <a:cubicBezTo>
                    <a:pt x="91" y="28"/>
                    <a:pt x="87" y="25"/>
                    <a:pt x="83" y="24"/>
                  </a:cubicBezTo>
                  <a:cubicBezTo>
                    <a:pt x="78" y="22"/>
                    <a:pt x="73" y="22"/>
                    <a:pt x="68" y="22"/>
                  </a:cubicBezTo>
                  <a:cubicBezTo>
                    <a:pt x="63" y="22"/>
                    <a:pt x="58" y="22"/>
                    <a:pt x="53" y="24"/>
                  </a:cubicBezTo>
                  <a:cubicBezTo>
                    <a:pt x="49" y="25"/>
                    <a:pt x="45" y="27"/>
                    <a:pt x="41" y="30"/>
                  </a:cubicBezTo>
                  <a:cubicBezTo>
                    <a:pt x="37" y="33"/>
                    <a:pt x="35" y="37"/>
                    <a:pt x="32" y="41"/>
                  </a:cubicBezTo>
                  <a:cubicBezTo>
                    <a:pt x="30" y="45"/>
                    <a:pt x="29" y="50"/>
                    <a:pt x="28" y="56"/>
                  </a:cubicBezTo>
                  <a:lnTo>
                    <a:pt x="2" y="53"/>
                  </a:lnTo>
                  <a:cubicBezTo>
                    <a:pt x="2" y="46"/>
                    <a:pt x="4" y="39"/>
                    <a:pt x="8" y="33"/>
                  </a:cubicBezTo>
                  <a:cubicBezTo>
                    <a:pt x="11" y="26"/>
                    <a:pt x="15" y="21"/>
                    <a:pt x="21" y="16"/>
                  </a:cubicBezTo>
                  <a:cubicBezTo>
                    <a:pt x="26" y="11"/>
                    <a:pt x="33" y="7"/>
                    <a:pt x="41" y="5"/>
                  </a:cubicBezTo>
                  <a:cubicBezTo>
                    <a:pt x="48" y="2"/>
                    <a:pt x="57" y="0"/>
                    <a:pt x="68" y="0"/>
                  </a:cubicBezTo>
                  <a:cubicBezTo>
                    <a:pt x="78" y="0"/>
                    <a:pt x="87" y="2"/>
                    <a:pt x="94" y="4"/>
                  </a:cubicBezTo>
                  <a:cubicBezTo>
                    <a:pt x="102" y="6"/>
                    <a:pt x="109" y="10"/>
                    <a:pt x="114" y="15"/>
                  </a:cubicBezTo>
                  <a:cubicBezTo>
                    <a:pt x="120" y="19"/>
                    <a:pt x="124" y="25"/>
                    <a:pt x="127" y="32"/>
                  </a:cubicBezTo>
                  <a:cubicBezTo>
                    <a:pt x="130" y="39"/>
                    <a:pt x="131" y="47"/>
                    <a:pt x="131" y="56"/>
                  </a:cubicBezTo>
                  <a:cubicBezTo>
                    <a:pt x="131" y="62"/>
                    <a:pt x="130" y="69"/>
                    <a:pt x="127" y="75"/>
                  </a:cubicBezTo>
                  <a:cubicBezTo>
                    <a:pt x="125" y="81"/>
                    <a:pt x="122" y="87"/>
                    <a:pt x="118" y="93"/>
                  </a:cubicBezTo>
                  <a:cubicBezTo>
                    <a:pt x="113" y="98"/>
                    <a:pt x="109" y="103"/>
                    <a:pt x="103" y="109"/>
                  </a:cubicBezTo>
                  <a:cubicBezTo>
                    <a:pt x="98" y="114"/>
                    <a:pt x="93" y="119"/>
                    <a:pt x="87" y="124"/>
                  </a:cubicBezTo>
                  <a:cubicBezTo>
                    <a:pt x="81" y="129"/>
                    <a:pt x="75" y="133"/>
                    <a:pt x="69" y="138"/>
                  </a:cubicBezTo>
                  <a:cubicBezTo>
                    <a:pt x="63" y="143"/>
                    <a:pt x="58" y="148"/>
                    <a:pt x="52" y="153"/>
                  </a:cubicBezTo>
                  <a:cubicBezTo>
                    <a:pt x="47" y="158"/>
                    <a:pt x="43" y="163"/>
                    <a:pt x="38" y="168"/>
                  </a:cubicBezTo>
                  <a:cubicBezTo>
                    <a:pt x="34" y="173"/>
                    <a:pt x="31" y="178"/>
                    <a:pt x="29" y="183"/>
                  </a:cubicBezTo>
                  <a:lnTo>
                    <a:pt x="134" y="183"/>
                  </a:lnTo>
                  <a:lnTo>
                    <a:pt x="134" y="205"/>
                  </a:lnTo>
                  <a:lnTo>
                    <a:pt x="0" y="2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3087688" y="4787900"/>
              <a:ext cx="127000" cy="190500"/>
            </a:xfrm>
            <a:custGeom>
              <a:avLst/>
              <a:gdLst>
                <a:gd name="T0" fmla="*/ 139 w 139"/>
                <a:gd name="T1" fmla="*/ 150 h 208"/>
                <a:gd name="T2" fmla="*/ 134 w 139"/>
                <a:gd name="T3" fmla="*/ 174 h 208"/>
                <a:gd name="T4" fmla="*/ 121 w 139"/>
                <a:gd name="T5" fmla="*/ 193 h 208"/>
                <a:gd name="T6" fmla="*/ 100 w 139"/>
                <a:gd name="T7" fmla="*/ 204 h 208"/>
                <a:gd name="T8" fmla="*/ 70 w 139"/>
                <a:gd name="T9" fmla="*/ 208 h 208"/>
                <a:gd name="T10" fmla="*/ 39 w 139"/>
                <a:gd name="T11" fmla="*/ 204 h 208"/>
                <a:gd name="T12" fmla="*/ 18 w 139"/>
                <a:gd name="T13" fmla="*/ 191 h 208"/>
                <a:gd name="T14" fmla="*/ 5 w 139"/>
                <a:gd name="T15" fmla="*/ 174 h 208"/>
                <a:gd name="T16" fmla="*/ 0 w 139"/>
                <a:gd name="T17" fmla="*/ 153 h 208"/>
                <a:gd name="T18" fmla="*/ 26 w 139"/>
                <a:gd name="T19" fmla="*/ 151 h 208"/>
                <a:gd name="T20" fmla="*/ 31 w 139"/>
                <a:gd name="T21" fmla="*/ 166 h 208"/>
                <a:gd name="T22" fmla="*/ 39 w 139"/>
                <a:gd name="T23" fmla="*/ 177 h 208"/>
                <a:gd name="T24" fmla="*/ 52 w 139"/>
                <a:gd name="T25" fmla="*/ 184 h 208"/>
                <a:gd name="T26" fmla="*/ 70 w 139"/>
                <a:gd name="T27" fmla="*/ 187 h 208"/>
                <a:gd name="T28" fmla="*/ 101 w 139"/>
                <a:gd name="T29" fmla="*/ 177 h 208"/>
                <a:gd name="T30" fmla="*/ 112 w 139"/>
                <a:gd name="T31" fmla="*/ 149 h 208"/>
                <a:gd name="T32" fmla="*/ 107 w 139"/>
                <a:gd name="T33" fmla="*/ 131 h 208"/>
                <a:gd name="T34" fmla="*/ 95 w 139"/>
                <a:gd name="T35" fmla="*/ 120 h 208"/>
                <a:gd name="T36" fmla="*/ 79 w 139"/>
                <a:gd name="T37" fmla="*/ 115 h 208"/>
                <a:gd name="T38" fmla="*/ 63 w 139"/>
                <a:gd name="T39" fmla="*/ 114 h 208"/>
                <a:gd name="T40" fmla="*/ 48 w 139"/>
                <a:gd name="T41" fmla="*/ 114 h 208"/>
                <a:gd name="T42" fmla="*/ 48 w 139"/>
                <a:gd name="T43" fmla="*/ 91 h 208"/>
                <a:gd name="T44" fmla="*/ 62 w 139"/>
                <a:gd name="T45" fmla="*/ 91 h 208"/>
                <a:gd name="T46" fmla="*/ 77 w 139"/>
                <a:gd name="T47" fmla="*/ 90 h 208"/>
                <a:gd name="T48" fmla="*/ 92 w 139"/>
                <a:gd name="T49" fmla="*/ 84 h 208"/>
                <a:gd name="T50" fmla="*/ 102 w 139"/>
                <a:gd name="T51" fmla="*/ 74 h 208"/>
                <a:gd name="T52" fmla="*/ 107 w 139"/>
                <a:gd name="T53" fmla="*/ 57 h 208"/>
                <a:gd name="T54" fmla="*/ 97 w 139"/>
                <a:gd name="T55" fmla="*/ 31 h 208"/>
                <a:gd name="T56" fmla="*/ 69 w 139"/>
                <a:gd name="T57" fmla="*/ 22 h 208"/>
                <a:gd name="T58" fmla="*/ 41 w 139"/>
                <a:gd name="T59" fmla="*/ 30 h 208"/>
                <a:gd name="T60" fmla="*/ 29 w 139"/>
                <a:gd name="T61" fmla="*/ 55 h 208"/>
                <a:gd name="T62" fmla="*/ 3 w 139"/>
                <a:gd name="T63" fmla="*/ 53 h 208"/>
                <a:gd name="T64" fmla="*/ 10 w 139"/>
                <a:gd name="T65" fmla="*/ 30 h 208"/>
                <a:gd name="T66" fmla="*/ 25 w 139"/>
                <a:gd name="T67" fmla="*/ 13 h 208"/>
                <a:gd name="T68" fmla="*/ 45 w 139"/>
                <a:gd name="T69" fmla="*/ 4 h 208"/>
                <a:gd name="T70" fmla="*/ 69 w 139"/>
                <a:gd name="T71" fmla="*/ 0 h 208"/>
                <a:gd name="T72" fmla="*/ 98 w 139"/>
                <a:gd name="T73" fmla="*/ 5 h 208"/>
                <a:gd name="T74" fmla="*/ 118 w 139"/>
                <a:gd name="T75" fmla="*/ 16 h 208"/>
                <a:gd name="T76" fmla="*/ 130 w 139"/>
                <a:gd name="T77" fmla="*/ 33 h 208"/>
                <a:gd name="T78" fmla="*/ 133 w 139"/>
                <a:gd name="T79" fmla="*/ 54 h 208"/>
                <a:gd name="T80" fmla="*/ 131 w 139"/>
                <a:gd name="T81" fmla="*/ 70 h 208"/>
                <a:gd name="T82" fmla="*/ 123 w 139"/>
                <a:gd name="T83" fmla="*/ 84 h 208"/>
                <a:gd name="T84" fmla="*/ 110 w 139"/>
                <a:gd name="T85" fmla="*/ 95 h 208"/>
                <a:gd name="T86" fmla="*/ 91 w 139"/>
                <a:gd name="T87" fmla="*/ 102 h 208"/>
                <a:gd name="T88" fmla="*/ 91 w 139"/>
                <a:gd name="T89" fmla="*/ 102 h 208"/>
                <a:gd name="T90" fmla="*/ 112 w 139"/>
                <a:gd name="T91" fmla="*/ 108 h 208"/>
                <a:gd name="T92" fmla="*/ 127 w 139"/>
                <a:gd name="T93" fmla="*/ 118 h 208"/>
                <a:gd name="T94" fmla="*/ 136 w 139"/>
                <a:gd name="T95" fmla="*/ 133 h 208"/>
                <a:gd name="T96" fmla="*/ 139 w 139"/>
                <a:gd name="T97" fmla="*/ 15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9" h="208">
                  <a:moveTo>
                    <a:pt x="139" y="150"/>
                  </a:moveTo>
                  <a:cubicBezTo>
                    <a:pt x="139" y="159"/>
                    <a:pt x="137" y="167"/>
                    <a:pt x="134" y="174"/>
                  </a:cubicBezTo>
                  <a:cubicBezTo>
                    <a:pt x="131" y="182"/>
                    <a:pt x="127" y="188"/>
                    <a:pt x="121" y="193"/>
                  </a:cubicBezTo>
                  <a:cubicBezTo>
                    <a:pt x="115" y="198"/>
                    <a:pt x="108" y="202"/>
                    <a:pt x="100" y="204"/>
                  </a:cubicBezTo>
                  <a:cubicBezTo>
                    <a:pt x="91" y="207"/>
                    <a:pt x="81" y="208"/>
                    <a:pt x="70" y="208"/>
                  </a:cubicBezTo>
                  <a:cubicBezTo>
                    <a:pt x="58" y="208"/>
                    <a:pt x="47" y="207"/>
                    <a:pt x="39" y="204"/>
                  </a:cubicBezTo>
                  <a:cubicBezTo>
                    <a:pt x="30" y="200"/>
                    <a:pt x="23" y="196"/>
                    <a:pt x="18" y="191"/>
                  </a:cubicBezTo>
                  <a:cubicBezTo>
                    <a:pt x="12" y="186"/>
                    <a:pt x="8" y="180"/>
                    <a:pt x="5" y="174"/>
                  </a:cubicBezTo>
                  <a:cubicBezTo>
                    <a:pt x="2" y="167"/>
                    <a:pt x="1" y="160"/>
                    <a:pt x="0" y="153"/>
                  </a:cubicBezTo>
                  <a:lnTo>
                    <a:pt x="26" y="151"/>
                  </a:lnTo>
                  <a:cubicBezTo>
                    <a:pt x="27" y="156"/>
                    <a:pt x="29" y="161"/>
                    <a:pt x="31" y="166"/>
                  </a:cubicBezTo>
                  <a:cubicBezTo>
                    <a:pt x="33" y="170"/>
                    <a:pt x="35" y="174"/>
                    <a:pt x="39" y="177"/>
                  </a:cubicBezTo>
                  <a:cubicBezTo>
                    <a:pt x="43" y="180"/>
                    <a:pt x="47" y="182"/>
                    <a:pt x="52" y="184"/>
                  </a:cubicBezTo>
                  <a:cubicBezTo>
                    <a:pt x="57" y="186"/>
                    <a:pt x="63" y="187"/>
                    <a:pt x="70" y="187"/>
                  </a:cubicBezTo>
                  <a:cubicBezTo>
                    <a:pt x="83" y="187"/>
                    <a:pt x="94" y="184"/>
                    <a:pt x="101" y="177"/>
                  </a:cubicBezTo>
                  <a:cubicBezTo>
                    <a:pt x="108" y="171"/>
                    <a:pt x="112" y="161"/>
                    <a:pt x="112" y="149"/>
                  </a:cubicBezTo>
                  <a:cubicBezTo>
                    <a:pt x="112" y="141"/>
                    <a:pt x="110" y="135"/>
                    <a:pt x="107" y="131"/>
                  </a:cubicBezTo>
                  <a:cubicBezTo>
                    <a:pt x="104" y="126"/>
                    <a:pt x="100" y="123"/>
                    <a:pt x="95" y="120"/>
                  </a:cubicBezTo>
                  <a:cubicBezTo>
                    <a:pt x="90" y="118"/>
                    <a:pt x="84" y="116"/>
                    <a:pt x="79" y="115"/>
                  </a:cubicBezTo>
                  <a:cubicBezTo>
                    <a:pt x="73" y="114"/>
                    <a:pt x="68" y="114"/>
                    <a:pt x="63" y="114"/>
                  </a:cubicBezTo>
                  <a:lnTo>
                    <a:pt x="48" y="114"/>
                  </a:lnTo>
                  <a:lnTo>
                    <a:pt x="48" y="91"/>
                  </a:lnTo>
                  <a:lnTo>
                    <a:pt x="62" y="91"/>
                  </a:lnTo>
                  <a:cubicBezTo>
                    <a:pt x="67" y="91"/>
                    <a:pt x="72" y="91"/>
                    <a:pt x="77" y="90"/>
                  </a:cubicBezTo>
                  <a:cubicBezTo>
                    <a:pt x="83" y="89"/>
                    <a:pt x="87" y="87"/>
                    <a:pt x="92" y="84"/>
                  </a:cubicBezTo>
                  <a:cubicBezTo>
                    <a:pt x="96" y="82"/>
                    <a:pt x="100" y="78"/>
                    <a:pt x="102" y="74"/>
                  </a:cubicBezTo>
                  <a:cubicBezTo>
                    <a:pt x="105" y="69"/>
                    <a:pt x="107" y="64"/>
                    <a:pt x="107" y="57"/>
                  </a:cubicBezTo>
                  <a:cubicBezTo>
                    <a:pt x="107" y="46"/>
                    <a:pt x="104" y="37"/>
                    <a:pt x="97" y="31"/>
                  </a:cubicBezTo>
                  <a:cubicBezTo>
                    <a:pt x="91" y="25"/>
                    <a:pt x="81" y="22"/>
                    <a:pt x="69" y="22"/>
                  </a:cubicBezTo>
                  <a:cubicBezTo>
                    <a:pt x="58" y="22"/>
                    <a:pt x="48" y="25"/>
                    <a:pt x="41" y="30"/>
                  </a:cubicBezTo>
                  <a:cubicBezTo>
                    <a:pt x="34" y="36"/>
                    <a:pt x="30" y="44"/>
                    <a:pt x="29" y="55"/>
                  </a:cubicBezTo>
                  <a:lnTo>
                    <a:pt x="3" y="53"/>
                  </a:lnTo>
                  <a:cubicBezTo>
                    <a:pt x="4" y="44"/>
                    <a:pt x="7" y="36"/>
                    <a:pt x="10" y="30"/>
                  </a:cubicBezTo>
                  <a:cubicBezTo>
                    <a:pt x="14" y="23"/>
                    <a:pt x="19" y="18"/>
                    <a:pt x="25" y="13"/>
                  </a:cubicBezTo>
                  <a:cubicBezTo>
                    <a:pt x="31" y="9"/>
                    <a:pt x="38" y="6"/>
                    <a:pt x="45" y="4"/>
                  </a:cubicBezTo>
                  <a:cubicBezTo>
                    <a:pt x="53" y="2"/>
                    <a:pt x="61" y="0"/>
                    <a:pt x="69" y="0"/>
                  </a:cubicBezTo>
                  <a:cubicBezTo>
                    <a:pt x="80" y="0"/>
                    <a:pt x="90" y="2"/>
                    <a:pt x="98" y="5"/>
                  </a:cubicBezTo>
                  <a:cubicBezTo>
                    <a:pt x="106" y="7"/>
                    <a:pt x="113" y="11"/>
                    <a:pt x="118" y="16"/>
                  </a:cubicBezTo>
                  <a:cubicBezTo>
                    <a:pt x="123" y="21"/>
                    <a:pt x="127" y="27"/>
                    <a:pt x="130" y="33"/>
                  </a:cubicBezTo>
                  <a:cubicBezTo>
                    <a:pt x="132" y="40"/>
                    <a:pt x="133" y="46"/>
                    <a:pt x="133" y="54"/>
                  </a:cubicBezTo>
                  <a:cubicBezTo>
                    <a:pt x="133" y="60"/>
                    <a:pt x="132" y="65"/>
                    <a:pt x="131" y="70"/>
                  </a:cubicBezTo>
                  <a:cubicBezTo>
                    <a:pt x="129" y="76"/>
                    <a:pt x="127" y="80"/>
                    <a:pt x="123" y="84"/>
                  </a:cubicBezTo>
                  <a:cubicBezTo>
                    <a:pt x="120" y="88"/>
                    <a:pt x="115" y="92"/>
                    <a:pt x="110" y="95"/>
                  </a:cubicBezTo>
                  <a:cubicBezTo>
                    <a:pt x="105" y="98"/>
                    <a:pt x="98" y="100"/>
                    <a:pt x="91" y="102"/>
                  </a:cubicBezTo>
                  <a:lnTo>
                    <a:pt x="91" y="102"/>
                  </a:lnTo>
                  <a:cubicBezTo>
                    <a:pt x="99" y="103"/>
                    <a:pt x="106" y="105"/>
                    <a:pt x="112" y="108"/>
                  </a:cubicBezTo>
                  <a:cubicBezTo>
                    <a:pt x="118" y="111"/>
                    <a:pt x="123" y="114"/>
                    <a:pt x="127" y="118"/>
                  </a:cubicBezTo>
                  <a:cubicBezTo>
                    <a:pt x="131" y="122"/>
                    <a:pt x="134" y="127"/>
                    <a:pt x="136" y="133"/>
                  </a:cubicBezTo>
                  <a:cubicBezTo>
                    <a:pt x="138" y="138"/>
                    <a:pt x="139" y="144"/>
                    <a:pt x="139" y="1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80"/>
            <p:cNvSpPr>
              <a:spLocks noEditPoints="1"/>
            </p:cNvSpPr>
            <p:nvPr/>
          </p:nvSpPr>
          <p:spPr bwMode="auto">
            <a:xfrm>
              <a:off x="3638550" y="4791075"/>
              <a:ext cx="136525" cy="185738"/>
            </a:xfrm>
            <a:custGeom>
              <a:avLst/>
              <a:gdLst>
                <a:gd name="T0" fmla="*/ 119 w 148"/>
                <a:gd name="T1" fmla="*/ 157 h 202"/>
                <a:gd name="T2" fmla="*/ 119 w 148"/>
                <a:gd name="T3" fmla="*/ 202 h 202"/>
                <a:gd name="T4" fmla="*/ 95 w 148"/>
                <a:gd name="T5" fmla="*/ 202 h 202"/>
                <a:gd name="T6" fmla="*/ 95 w 148"/>
                <a:gd name="T7" fmla="*/ 157 h 202"/>
                <a:gd name="T8" fmla="*/ 0 w 148"/>
                <a:gd name="T9" fmla="*/ 157 h 202"/>
                <a:gd name="T10" fmla="*/ 0 w 148"/>
                <a:gd name="T11" fmla="*/ 136 h 202"/>
                <a:gd name="T12" fmla="*/ 92 w 148"/>
                <a:gd name="T13" fmla="*/ 0 h 202"/>
                <a:gd name="T14" fmla="*/ 119 w 148"/>
                <a:gd name="T15" fmla="*/ 0 h 202"/>
                <a:gd name="T16" fmla="*/ 119 w 148"/>
                <a:gd name="T17" fmla="*/ 136 h 202"/>
                <a:gd name="T18" fmla="*/ 148 w 148"/>
                <a:gd name="T19" fmla="*/ 136 h 202"/>
                <a:gd name="T20" fmla="*/ 148 w 148"/>
                <a:gd name="T21" fmla="*/ 157 h 202"/>
                <a:gd name="T22" fmla="*/ 119 w 148"/>
                <a:gd name="T23" fmla="*/ 157 h 202"/>
                <a:gd name="T24" fmla="*/ 95 w 148"/>
                <a:gd name="T25" fmla="*/ 29 h 202"/>
                <a:gd name="T26" fmla="*/ 93 w 148"/>
                <a:gd name="T27" fmla="*/ 32 h 202"/>
                <a:gd name="T28" fmla="*/ 91 w 148"/>
                <a:gd name="T29" fmla="*/ 37 h 202"/>
                <a:gd name="T30" fmla="*/ 88 w 148"/>
                <a:gd name="T31" fmla="*/ 42 h 202"/>
                <a:gd name="T32" fmla="*/ 85 w 148"/>
                <a:gd name="T33" fmla="*/ 47 h 202"/>
                <a:gd name="T34" fmla="*/ 34 w 148"/>
                <a:gd name="T35" fmla="*/ 123 h 202"/>
                <a:gd name="T36" fmla="*/ 31 w 148"/>
                <a:gd name="T37" fmla="*/ 126 h 202"/>
                <a:gd name="T38" fmla="*/ 29 w 148"/>
                <a:gd name="T39" fmla="*/ 130 h 202"/>
                <a:gd name="T40" fmla="*/ 26 w 148"/>
                <a:gd name="T41" fmla="*/ 133 h 202"/>
                <a:gd name="T42" fmla="*/ 23 w 148"/>
                <a:gd name="T43" fmla="*/ 136 h 202"/>
                <a:gd name="T44" fmla="*/ 95 w 148"/>
                <a:gd name="T45" fmla="*/ 136 h 202"/>
                <a:gd name="T46" fmla="*/ 95 w 148"/>
                <a:gd name="T47" fmla="*/ 29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8" h="202">
                  <a:moveTo>
                    <a:pt x="119" y="157"/>
                  </a:moveTo>
                  <a:lnTo>
                    <a:pt x="119" y="202"/>
                  </a:lnTo>
                  <a:lnTo>
                    <a:pt x="95" y="202"/>
                  </a:lnTo>
                  <a:lnTo>
                    <a:pt x="95" y="157"/>
                  </a:lnTo>
                  <a:lnTo>
                    <a:pt x="0" y="157"/>
                  </a:lnTo>
                  <a:lnTo>
                    <a:pt x="0" y="136"/>
                  </a:lnTo>
                  <a:lnTo>
                    <a:pt x="92" y="0"/>
                  </a:lnTo>
                  <a:lnTo>
                    <a:pt x="119" y="0"/>
                  </a:lnTo>
                  <a:lnTo>
                    <a:pt x="119" y="136"/>
                  </a:lnTo>
                  <a:lnTo>
                    <a:pt x="148" y="136"/>
                  </a:lnTo>
                  <a:lnTo>
                    <a:pt x="148" y="157"/>
                  </a:lnTo>
                  <a:lnTo>
                    <a:pt x="119" y="157"/>
                  </a:lnTo>
                  <a:close/>
                  <a:moveTo>
                    <a:pt x="95" y="29"/>
                  </a:moveTo>
                  <a:cubicBezTo>
                    <a:pt x="95" y="30"/>
                    <a:pt x="94" y="31"/>
                    <a:pt x="93" y="32"/>
                  </a:cubicBezTo>
                  <a:cubicBezTo>
                    <a:pt x="93" y="34"/>
                    <a:pt x="92" y="35"/>
                    <a:pt x="91" y="37"/>
                  </a:cubicBezTo>
                  <a:cubicBezTo>
                    <a:pt x="90" y="39"/>
                    <a:pt x="89" y="40"/>
                    <a:pt x="88" y="42"/>
                  </a:cubicBezTo>
                  <a:cubicBezTo>
                    <a:pt x="87" y="44"/>
                    <a:pt x="86" y="45"/>
                    <a:pt x="85" y="47"/>
                  </a:cubicBezTo>
                  <a:lnTo>
                    <a:pt x="34" y="123"/>
                  </a:lnTo>
                  <a:cubicBezTo>
                    <a:pt x="33" y="124"/>
                    <a:pt x="32" y="125"/>
                    <a:pt x="31" y="126"/>
                  </a:cubicBezTo>
                  <a:cubicBezTo>
                    <a:pt x="31" y="127"/>
                    <a:pt x="30" y="128"/>
                    <a:pt x="29" y="130"/>
                  </a:cubicBezTo>
                  <a:lnTo>
                    <a:pt x="26" y="133"/>
                  </a:lnTo>
                  <a:cubicBezTo>
                    <a:pt x="25" y="135"/>
                    <a:pt x="24" y="136"/>
                    <a:pt x="23" y="136"/>
                  </a:cubicBezTo>
                  <a:lnTo>
                    <a:pt x="95" y="136"/>
                  </a:lnTo>
                  <a:lnTo>
                    <a:pt x="95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4200525" y="4791075"/>
              <a:ext cx="128588" cy="187325"/>
            </a:xfrm>
            <a:custGeom>
              <a:avLst/>
              <a:gdLst>
                <a:gd name="T0" fmla="*/ 140 w 140"/>
                <a:gd name="T1" fmla="*/ 136 h 205"/>
                <a:gd name="T2" fmla="*/ 135 w 140"/>
                <a:gd name="T3" fmla="*/ 164 h 205"/>
                <a:gd name="T4" fmla="*/ 121 w 140"/>
                <a:gd name="T5" fmla="*/ 186 h 205"/>
                <a:gd name="T6" fmla="*/ 99 w 140"/>
                <a:gd name="T7" fmla="*/ 200 h 205"/>
                <a:gd name="T8" fmla="*/ 68 w 140"/>
                <a:gd name="T9" fmla="*/ 205 h 205"/>
                <a:gd name="T10" fmla="*/ 40 w 140"/>
                <a:gd name="T11" fmla="*/ 201 h 205"/>
                <a:gd name="T12" fmla="*/ 20 w 140"/>
                <a:gd name="T13" fmla="*/ 191 h 205"/>
                <a:gd name="T14" fmla="*/ 7 w 140"/>
                <a:gd name="T15" fmla="*/ 176 h 205"/>
                <a:gd name="T16" fmla="*/ 0 w 140"/>
                <a:gd name="T17" fmla="*/ 157 h 205"/>
                <a:gd name="T18" fmla="*/ 26 w 140"/>
                <a:gd name="T19" fmla="*/ 154 h 205"/>
                <a:gd name="T20" fmla="*/ 31 w 140"/>
                <a:gd name="T21" fmla="*/ 165 h 205"/>
                <a:gd name="T22" fmla="*/ 39 w 140"/>
                <a:gd name="T23" fmla="*/ 175 h 205"/>
                <a:gd name="T24" fmla="*/ 51 w 140"/>
                <a:gd name="T25" fmla="*/ 182 h 205"/>
                <a:gd name="T26" fmla="*/ 68 w 140"/>
                <a:gd name="T27" fmla="*/ 184 h 205"/>
                <a:gd name="T28" fmla="*/ 87 w 140"/>
                <a:gd name="T29" fmla="*/ 181 h 205"/>
                <a:gd name="T30" fmla="*/ 101 w 140"/>
                <a:gd name="T31" fmla="*/ 172 h 205"/>
                <a:gd name="T32" fmla="*/ 110 w 140"/>
                <a:gd name="T33" fmla="*/ 157 h 205"/>
                <a:gd name="T34" fmla="*/ 113 w 140"/>
                <a:gd name="T35" fmla="*/ 137 h 205"/>
                <a:gd name="T36" fmla="*/ 110 w 140"/>
                <a:gd name="T37" fmla="*/ 120 h 205"/>
                <a:gd name="T38" fmla="*/ 101 w 140"/>
                <a:gd name="T39" fmla="*/ 107 h 205"/>
                <a:gd name="T40" fmla="*/ 87 w 140"/>
                <a:gd name="T41" fmla="*/ 98 h 205"/>
                <a:gd name="T42" fmla="*/ 69 w 140"/>
                <a:gd name="T43" fmla="*/ 95 h 205"/>
                <a:gd name="T44" fmla="*/ 57 w 140"/>
                <a:gd name="T45" fmla="*/ 96 h 205"/>
                <a:gd name="T46" fmla="*/ 47 w 140"/>
                <a:gd name="T47" fmla="*/ 99 h 205"/>
                <a:gd name="T48" fmla="*/ 39 w 140"/>
                <a:gd name="T49" fmla="*/ 104 h 205"/>
                <a:gd name="T50" fmla="*/ 32 w 140"/>
                <a:gd name="T51" fmla="*/ 109 h 205"/>
                <a:gd name="T52" fmla="*/ 6 w 140"/>
                <a:gd name="T53" fmla="*/ 109 h 205"/>
                <a:gd name="T54" fmla="*/ 13 w 140"/>
                <a:gd name="T55" fmla="*/ 0 h 205"/>
                <a:gd name="T56" fmla="*/ 128 w 140"/>
                <a:gd name="T57" fmla="*/ 0 h 205"/>
                <a:gd name="T58" fmla="*/ 128 w 140"/>
                <a:gd name="T59" fmla="*/ 22 h 205"/>
                <a:gd name="T60" fmla="*/ 37 w 140"/>
                <a:gd name="T61" fmla="*/ 22 h 205"/>
                <a:gd name="T62" fmla="*/ 33 w 140"/>
                <a:gd name="T63" fmla="*/ 86 h 205"/>
                <a:gd name="T64" fmla="*/ 50 w 140"/>
                <a:gd name="T65" fmla="*/ 77 h 205"/>
                <a:gd name="T66" fmla="*/ 74 w 140"/>
                <a:gd name="T67" fmla="*/ 73 h 205"/>
                <a:gd name="T68" fmla="*/ 101 w 140"/>
                <a:gd name="T69" fmla="*/ 78 h 205"/>
                <a:gd name="T70" fmla="*/ 122 w 140"/>
                <a:gd name="T71" fmla="*/ 91 h 205"/>
                <a:gd name="T72" fmla="*/ 135 w 140"/>
                <a:gd name="T73" fmla="*/ 111 h 205"/>
                <a:gd name="T74" fmla="*/ 140 w 140"/>
                <a:gd name="T75" fmla="*/ 13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0" h="205">
                  <a:moveTo>
                    <a:pt x="140" y="136"/>
                  </a:moveTo>
                  <a:cubicBezTo>
                    <a:pt x="140" y="147"/>
                    <a:pt x="138" y="156"/>
                    <a:pt x="135" y="164"/>
                  </a:cubicBezTo>
                  <a:cubicBezTo>
                    <a:pt x="132" y="173"/>
                    <a:pt x="127" y="180"/>
                    <a:pt x="121" y="186"/>
                  </a:cubicBezTo>
                  <a:cubicBezTo>
                    <a:pt x="115" y="192"/>
                    <a:pt x="108" y="197"/>
                    <a:pt x="99" y="200"/>
                  </a:cubicBezTo>
                  <a:cubicBezTo>
                    <a:pt x="90" y="203"/>
                    <a:pt x="80" y="205"/>
                    <a:pt x="68" y="205"/>
                  </a:cubicBezTo>
                  <a:cubicBezTo>
                    <a:pt x="57" y="205"/>
                    <a:pt x="48" y="204"/>
                    <a:pt x="40" y="201"/>
                  </a:cubicBezTo>
                  <a:cubicBezTo>
                    <a:pt x="32" y="199"/>
                    <a:pt x="26" y="195"/>
                    <a:pt x="20" y="191"/>
                  </a:cubicBezTo>
                  <a:cubicBezTo>
                    <a:pt x="15" y="187"/>
                    <a:pt x="10" y="182"/>
                    <a:pt x="7" y="176"/>
                  </a:cubicBezTo>
                  <a:cubicBezTo>
                    <a:pt x="4" y="170"/>
                    <a:pt x="2" y="164"/>
                    <a:pt x="0" y="157"/>
                  </a:cubicBezTo>
                  <a:lnTo>
                    <a:pt x="26" y="154"/>
                  </a:lnTo>
                  <a:cubicBezTo>
                    <a:pt x="28" y="158"/>
                    <a:pt x="29" y="162"/>
                    <a:pt x="31" y="165"/>
                  </a:cubicBezTo>
                  <a:cubicBezTo>
                    <a:pt x="33" y="169"/>
                    <a:pt x="35" y="172"/>
                    <a:pt x="39" y="175"/>
                  </a:cubicBezTo>
                  <a:cubicBezTo>
                    <a:pt x="42" y="178"/>
                    <a:pt x="46" y="180"/>
                    <a:pt x="51" y="182"/>
                  </a:cubicBezTo>
                  <a:cubicBezTo>
                    <a:pt x="56" y="183"/>
                    <a:pt x="62" y="184"/>
                    <a:pt x="68" y="184"/>
                  </a:cubicBezTo>
                  <a:cubicBezTo>
                    <a:pt x="75" y="184"/>
                    <a:pt x="81" y="183"/>
                    <a:pt x="87" y="181"/>
                  </a:cubicBezTo>
                  <a:cubicBezTo>
                    <a:pt x="92" y="179"/>
                    <a:pt x="97" y="176"/>
                    <a:pt x="101" y="172"/>
                  </a:cubicBezTo>
                  <a:cubicBezTo>
                    <a:pt x="104" y="168"/>
                    <a:pt x="107" y="163"/>
                    <a:pt x="110" y="157"/>
                  </a:cubicBezTo>
                  <a:cubicBezTo>
                    <a:pt x="112" y="151"/>
                    <a:pt x="113" y="145"/>
                    <a:pt x="113" y="137"/>
                  </a:cubicBezTo>
                  <a:cubicBezTo>
                    <a:pt x="113" y="131"/>
                    <a:pt x="112" y="125"/>
                    <a:pt x="110" y="120"/>
                  </a:cubicBezTo>
                  <a:cubicBezTo>
                    <a:pt x="108" y="115"/>
                    <a:pt x="105" y="110"/>
                    <a:pt x="101" y="107"/>
                  </a:cubicBezTo>
                  <a:cubicBezTo>
                    <a:pt x="97" y="103"/>
                    <a:pt x="93" y="100"/>
                    <a:pt x="87" y="98"/>
                  </a:cubicBezTo>
                  <a:cubicBezTo>
                    <a:pt x="82" y="96"/>
                    <a:pt x="76" y="95"/>
                    <a:pt x="69" y="95"/>
                  </a:cubicBezTo>
                  <a:cubicBezTo>
                    <a:pt x="65" y="95"/>
                    <a:pt x="61" y="95"/>
                    <a:pt x="57" y="96"/>
                  </a:cubicBezTo>
                  <a:cubicBezTo>
                    <a:pt x="54" y="96"/>
                    <a:pt x="50" y="97"/>
                    <a:pt x="47" y="99"/>
                  </a:cubicBezTo>
                  <a:cubicBezTo>
                    <a:pt x="44" y="100"/>
                    <a:pt x="41" y="102"/>
                    <a:pt x="39" y="104"/>
                  </a:cubicBezTo>
                  <a:cubicBezTo>
                    <a:pt x="36" y="105"/>
                    <a:pt x="34" y="107"/>
                    <a:pt x="32" y="109"/>
                  </a:cubicBezTo>
                  <a:lnTo>
                    <a:pt x="6" y="109"/>
                  </a:lnTo>
                  <a:lnTo>
                    <a:pt x="13" y="0"/>
                  </a:lnTo>
                  <a:lnTo>
                    <a:pt x="128" y="0"/>
                  </a:lnTo>
                  <a:lnTo>
                    <a:pt x="128" y="22"/>
                  </a:lnTo>
                  <a:lnTo>
                    <a:pt x="37" y="22"/>
                  </a:lnTo>
                  <a:lnTo>
                    <a:pt x="33" y="86"/>
                  </a:lnTo>
                  <a:cubicBezTo>
                    <a:pt x="37" y="83"/>
                    <a:pt x="43" y="80"/>
                    <a:pt x="50" y="77"/>
                  </a:cubicBezTo>
                  <a:cubicBezTo>
                    <a:pt x="57" y="75"/>
                    <a:pt x="65" y="73"/>
                    <a:pt x="74" y="73"/>
                  </a:cubicBezTo>
                  <a:cubicBezTo>
                    <a:pt x="84" y="73"/>
                    <a:pt x="93" y="75"/>
                    <a:pt x="101" y="78"/>
                  </a:cubicBezTo>
                  <a:cubicBezTo>
                    <a:pt x="109" y="81"/>
                    <a:pt x="116" y="85"/>
                    <a:pt x="122" y="91"/>
                  </a:cubicBezTo>
                  <a:cubicBezTo>
                    <a:pt x="128" y="97"/>
                    <a:pt x="132" y="103"/>
                    <a:pt x="135" y="111"/>
                  </a:cubicBezTo>
                  <a:cubicBezTo>
                    <a:pt x="138" y="119"/>
                    <a:pt x="140" y="127"/>
                    <a:pt x="140" y="1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82"/>
            <p:cNvSpPr>
              <a:spLocks noEditPoints="1"/>
            </p:cNvSpPr>
            <p:nvPr/>
          </p:nvSpPr>
          <p:spPr bwMode="auto">
            <a:xfrm>
              <a:off x="4759325" y="4787900"/>
              <a:ext cx="123825" cy="190500"/>
            </a:xfrm>
            <a:custGeom>
              <a:avLst/>
              <a:gdLst>
                <a:gd name="T0" fmla="*/ 135 w 135"/>
                <a:gd name="T1" fmla="*/ 139 h 208"/>
                <a:gd name="T2" fmla="*/ 131 w 135"/>
                <a:gd name="T3" fmla="*/ 167 h 208"/>
                <a:gd name="T4" fmla="*/ 119 w 135"/>
                <a:gd name="T5" fmla="*/ 189 h 208"/>
                <a:gd name="T6" fmla="*/ 98 w 135"/>
                <a:gd name="T7" fmla="*/ 203 h 208"/>
                <a:gd name="T8" fmla="*/ 70 w 135"/>
                <a:gd name="T9" fmla="*/ 208 h 208"/>
                <a:gd name="T10" fmla="*/ 40 w 135"/>
                <a:gd name="T11" fmla="*/ 201 h 208"/>
                <a:gd name="T12" fmla="*/ 18 w 135"/>
                <a:gd name="T13" fmla="*/ 182 h 208"/>
                <a:gd name="T14" fmla="*/ 4 w 135"/>
                <a:gd name="T15" fmla="*/ 151 h 208"/>
                <a:gd name="T16" fmla="*/ 0 w 135"/>
                <a:gd name="T17" fmla="*/ 109 h 208"/>
                <a:gd name="T18" fmla="*/ 5 w 135"/>
                <a:gd name="T19" fmla="*/ 62 h 208"/>
                <a:gd name="T20" fmla="*/ 19 w 135"/>
                <a:gd name="T21" fmla="*/ 28 h 208"/>
                <a:gd name="T22" fmla="*/ 42 w 135"/>
                <a:gd name="T23" fmla="*/ 7 h 208"/>
                <a:gd name="T24" fmla="*/ 72 w 135"/>
                <a:gd name="T25" fmla="*/ 0 h 208"/>
                <a:gd name="T26" fmla="*/ 92 w 135"/>
                <a:gd name="T27" fmla="*/ 3 h 208"/>
                <a:gd name="T28" fmla="*/ 108 w 135"/>
                <a:gd name="T29" fmla="*/ 10 h 208"/>
                <a:gd name="T30" fmla="*/ 121 w 135"/>
                <a:gd name="T31" fmla="*/ 22 h 208"/>
                <a:gd name="T32" fmla="*/ 130 w 135"/>
                <a:gd name="T33" fmla="*/ 42 h 208"/>
                <a:gd name="T34" fmla="*/ 105 w 135"/>
                <a:gd name="T35" fmla="*/ 46 h 208"/>
                <a:gd name="T36" fmla="*/ 92 w 135"/>
                <a:gd name="T37" fmla="*/ 27 h 208"/>
                <a:gd name="T38" fmla="*/ 72 w 135"/>
                <a:gd name="T39" fmla="*/ 21 h 208"/>
                <a:gd name="T40" fmla="*/ 53 w 135"/>
                <a:gd name="T41" fmla="*/ 26 h 208"/>
                <a:gd name="T42" fmla="*/ 38 w 135"/>
                <a:gd name="T43" fmla="*/ 41 h 208"/>
                <a:gd name="T44" fmla="*/ 29 w 135"/>
                <a:gd name="T45" fmla="*/ 66 h 208"/>
                <a:gd name="T46" fmla="*/ 26 w 135"/>
                <a:gd name="T47" fmla="*/ 101 h 208"/>
                <a:gd name="T48" fmla="*/ 46 w 135"/>
                <a:gd name="T49" fmla="*/ 82 h 208"/>
                <a:gd name="T50" fmla="*/ 75 w 135"/>
                <a:gd name="T51" fmla="*/ 75 h 208"/>
                <a:gd name="T52" fmla="*/ 100 w 135"/>
                <a:gd name="T53" fmla="*/ 79 h 208"/>
                <a:gd name="T54" fmla="*/ 119 w 135"/>
                <a:gd name="T55" fmla="*/ 92 h 208"/>
                <a:gd name="T56" fmla="*/ 131 w 135"/>
                <a:gd name="T57" fmla="*/ 112 h 208"/>
                <a:gd name="T58" fmla="*/ 135 w 135"/>
                <a:gd name="T59" fmla="*/ 139 h 208"/>
                <a:gd name="T60" fmla="*/ 109 w 135"/>
                <a:gd name="T61" fmla="*/ 140 h 208"/>
                <a:gd name="T62" fmla="*/ 107 w 135"/>
                <a:gd name="T63" fmla="*/ 121 h 208"/>
                <a:gd name="T64" fmla="*/ 99 w 135"/>
                <a:gd name="T65" fmla="*/ 107 h 208"/>
                <a:gd name="T66" fmla="*/ 86 w 135"/>
                <a:gd name="T67" fmla="*/ 98 h 208"/>
                <a:gd name="T68" fmla="*/ 69 w 135"/>
                <a:gd name="T69" fmla="*/ 95 h 208"/>
                <a:gd name="T70" fmla="*/ 54 w 135"/>
                <a:gd name="T71" fmla="*/ 97 h 208"/>
                <a:gd name="T72" fmla="*/ 41 w 135"/>
                <a:gd name="T73" fmla="*/ 104 h 208"/>
                <a:gd name="T74" fmla="*/ 32 w 135"/>
                <a:gd name="T75" fmla="*/ 116 h 208"/>
                <a:gd name="T76" fmla="*/ 28 w 135"/>
                <a:gd name="T77" fmla="*/ 134 h 208"/>
                <a:gd name="T78" fmla="*/ 31 w 135"/>
                <a:gd name="T79" fmla="*/ 155 h 208"/>
                <a:gd name="T80" fmla="*/ 39 w 135"/>
                <a:gd name="T81" fmla="*/ 172 h 208"/>
                <a:gd name="T82" fmla="*/ 52 w 135"/>
                <a:gd name="T83" fmla="*/ 183 h 208"/>
                <a:gd name="T84" fmla="*/ 69 w 135"/>
                <a:gd name="T85" fmla="*/ 187 h 208"/>
                <a:gd name="T86" fmla="*/ 86 w 135"/>
                <a:gd name="T87" fmla="*/ 184 h 208"/>
                <a:gd name="T88" fmla="*/ 99 w 135"/>
                <a:gd name="T89" fmla="*/ 175 h 208"/>
                <a:gd name="T90" fmla="*/ 107 w 135"/>
                <a:gd name="T91" fmla="*/ 160 h 208"/>
                <a:gd name="T92" fmla="*/ 109 w 135"/>
                <a:gd name="T93" fmla="*/ 14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5" h="208">
                  <a:moveTo>
                    <a:pt x="135" y="139"/>
                  </a:moveTo>
                  <a:cubicBezTo>
                    <a:pt x="135" y="149"/>
                    <a:pt x="134" y="159"/>
                    <a:pt x="131" y="167"/>
                  </a:cubicBezTo>
                  <a:cubicBezTo>
                    <a:pt x="128" y="176"/>
                    <a:pt x="124" y="183"/>
                    <a:pt x="119" y="189"/>
                  </a:cubicBezTo>
                  <a:cubicBezTo>
                    <a:pt x="113" y="195"/>
                    <a:pt x="107" y="200"/>
                    <a:pt x="98" y="203"/>
                  </a:cubicBezTo>
                  <a:cubicBezTo>
                    <a:pt x="90" y="206"/>
                    <a:pt x="81" y="208"/>
                    <a:pt x="70" y="208"/>
                  </a:cubicBezTo>
                  <a:cubicBezTo>
                    <a:pt x="59" y="208"/>
                    <a:pt x="48" y="206"/>
                    <a:pt x="40" y="201"/>
                  </a:cubicBezTo>
                  <a:cubicBezTo>
                    <a:pt x="31" y="197"/>
                    <a:pt x="23" y="190"/>
                    <a:pt x="18" y="182"/>
                  </a:cubicBezTo>
                  <a:cubicBezTo>
                    <a:pt x="12" y="174"/>
                    <a:pt x="7" y="163"/>
                    <a:pt x="4" y="151"/>
                  </a:cubicBezTo>
                  <a:cubicBezTo>
                    <a:pt x="2" y="139"/>
                    <a:pt x="0" y="125"/>
                    <a:pt x="0" y="109"/>
                  </a:cubicBezTo>
                  <a:cubicBezTo>
                    <a:pt x="0" y="91"/>
                    <a:pt x="2" y="75"/>
                    <a:pt x="5" y="62"/>
                  </a:cubicBezTo>
                  <a:cubicBezTo>
                    <a:pt x="8" y="48"/>
                    <a:pt x="13" y="37"/>
                    <a:pt x="19" y="28"/>
                  </a:cubicBezTo>
                  <a:cubicBezTo>
                    <a:pt x="26" y="19"/>
                    <a:pt x="33" y="12"/>
                    <a:pt x="42" y="7"/>
                  </a:cubicBezTo>
                  <a:cubicBezTo>
                    <a:pt x="51" y="3"/>
                    <a:pt x="61" y="0"/>
                    <a:pt x="72" y="0"/>
                  </a:cubicBezTo>
                  <a:cubicBezTo>
                    <a:pt x="79" y="0"/>
                    <a:pt x="86" y="1"/>
                    <a:pt x="92" y="3"/>
                  </a:cubicBezTo>
                  <a:cubicBezTo>
                    <a:pt x="98" y="4"/>
                    <a:pt x="103" y="6"/>
                    <a:pt x="108" y="10"/>
                  </a:cubicBezTo>
                  <a:cubicBezTo>
                    <a:pt x="113" y="13"/>
                    <a:pt x="117" y="17"/>
                    <a:pt x="121" y="22"/>
                  </a:cubicBezTo>
                  <a:cubicBezTo>
                    <a:pt x="125" y="27"/>
                    <a:pt x="128" y="34"/>
                    <a:pt x="130" y="42"/>
                  </a:cubicBezTo>
                  <a:lnTo>
                    <a:pt x="105" y="46"/>
                  </a:lnTo>
                  <a:cubicBezTo>
                    <a:pt x="103" y="37"/>
                    <a:pt x="98" y="31"/>
                    <a:pt x="92" y="27"/>
                  </a:cubicBezTo>
                  <a:cubicBezTo>
                    <a:pt x="87" y="23"/>
                    <a:pt x="80" y="21"/>
                    <a:pt x="72" y="21"/>
                  </a:cubicBezTo>
                  <a:cubicBezTo>
                    <a:pt x="65" y="21"/>
                    <a:pt x="59" y="23"/>
                    <a:pt x="53" y="26"/>
                  </a:cubicBezTo>
                  <a:cubicBezTo>
                    <a:pt x="47" y="30"/>
                    <a:pt x="42" y="35"/>
                    <a:pt x="38" y="41"/>
                  </a:cubicBezTo>
                  <a:cubicBezTo>
                    <a:pt x="34" y="48"/>
                    <a:pt x="31" y="56"/>
                    <a:pt x="29" y="66"/>
                  </a:cubicBezTo>
                  <a:cubicBezTo>
                    <a:pt x="27" y="76"/>
                    <a:pt x="26" y="88"/>
                    <a:pt x="26" y="101"/>
                  </a:cubicBezTo>
                  <a:cubicBezTo>
                    <a:pt x="30" y="93"/>
                    <a:pt x="37" y="86"/>
                    <a:pt x="46" y="82"/>
                  </a:cubicBezTo>
                  <a:cubicBezTo>
                    <a:pt x="54" y="77"/>
                    <a:pt x="64" y="75"/>
                    <a:pt x="75" y="75"/>
                  </a:cubicBezTo>
                  <a:cubicBezTo>
                    <a:pt x="84" y="75"/>
                    <a:pt x="92" y="76"/>
                    <a:pt x="100" y="79"/>
                  </a:cubicBezTo>
                  <a:cubicBezTo>
                    <a:pt x="107" y="82"/>
                    <a:pt x="113" y="86"/>
                    <a:pt x="119" y="92"/>
                  </a:cubicBezTo>
                  <a:cubicBezTo>
                    <a:pt x="124" y="98"/>
                    <a:pt x="128" y="104"/>
                    <a:pt x="131" y="112"/>
                  </a:cubicBezTo>
                  <a:cubicBezTo>
                    <a:pt x="134" y="120"/>
                    <a:pt x="135" y="129"/>
                    <a:pt x="135" y="139"/>
                  </a:cubicBezTo>
                  <a:close/>
                  <a:moveTo>
                    <a:pt x="109" y="140"/>
                  </a:moveTo>
                  <a:cubicBezTo>
                    <a:pt x="109" y="133"/>
                    <a:pt x="108" y="127"/>
                    <a:pt x="107" y="121"/>
                  </a:cubicBezTo>
                  <a:cubicBezTo>
                    <a:pt x="105" y="116"/>
                    <a:pt x="102" y="111"/>
                    <a:pt x="99" y="107"/>
                  </a:cubicBezTo>
                  <a:cubicBezTo>
                    <a:pt x="96" y="103"/>
                    <a:pt x="91" y="100"/>
                    <a:pt x="86" y="98"/>
                  </a:cubicBezTo>
                  <a:cubicBezTo>
                    <a:pt x="81" y="96"/>
                    <a:pt x="75" y="95"/>
                    <a:pt x="69" y="95"/>
                  </a:cubicBezTo>
                  <a:cubicBezTo>
                    <a:pt x="64" y="95"/>
                    <a:pt x="59" y="95"/>
                    <a:pt x="54" y="97"/>
                  </a:cubicBezTo>
                  <a:cubicBezTo>
                    <a:pt x="50" y="98"/>
                    <a:pt x="45" y="100"/>
                    <a:pt x="41" y="104"/>
                  </a:cubicBezTo>
                  <a:cubicBezTo>
                    <a:pt x="38" y="107"/>
                    <a:pt x="34" y="111"/>
                    <a:pt x="32" y="116"/>
                  </a:cubicBezTo>
                  <a:cubicBezTo>
                    <a:pt x="30" y="121"/>
                    <a:pt x="28" y="127"/>
                    <a:pt x="28" y="134"/>
                  </a:cubicBezTo>
                  <a:cubicBezTo>
                    <a:pt x="28" y="142"/>
                    <a:pt x="29" y="149"/>
                    <a:pt x="31" y="155"/>
                  </a:cubicBezTo>
                  <a:cubicBezTo>
                    <a:pt x="33" y="161"/>
                    <a:pt x="36" y="167"/>
                    <a:pt x="39" y="172"/>
                  </a:cubicBezTo>
                  <a:cubicBezTo>
                    <a:pt x="43" y="177"/>
                    <a:pt x="47" y="180"/>
                    <a:pt x="52" y="183"/>
                  </a:cubicBezTo>
                  <a:cubicBezTo>
                    <a:pt x="57" y="186"/>
                    <a:pt x="63" y="187"/>
                    <a:pt x="69" y="187"/>
                  </a:cubicBezTo>
                  <a:cubicBezTo>
                    <a:pt x="76" y="187"/>
                    <a:pt x="81" y="186"/>
                    <a:pt x="86" y="184"/>
                  </a:cubicBezTo>
                  <a:cubicBezTo>
                    <a:pt x="91" y="182"/>
                    <a:pt x="95" y="179"/>
                    <a:pt x="99" y="175"/>
                  </a:cubicBezTo>
                  <a:cubicBezTo>
                    <a:pt x="102" y="171"/>
                    <a:pt x="105" y="166"/>
                    <a:pt x="107" y="160"/>
                  </a:cubicBezTo>
                  <a:cubicBezTo>
                    <a:pt x="108" y="154"/>
                    <a:pt x="109" y="148"/>
                    <a:pt x="109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83"/>
            <p:cNvSpPr>
              <a:spLocks/>
            </p:cNvSpPr>
            <p:nvPr/>
          </p:nvSpPr>
          <p:spPr bwMode="auto">
            <a:xfrm>
              <a:off x="5319713" y="4791075"/>
              <a:ext cx="122238" cy="185738"/>
            </a:xfrm>
            <a:custGeom>
              <a:avLst/>
              <a:gdLst>
                <a:gd name="T0" fmla="*/ 133 w 133"/>
                <a:gd name="T1" fmla="*/ 21 h 202"/>
                <a:gd name="T2" fmla="*/ 105 w 133"/>
                <a:gd name="T3" fmla="*/ 66 h 202"/>
                <a:gd name="T4" fmla="*/ 83 w 133"/>
                <a:gd name="T5" fmla="*/ 109 h 202"/>
                <a:gd name="T6" fmla="*/ 69 w 133"/>
                <a:gd name="T7" fmla="*/ 154 h 202"/>
                <a:gd name="T8" fmla="*/ 64 w 133"/>
                <a:gd name="T9" fmla="*/ 202 h 202"/>
                <a:gd name="T10" fmla="*/ 37 w 133"/>
                <a:gd name="T11" fmla="*/ 202 h 202"/>
                <a:gd name="T12" fmla="*/ 43 w 133"/>
                <a:gd name="T13" fmla="*/ 155 h 202"/>
                <a:gd name="T14" fmla="*/ 58 w 133"/>
                <a:gd name="T15" fmla="*/ 109 h 202"/>
                <a:gd name="T16" fmla="*/ 81 w 133"/>
                <a:gd name="T17" fmla="*/ 65 h 202"/>
                <a:gd name="T18" fmla="*/ 108 w 133"/>
                <a:gd name="T19" fmla="*/ 22 h 202"/>
                <a:gd name="T20" fmla="*/ 0 w 133"/>
                <a:gd name="T21" fmla="*/ 22 h 202"/>
                <a:gd name="T22" fmla="*/ 0 w 133"/>
                <a:gd name="T23" fmla="*/ 0 h 202"/>
                <a:gd name="T24" fmla="*/ 133 w 133"/>
                <a:gd name="T25" fmla="*/ 0 h 202"/>
                <a:gd name="T26" fmla="*/ 133 w 133"/>
                <a:gd name="T27" fmla="*/ 21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3" h="202">
                  <a:moveTo>
                    <a:pt x="133" y="21"/>
                  </a:moveTo>
                  <a:cubicBezTo>
                    <a:pt x="123" y="37"/>
                    <a:pt x="114" y="52"/>
                    <a:pt x="105" y="66"/>
                  </a:cubicBezTo>
                  <a:cubicBezTo>
                    <a:pt x="97" y="80"/>
                    <a:pt x="89" y="95"/>
                    <a:pt x="83" y="109"/>
                  </a:cubicBezTo>
                  <a:cubicBezTo>
                    <a:pt x="77" y="124"/>
                    <a:pt x="72" y="138"/>
                    <a:pt x="69" y="154"/>
                  </a:cubicBezTo>
                  <a:cubicBezTo>
                    <a:pt x="66" y="169"/>
                    <a:pt x="64" y="185"/>
                    <a:pt x="64" y="202"/>
                  </a:cubicBezTo>
                  <a:lnTo>
                    <a:pt x="37" y="202"/>
                  </a:lnTo>
                  <a:cubicBezTo>
                    <a:pt x="37" y="186"/>
                    <a:pt x="39" y="170"/>
                    <a:pt x="43" y="155"/>
                  </a:cubicBezTo>
                  <a:cubicBezTo>
                    <a:pt x="47" y="139"/>
                    <a:pt x="52" y="124"/>
                    <a:pt x="58" y="109"/>
                  </a:cubicBezTo>
                  <a:cubicBezTo>
                    <a:pt x="65" y="94"/>
                    <a:pt x="72" y="79"/>
                    <a:pt x="81" y="65"/>
                  </a:cubicBezTo>
                  <a:cubicBezTo>
                    <a:pt x="90" y="51"/>
                    <a:pt x="99" y="36"/>
                    <a:pt x="108" y="22"/>
                  </a:cubicBezTo>
                  <a:lnTo>
                    <a:pt x="0" y="22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84"/>
            <p:cNvSpPr>
              <a:spLocks noEditPoints="1"/>
            </p:cNvSpPr>
            <p:nvPr/>
          </p:nvSpPr>
          <p:spPr bwMode="auto">
            <a:xfrm>
              <a:off x="5873750" y="4787900"/>
              <a:ext cx="127000" cy="190500"/>
            </a:xfrm>
            <a:custGeom>
              <a:avLst/>
              <a:gdLst>
                <a:gd name="T0" fmla="*/ 133 w 138"/>
                <a:gd name="T1" fmla="*/ 173 h 208"/>
                <a:gd name="T2" fmla="*/ 100 w 138"/>
                <a:gd name="T3" fmla="*/ 204 h 208"/>
                <a:gd name="T4" fmla="*/ 38 w 138"/>
                <a:gd name="T5" fmla="*/ 204 h 208"/>
                <a:gd name="T6" fmla="*/ 4 w 138"/>
                <a:gd name="T7" fmla="*/ 173 h 208"/>
                <a:gd name="T8" fmla="*/ 3 w 138"/>
                <a:gd name="T9" fmla="*/ 130 h 208"/>
                <a:gd name="T10" fmla="*/ 25 w 138"/>
                <a:gd name="T11" fmla="*/ 105 h 208"/>
                <a:gd name="T12" fmla="*/ 40 w 138"/>
                <a:gd name="T13" fmla="*/ 99 h 208"/>
                <a:gd name="T14" fmla="*/ 14 w 138"/>
                <a:gd name="T15" fmla="*/ 82 h 208"/>
                <a:gd name="T16" fmla="*/ 5 w 138"/>
                <a:gd name="T17" fmla="*/ 52 h 208"/>
                <a:gd name="T18" fmla="*/ 21 w 138"/>
                <a:gd name="T19" fmla="*/ 16 h 208"/>
                <a:gd name="T20" fmla="*/ 68 w 138"/>
                <a:gd name="T21" fmla="*/ 0 h 208"/>
                <a:gd name="T22" fmla="*/ 117 w 138"/>
                <a:gd name="T23" fmla="*/ 16 h 208"/>
                <a:gd name="T24" fmla="*/ 133 w 138"/>
                <a:gd name="T25" fmla="*/ 52 h 208"/>
                <a:gd name="T26" fmla="*/ 123 w 138"/>
                <a:gd name="T27" fmla="*/ 82 h 208"/>
                <a:gd name="T28" fmla="*/ 97 w 138"/>
                <a:gd name="T29" fmla="*/ 99 h 208"/>
                <a:gd name="T30" fmla="*/ 113 w 138"/>
                <a:gd name="T31" fmla="*/ 105 h 208"/>
                <a:gd name="T32" fmla="*/ 134 w 138"/>
                <a:gd name="T33" fmla="*/ 129 h 208"/>
                <a:gd name="T34" fmla="*/ 106 w 138"/>
                <a:gd name="T35" fmla="*/ 54 h 208"/>
                <a:gd name="T36" fmla="*/ 97 w 138"/>
                <a:gd name="T37" fmla="*/ 29 h 208"/>
                <a:gd name="T38" fmla="*/ 68 w 138"/>
                <a:gd name="T39" fmla="*/ 20 h 208"/>
                <a:gd name="T40" fmla="*/ 39 w 138"/>
                <a:gd name="T41" fmla="*/ 29 h 208"/>
                <a:gd name="T42" fmla="*/ 31 w 138"/>
                <a:gd name="T43" fmla="*/ 54 h 208"/>
                <a:gd name="T44" fmla="*/ 38 w 138"/>
                <a:gd name="T45" fmla="*/ 78 h 208"/>
                <a:gd name="T46" fmla="*/ 68 w 138"/>
                <a:gd name="T47" fmla="*/ 89 h 208"/>
                <a:gd name="T48" fmla="*/ 99 w 138"/>
                <a:gd name="T49" fmla="*/ 78 h 208"/>
                <a:gd name="T50" fmla="*/ 106 w 138"/>
                <a:gd name="T51" fmla="*/ 54 h 208"/>
                <a:gd name="T52" fmla="*/ 109 w 138"/>
                <a:gd name="T53" fmla="*/ 132 h 208"/>
                <a:gd name="T54" fmla="*/ 89 w 138"/>
                <a:gd name="T55" fmla="*/ 112 h 208"/>
                <a:gd name="T56" fmla="*/ 49 w 138"/>
                <a:gd name="T57" fmla="*/ 112 h 208"/>
                <a:gd name="T58" fmla="*/ 29 w 138"/>
                <a:gd name="T59" fmla="*/ 133 h 208"/>
                <a:gd name="T60" fmla="*/ 29 w 138"/>
                <a:gd name="T61" fmla="*/ 164 h 208"/>
                <a:gd name="T62" fmla="*/ 49 w 138"/>
                <a:gd name="T63" fmla="*/ 186 h 208"/>
                <a:gd name="T64" fmla="*/ 89 w 138"/>
                <a:gd name="T65" fmla="*/ 186 h 208"/>
                <a:gd name="T66" fmla="*/ 109 w 138"/>
                <a:gd name="T67" fmla="*/ 16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8" h="208">
                  <a:moveTo>
                    <a:pt x="138" y="149"/>
                  </a:moveTo>
                  <a:cubicBezTo>
                    <a:pt x="138" y="158"/>
                    <a:pt x="136" y="165"/>
                    <a:pt x="133" y="173"/>
                  </a:cubicBezTo>
                  <a:cubicBezTo>
                    <a:pt x="131" y="180"/>
                    <a:pt x="127" y="186"/>
                    <a:pt x="121" y="191"/>
                  </a:cubicBezTo>
                  <a:cubicBezTo>
                    <a:pt x="115" y="197"/>
                    <a:pt x="108" y="201"/>
                    <a:pt x="100" y="204"/>
                  </a:cubicBezTo>
                  <a:cubicBezTo>
                    <a:pt x="91" y="207"/>
                    <a:pt x="81" y="208"/>
                    <a:pt x="69" y="208"/>
                  </a:cubicBezTo>
                  <a:cubicBezTo>
                    <a:pt x="57" y="208"/>
                    <a:pt x="47" y="207"/>
                    <a:pt x="38" y="204"/>
                  </a:cubicBezTo>
                  <a:cubicBezTo>
                    <a:pt x="29" y="201"/>
                    <a:pt x="22" y="197"/>
                    <a:pt x="17" y="191"/>
                  </a:cubicBezTo>
                  <a:cubicBezTo>
                    <a:pt x="11" y="186"/>
                    <a:pt x="7" y="180"/>
                    <a:pt x="4" y="173"/>
                  </a:cubicBezTo>
                  <a:cubicBezTo>
                    <a:pt x="1" y="166"/>
                    <a:pt x="0" y="158"/>
                    <a:pt x="0" y="149"/>
                  </a:cubicBezTo>
                  <a:cubicBezTo>
                    <a:pt x="0" y="142"/>
                    <a:pt x="1" y="135"/>
                    <a:pt x="3" y="130"/>
                  </a:cubicBezTo>
                  <a:cubicBezTo>
                    <a:pt x="5" y="124"/>
                    <a:pt x="8" y="119"/>
                    <a:pt x="12" y="115"/>
                  </a:cubicBezTo>
                  <a:cubicBezTo>
                    <a:pt x="16" y="111"/>
                    <a:pt x="20" y="107"/>
                    <a:pt x="25" y="105"/>
                  </a:cubicBezTo>
                  <a:cubicBezTo>
                    <a:pt x="30" y="102"/>
                    <a:pt x="35" y="101"/>
                    <a:pt x="40" y="100"/>
                  </a:cubicBezTo>
                  <a:lnTo>
                    <a:pt x="40" y="99"/>
                  </a:lnTo>
                  <a:cubicBezTo>
                    <a:pt x="35" y="98"/>
                    <a:pt x="29" y="96"/>
                    <a:pt x="25" y="93"/>
                  </a:cubicBezTo>
                  <a:cubicBezTo>
                    <a:pt x="21" y="90"/>
                    <a:pt x="17" y="86"/>
                    <a:pt x="14" y="82"/>
                  </a:cubicBezTo>
                  <a:cubicBezTo>
                    <a:pt x="11" y="78"/>
                    <a:pt x="9" y="73"/>
                    <a:pt x="7" y="68"/>
                  </a:cubicBezTo>
                  <a:cubicBezTo>
                    <a:pt x="5" y="63"/>
                    <a:pt x="5" y="58"/>
                    <a:pt x="5" y="52"/>
                  </a:cubicBezTo>
                  <a:cubicBezTo>
                    <a:pt x="5" y="45"/>
                    <a:pt x="6" y="38"/>
                    <a:pt x="9" y="32"/>
                  </a:cubicBezTo>
                  <a:cubicBezTo>
                    <a:pt x="11" y="26"/>
                    <a:pt x="15" y="20"/>
                    <a:pt x="21" y="16"/>
                  </a:cubicBezTo>
                  <a:cubicBezTo>
                    <a:pt x="26" y="11"/>
                    <a:pt x="33" y="7"/>
                    <a:pt x="41" y="5"/>
                  </a:cubicBezTo>
                  <a:cubicBezTo>
                    <a:pt x="49" y="2"/>
                    <a:pt x="58" y="0"/>
                    <a:pt x="68" y="0"/>
                  </a:cubicBezTo>
                  <a:cubicBezTo>
                    <a:pt x="79" y="0"/>
                    <a:pt x="89" y="2"/>
                    <a:pt x="97" y="5"/>
                  </a:cubicBezTo>
                  <a:cubicBezTo>
                    <a:pt x="105" y="7"/>
                    <a:pt x="112" y="11"/>
                    <a:pt x="117" y="16"/>
                  </a:cubicBezTo>
                  <a:cubicBezTo>
                    <a:pt x="122" y="21"/>
                    <a:pt x="126" y="26"/>
                    <a:pt x="129" y="32"/>
                  </a:cubicBezTo>
                  <a:cubicBezTo>
                    <a:pt x="131" y="39"/>
                    <a:pt x="133" y="45"/>
                    <a:pt x="133" y="52"/>
                  </a:cubicBezTo>
                  <a:cubicBezTo>
                    <a:pt x="133" y="58"/>
                    <a:pt x="132" y="63"/>
                    <a:pt x="130" y="68"/>
                  </a:cubicBezTo>
                  <a:cubicBezTo>
                    <a:pt x="129" y="73"/>
                    <a:pt x="126" y="78"/>
                    <a:pt x="123" y="82"/>
                  </a:cubicBezTo>
                  <a:cubicBezTo>
                    <a:pt x="120" y="86"/>
                    <a:pt x="117" y="90"/>
                    <a:pt x="112" y="93"/>
                  </a:cubicBezTo>
                  <a:cubicBezTo>
                    <a:pt x="108" y="96"/>
                    <a:pt x="103" y="98"/>
                    <a:pt x="97" y="99"/>
                  </a:cubicBezTo>
                  <a:lnTo>
                    <a:pt x="97" y="99"/>
                  </a:lnTo>
                  <a:cubicBezTo>
                    <a:pt x="103" y="100"/>
                    <a:pt x="108" y="102"/>
                    <a:pt x="113" y="105"/>
                  </a:cubicBezTo>
                  <a:cubicBezTo>
                    <a:pt x="118" y="107"/>
                    <a:pt x="122" y="111"/>
                    <a:pt x="126" y="115"/>
                  </a:cubicBezTo>
                  <a:cubicBezTo>
                    <a:pt x="129" y="119"/>
                    <a:pt x="132" y="124"/>
                    <a:pt x="134" y="129"/>
                  </a:cubicBezTo>
                  <a:cubicBezTo>
                    <a:pt x="136" y="135"/>
                    <a:pt x="138" y="142"/>
                    <a:pt x="138" y="149"/>
                  </a:cubicBezTo>
                  <a:close/>
                  <a:moveTo>
                    <a:pt x="106" y="54"/>
                  </a:moveTo>
                  <a:cubicBezTo>
                    <a:pt x="106" y="49"/>
                    <a:pt x="105" y="44"/>
                    <a:pt x="104" y="40"/>
                  </a:cubicBezTo>
                  <a:cubicBezTo>
                    <a:pt x="102" y="36"/>
                    <a:pt x="100" y="32"/>
                    <a:pt x="97" y="29"/>
                  </a:cubicBezTo>
                  <a:cubicBezTo>
                    <a:pt x="94" y="26"/>
                    <a:pt x="91" y="24"/>
                    <a:pt x="86" y="22"/>
                  </a:cubicBezTo>
                  <a:cubicBezTo>
                    <a:pt x="81" y="20"/>
                    <a:pt x="75" y="20"/>
                    <a:pt x="68" y="20"/>
                  </a:cubicBezTo>
                  <a:cubicBezTo>
                    <a:pt x="61" y="20"/>
                    <a:pt x="56" y="20"/>
                    <a:pt x="51" y="22"/>
                  </a:cubicBezTo>
                  <a:cubicBezTo>
                    <a:pt x="46" y="24"/>
                    <a:pt x="42" y="26"/>
                    <a:pt x="39" y="29"/>
                  </a:cubicBezTo>
                  <a:cubicBezTo>
                    <a:pt x="36" y="32"/>
                    <a:pt x="34" y="36"/>
                    <a:pt x="33" y="40"/>
                  </a:cubicBezTo>
                  <a:cubicBezTo>
                    <a:pt x="32" y="44"/>
                    <a:pt x="31" y="49"/>
                    <a:pt x="31" y="54"/>
                  </a:cubicBezTo>
                  <a:cubicBezTo>
                    <a:pt x="31" y="58"/>
                    <a:pt x="31" y="62"/>
                    <a:pt x="33" y="66"/>
                  </a:cubicBezTo>
                  <a:cubicBezTo>
                    <a:pt x="34" y="70"/>
                    <a:pt x="36" y="74"/>
                    <a:pt x="38" y="78"/>
                  </a:cubicBezTo>
                  <a:cubicBezTo>
                    <a:pt x="41" y="81"/>
                    <a:pt x="45" y="84"/>
                    <a:pt x="50" y="86"/>
                  </a:cubicBezTo>
                  <a:cubicBezTo>
                    <a:pt x="55" y="88"/>
                    <a:pt x="61" y="89"/>
                    <a:pt x="68" y="89"/>
                  </a:cubicBezTo>
                  <a:cubicBezTo>
                    <a:pt x="77" y="89"/>
                    <a:pt x="83" y="88"/>
                    <a:pt x="88" y="86"/>
                  </a:cubicBezTo>
                  <a:cubicBezTo>
                    <a:pt x="93" y="84"/>
                    <a:pt x="97" y="81"/>
                    <a:pt x="99" y="78"/>
                  </a:cubicBezTo>
                  <a:cubicBezTo>
                    <a:pt x="102" y="74"/>
                    <a:pt x="104" y="70"/>
                    <a:pt x="104" y="66"/>
                  </a:cubicBezTo>
                  <a:cubicBezTo>
                    <a:pt x="105" y="62"/>
                    <a:pt x="106" y="58"/>
                    <a:pt x="106" y="54"/>
                  </a:cubicBezTo>
                  <a:close/>
                  <a:moveTo>
                    <a:pt x="111" y="147"/>
                  </a:moveTo>
                  <a:cubicBezTo>
                    <a:pt x="111" y="142"/>
                    <a:pt x="110" y="137"/>
                    <a:pt x="109" y="132"/>
                  </a:cubicBezTo>
                  <a:cubicBezTo>
                    <a:pt x="107" y="128"/>
                    <a:pt x="105" y="124"/>
                    <a:pt x="102" y="120"/>
                  </a:cubicBezTo>
                  <a:cubicBezTo>
                    <a:pt x="99" y="117"/>
                    <a:pt x="94" y="114"/>
                    <a:pt x="89" y="112"/>
                  </a:cubicBezTo>
                  <a:cubicBezTo>
                    <a:pt x="83" y="110"/>
                    <a:pt x="76" y="109"/>
                    <a:pt x="68" y="109"/>
                  </a:cubicBezTo>
                  <a:cubicBezTo>
                    <a:pt x="61" y="109"/>
                    <a:pt x="54" y="110"/>
                    <a:pt x="49" y="112"/>
                  </a:cubicBezTo>
                  <a:cubicBezTo>
                    <a:pt x="44" y="114"/>
                    <a:pt x="39" y="117"/>
                    <a:pt x="36" y="120"/>
                  </a:cubicBezTo>
                  <a:cubicBezTo>
                    <a:pt x="33" y="124"/>
                    <a:pt x="30" y="128"/>
                    <a:pt x="29" y="133"/>
                  </a:cubicBezTo>
                  <a:cubicBezTo>
                    <a:pt x="27" y="137"/>
                    <a:pt x="27" y="142"/>
                    <a:pt x="27" y="147"/>
                  </a:cubicBezTo>
                  <a:cubicBezTo>
                    <a:pt x="27" y="153"/>
                    <a:pt x="27" y="159"/>
                    <a:pt x="29" y="164"/>
                  </a:cubicBezTo>
                  <a:cubicBezTo>
                    <a:pt x="30" y="169"/>
                    <a:pt x="33" y="174"/>
                    <a:pt x="36" y="177"/>
                  </a:cubicBezTo>
                  <a:cubicBezTo>
                    <a:pt x="39" y="181"/>
                    <a:pt x="44" y="184"/>
                    <a:pt x="49" y="186"/>
                  </a:cubicBezTo>
                  <a:cubicBezTo>
                    <a:pt x="55" y="188"/>
                    <a:pt x="61" y="189"/>
                    <a:pt x="69" y="189"/>
                  </a:cubicBezTo>
                  <a:cubicBezTo>
                    <a:pt x="77" y="189"/>
                    <a:pt x="83" y="188"/>
                    <a:pt x="89" y="186"/>
                  </a:cubicBezTo>
                  <a:cubicBezTo>
                    <a:pt x="94" y="184"/>
                    <a:pt x="98" y="181"/>
                    <a:pt x="102" y="177"/>
                  </a:cubicBezTo>
                  <a:cubicBezTo>
                    <a:pt x="105" y="174"/>
                    <a:pt x="107" y="169"/>
                    <a:pt x="109" y="164"/>
                  </a:cubicBezTo>
                  <a:cubicBezTo>
                    <a:pt x="110" y="159"/>
                    <a:pt x="111" y="153"/>
                    <a:pt x="111" y="1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85"/>
            <p:cNvSpPr>
              <a:spLocks noEditPoints="1"/>
            </p:cNvSpPr>
            <p:nvPr/>
          </p:nvSpPr>
          <p:spPr bwMode="auto">
            <a:xfrm>
              <a:off x="6434138" y="4787900"/>
              <a:ext cx="125413" cy="190500"/>
            </a:xfrm>
            <a:custGeom>
              <a:avLst/>
              <a:gdLst>
                <a:gd name="T0" fmla="*/ 135 w 135"/>
                <a:gd name="T1" fmla="*/ 100 h 208"/>
                <a:gd name="T2" fmla="*/ 130 w 135"/>
                <a:gd name="T3" fmla="*/ 148 h 208"/>
                <a:gd name="T4" fmla="*/ 116 w 135"/>
                <a:gd name="T5" fmla="*/ 181 h 208"/>
                <a:gd name="T6" fmla="*/ 92 w 135"/>
                <a:gd name="T7" fmla="*/ 201 h 208"/>
                <a:gd name="T8" fmla="*/ 62 w 135"/>
                <a:gd name="T9" fmla="*/ 208 h 208"/>
                <a:gd name="T10" fmla="*/ 41 w 135"/>
                <a:gd name="T11" fmla="*/ 206 h 208"/>
                <a:gd name="T12" fmla="*/ 25 w 135"/>
                <a:gd name="T13" fmla="*/ 198 h 208"/>
                <a:gd name="T14" fmla="*/ 12 w 135"/>
                <a:gd name="T15" fmla="*/ 185 h 208"/>
                <a:gd name="T16" fmla="*/ 4 w 135"/>
                <a:gd name="T17" fmla="*/ 166 h 208"/>
                <a:gd name="T18" fmla="*/ 28 w 135"/>
                <a:gd name="T19" fmla="*/ 162 h 208"/>
                <a:gd name="T20" fmla="*/ 41 w 135"/>
                <a:gd name="T21" fmla="*/ 181 h 208"/>
                <a:gd name="T22" fmla="*/ 63 w 135"/>
                <a:gd name="T23" fmla="*/ 187 h 208"/>
                <a:gd name="T24" fmla="*/ 82 w 135"/>
                <a:gd name="T25" fmla="*/ 182 h 208"/>
                <a:gd name="T26" fmla="*/ 96 w 135"/>
                <a:gd name="T27" fmla="*/ 168 h 208"/>
                <a:gd name="T28" fmla="*/ 106 w 135"/>
                <a:gd name="T29" fmla="*/ 143 h 208"/>
                <a:gd name="T30" fmla="*/ 110 w 135"/>
                <a:gd name="T31" fmla="*/ 108 h 208"/>
                <a:gd name="T32" fmla="*/ 101 w 135"/>
                <a:gd name="T33" fmla="*/ 120 h 208"/>
                <a:gd name="T34" fmla="*/ 89 w 135"/>
                <a:gd name="T35" fmla="*/ 129 h 208"/>
                <a:gd name="T36" fmla="*/ 75 w 135"/>
                <a:gd name="T37" fmla="*/ 134 h 208"/>
                <a:gd name="T38" fmla="*/ 60 w 135"/>
                <a:gd name="T39" fmla="*/ 136 h 208"/>
                <a:gd name="T40" fmla="*/ 35 w 135"/>
                <a:gd name="T41" fmla="*/ 131 h 208"/>
                <a:gd name="T42" fmla="*/ 16 w 135"/>
                <a:gd name="T43" fmla="*/ 118 h 208"/>
                <a:gd name="T44" fmla="*/ 4 w 135"/>
                <a:gd name="T45" fmla="*/ 96 h 208"/>
                <a:gd name="T46" fmla="*/ 0 w 135"/>
                <a:gd name="T47" fmla="*/ 68 h 208"/>
                <a:gd name="T48" fmla="*/ 4 w 135"/>
                <a:gd name="T49" fmla="*/ 40 h 208"/>
                <a:gd name="T50" fmla="*/ 17 w 135"/>
                <a:gd name="T51" fmla="*/ 19 h 208"/>
                <a:gd name="T52" fmla="*/ 38 w 135"/>
                <a:gd name="T53" fmla="*/ 5 h 208"/>
                <a:gd name="T54" fmla="*/ 67 w 135"/>
                <a:gd name="T55" fmla="*/ 0 h 208"/>
                <a:gd name="T56" fmla="*/ 118 w 135"/>
                <a:gd name="T57" fmla="*/ 25 h 208"/>
                <a:gd name="T58" fmla="*/ 135 w 135"/>
                <a:gd name="T59" fmla="*/ 100 h 208"/>
                <a:gd name="T60" fmla="*/ 107 w 135"/>
                <a:gd name="T61" fmla="*/ 75 h 208"/>
                <a:gd name="T62" fmla="*/ 104 w 135"/>
                <a:gd name="T63" fmla="*/ 54 h 208"/>
                <a:gd name="T64" fmla="*/ 96 w 135"/>
                <a:gd name="T65" fmla="*/ 37 h 208"/>
                <a:gd name="T66" fmla="*/ 84 w 135"/>
                <a:gd name="T67" fmla="*/ 26 h 208"/>
                <a:gd name="T68" fmla="*/ 66 w 135"/>
                <a:gd name="T69" fmla="*/ 21 h 208"/>
                <a:gd name="T70" fmla="*/ 49 w 135"/>
                <a:gd name="T71" fmla="*/ 25 h 208"/>
                <a:gd name="T72" fmla="*/ 37 w 135"/>
                <a:gd name="T73" fmla="*/ 34 h 208"/>
                <a:gd name="T74" fmla="*/ 29 w 135"/>
                <a:gd name="T75" fmla="*/ 49 h 208"/>
                <a:gd name="T76" fmla="*/ 26 w 135"/>
                <a:gd name="T77" fmla="*/ 68 h 208"/>
                <a:gd name="T78" fmla="*/ 28 w 135"/>
                <a:gd name="T79" fmla="*/ 87 h 208"/>
                <a:gd name="T80" fmla="*/ 36 w 135"/>
                <a:gd name="T81" fmla="*/ 102 h 208"/>
                <a:gd name="T82" fmla="*/ 48 w 135"/>
                <a:gd name="T83" fmla="*/ 112 h 208"/>
                <a:gd name="T84" fmla="*/ 66 w 135"/>
                <a:gd name="T85" fmla="*/ 116 h 208"/>
                <a:gd name="T86" fmla="*/ 80 w 135"/>
                <a:gd name="T87" fmla="*/ 114 h 208"/>
                <a:gd name="T88" fmla="*/ 93 w 135"/>
                <a:gd name="T89" fmla="*/ 106 h 208"/>
                <a:gd name="T90" fmla="*/ 103 w 135"/>
                <a:gd name="T91" fmla="*/ 94 h 208"/>
                <a:gd name="T92" fmla="*/ 107 w 135"/>
                <a:gd name="T93" fmla="*/ 7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5" h="208">
                  <a:moveTo>
                    <a:pt x="135" y="100"/>
                  </a:moveTo>
                  <a:cubicBezTo>
                    <a:pt x="135" y="118"/>
                    <a:pt x="133" y="134"/>
                    <a:pt x="130" y="148"/>
                  </a:cubicBezTo>
                  <a:cubicBezTo>
                    <a:pt x="127" y="161"/>
                    <a:pt x="122" y="172"/>
                    <a:pt x="116" y="181"/>
                  </a:cubicBezTo>
                  <a:cubicBezTo>
                    <a:pt x="109" y="190"/>
                    <a:pt x="102" y="197"/>
                    <a:pt x="92" y="201"/>
                  </a:cubicBezTo>
                  <a:cubicBezTo>
                    <a:pt x="84" y="206"/>
                    <a:pt x="73" y="208"/>
                    <a:pt x="62" y="208"/>
                  </a:cubicBezTo>
                  <a:cubicBezTo>
                    <a:pt x="54" y="208"/>
                    <a:pt x="47" y="207"/>
                    <a:pt x="41" y="206"/>
                  </a:cubicBezTo>
                  <a:cubicBezTo>
                    <a:pt x="35" y="204"/>
                    <a:pt x="29" y="202"/>
                    <a:pt x="25" y="198"/>
                  </a:cubicBezTo>
                  <a:cubicBezTo>
                    <a:pt x="20" y="195"/>
                    <a:pt x="16" y="191"/>
                    <a:pt x="12" y="185"/>
                  </a:cubicBezTo>
                  <a:cubicBezTo>
                    <a:pt x="9" y="180"/>
                    <a:pt x="6" y="174"/>
                    <a:pt x="4" y="166"/>
                  </a:cubicBezTo>
                  <a:lnTo>
                    <a:pt x="28" y="162"/>
                  </a:lnTo>
                  <a:cubicBezTo>
                    <a:pt x="31" y="171"/>
                    <a:pt x="35" y="177"/>
                    <a:pt x="41" y="181"/>
                  </a:cubicBezTo>
                  <a:cubicBezTo>
                    <a:pt x="47" y="185"/>
                    <a:pt x="54" y="187"/>
                    <a:pt x="63" y="187"/>
                  </a:cubicBezTo>
                  <a:cubicBezTo>
                    <a:pt x="70" y="187"/>
                    <a:pt x="76" y="186"/>
                    <a:pt x="82" y="182"/>
                  </a:cubicBezTo>
                  <a:cubicBezTo>
                    <a:pt x="87" y="179"/>
                    <a:pt x="92" y="174"/>
                    <a:pt x="96" y="168"/>
                  </a:cubicBezTo>
                  <a:cubicBezTo>
                    <a:pt x="100" y="161"/>
                    <a:pt x="104" y="153"/>
                    <a:pt x="106" y="143"/>
                  </a:cubicBezTo>
                  <a:cubicBezTo>
                    <a:pt x="108" y="133"/>
                    <a:pt x="109" y="121"/>
                    <a:pt x="110" y="108"/>
                  </a:cubicBezTo>
                  <a:cubicBezTo>
                    <a:pt x="108" y="112"/>
                    <a:pt x="105" y="116"/>
                    <a:pt x="101" y="120"/>
                  </a:cubicBezTo>
                  <a:cubicBezTo>
                    <a:pt x="98" y="123"/>
                    <a:pt x="94" y="126"/>
                    <a:pt x="89" y="129"/>
                  </a:cubicBezTo>
                  <a:cubicBezTo>
                    <a:pt x="85" y="131"/>
                    <a:pt x="80" y="133"/>
                    <a:pt x="75" y="134"/>
                  </a:cubicBezTo>
                  <a:cubicBezTo>
                    <a:pt x="70" y="136"/>
                    <a:pt x="65" y="136"/>
                    <a:pt x="60" y="136"/>
                  </a:cubicBezTo>
                  <a:cubicBezTo>
                    <a:pt x="50" y="136"/>
                    <a:pt x="42" y="135"/>
                    <a:pt x="35" y="131"/>
                  </a:cubicBezTo>
                  <a:cubicBezTo>
                    <a:pt x="27" y="128"/>
                    <a:pt x="21" y="123"/>
                    <a:pt x="16" y="118"/>
                  </a:cubicBezTo>
                  <a:cubicBezTo>
                    <a:pt x="11" y="112"/>
                    <a:pt x="7" y="105"/>
                    <a:pt x="4" y="96"/>
                  </a:cubicBezTo>
                  <a:cubicBezTo>
                    <a:pt x="1" y="88"/>
                    <a:pt x="0" y="79"/>
                    <a:pt x="0" y="68"/>
                  </a:cubicBezTo>
                  <a:cubicBezTo>
                    <a:pt x="0" y="58"/>
                    <a:pt x="1" y="48"/>
                    <a:pt x="4" y="40"/>
                  </a:cubicBezTo>
                  <a:cubicBezTo>
                    <a:pt x="7" y="32"/>
                    <a:pt x="12" y="25"/>
                    <a:pt x="17" y="19"/>
                  </a:cubicBezTo>
                  <a:cubicBezTo>
                    <a:pt x="23" y="13"/>
                    <a:pt x="30" y="8"/>
                    <a:pt x="38" y="5"/>
                  </a:cubicBezTo>
                  <a:cubicBezTo>
                    <a:pt x="47" y="2"/>
                    <a:pt x="56" y="0"/>
                    <a:pt x="67" y="0"/>
                  </a:cubicBezTo>
                  <a:cubicBezTo>
                    <a:pt x="89" y="0"/>
                    <a:pt x="106" y="9"/>
                    <a:pt x="118" y="25"/>
                  </a:cubicBezTo>
                  <a:cubicBezTo>
                    <a:pt x="129" y="42"/>
                    <a:pt x="135" y="67"/>
                    <a:pt x="135" y="100"/>
                  </a:cubicBezTo>
                  <a:close/>
                  <a:moveTo>
                    <a:pt x="107" y="75"/>
                  </a:moveTo>
                  <a:cubicBezTo>
                    <a:pt x="107" y="68"/>
                    <a:pt x="106" y="61"/>
                    <a:pt x="104" y="54"/>
                  </a:cubicBezTo>
                  <a:cubicBezTo>
                    <a:pt x="103" y="48"/>
                    <a:pt x="100" y="42"/>
                    <a:pt x="96" y="37"/>
                  </a:cubicBezTo>
                  <a:cubicBezTo>
                    <a:pt x="93" y="32"/>
                    <a:pt x="89" y="28"/>
                    <a:pt x="84" y="26"/>
                  </a:cubicBezTo>
                  <a:cubicBezTo>
                    <a:pt x="79" y="23"/>
                    <a:pt x="73" y="21"/>
                    <a:pt x="66" y="21"/>
                  </a:cubicBezTo>
                  <a:cubicBezTo>
                    <a:pt x="60" y="21"/>
                    <a:pt x="54" y="22"/>
                    <a:pt x="49" y="25"/>
                  </a:cubicBezTo>
                  <a:cubicBezTo>
                    <a:pt x="44" y="27"/>
                    <a:pt x="40" y="30"/>
                    <a:pt x="37" y="34"/>
                  </a:cubicBezTo>
                  <a:cubicBezTo>
                    <a:pt x="33" y="38"/>
                    <a:pt x="31" y="43"/>
                    <a:pt x="29" y="49"/>
                  </a:cubicBezTo>
                  <a:cubicBezTo>
                    <a:pt x="27" y="55"/>
                    <a:pt x="26" y="61"/>
                    <a:pt x="26" y="68"/>
                  </a:cubicBezTo>
                  <a:cubicBezTo>
                    <a:pt x="26" y="75"/>
                    <a:pt x="27" y="81"/>
                    <a:pt x="28" y="87"/>
                  </a:cubicBezTo>
                  <a:cubicBezTo>
                    <a:pt x="30" y="93"/>
                    <a:pt x="33" y="98"/>
                    <a:pt x="36" y="102"/>
                  </a:cubicBezTo>
                  <a:cubicBezTo>
                    <a:pt x="39" y="107"/>
                    <a:pt x="43" y="110"/>
                    <a:pt x="48" y="112"/>
                  </a:cubicBezTo>
                  <a:cubicBezTo>
                    <a:pt x="53" y="115"/>
                    <a:pt x="59" y="116"/>
                    <a:pt x="66" y="116"/>
                  </a:cubicBezTo>
                  <a:cubicBezTo>
                    <a:pt x="70" y="116"/>
                    <a:pt x="75" y="115"/>
                    <a:pt x="80" y="114"/>
                  </a:cubicBezTo>
                  <a:cubicBezTo>
                    <a:pt x="85" y="112"/>
                    <a:pt x="90" y="109"/>
                    <a:pt x="93" y="106"/>
                  </a:cubicBezTo>
                  <a:cubicBezTo>
                    <a:pt x="97" y="103"/>
                    <a:pt x="101" y="99"/>
                    <a:pt x="103" y="94"/>
                  </a:cubicBezTo>
                  <a:cubicBezTo>
                    <a:pt x="106" y="88"/>
                    <a:pt x="107" y="82"/>
                    <a:pt x="107" y="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86"/>
            <p:cNvSpPr>
              <a:spLocks/>
            </p:cNvSpPr>
            <p:nvPr/>
          </p:nvSpPr>
          <p:spPr bwMode="auto">
            <a:xfrm>
              <a:off x="1406525" y="5229225"/>
              <a:ext cx="128588" cy="188913"/>
            </a:xfrm>
            <a:custGeom>
              <a:avLst/>
              <a:gdLst>
                <a:gd name="T0" fmla="*/ 139 w 139"/>
                <a:gd name="T1" fmla="*/ 136 h 205"/>
                <a:gd name="T2" fmla="*/ 134 w 139"/>
                <a:gd name="T3" fmla="*/ 164 h 205"/>
                <a:gd name="T4" fmla="*/ 121 w 139"/>
                <a:gd name="T5" fmla="*/ 186 h 205"/>
                <a:gd name="T6" fmla="*/ 98 w 139"/>
                <a:gd name="T7" fmla="*/ 200 h 205"/>
                <a:gd name="T8" fmla="*/ 67 w 139"/>
                <a:gd name="T9" fmla="*/ 205 h 205"/>
                <a:gd name="T10" fmla="*/ 40 w 139"/>
                <a:gd name="T11" fmla="*/ 201 h 205"/>
                <a:gd name="T12" fmla="*/ 20 w 139"/>
                <a:gd name="T13" fmla="*/ 191 h 205"/>
                <a:gd name="T14" fmla="*/ 7 w 139"/>
                <a:gd name="T15" fmla="*/ 175 h 205"/>
                <a:gd name="T16" fmla="*/ 0 w 139"/>
                <a:gd name="T17" fmla="*/ 157 h 205"/>
                <a:gd name="T18" fmla="*/ 26 w 139"/>
                <a:gd name="T19" fmla="*/ 154 h 205"/>
                <a:gd name="T20" fmla="*/ 30 w 139"/>
                <a:gd name="T21" fmla="*/ 165 h 205"/>
                <a:gd name="T22" fmla="*/ 38 w 139"/>
                <a:gd name="T23" fmla="*/ 174 h 205"/>
                <a:gd name="T24" fmla="*/ 50 w 139"/>
                <a:gd name="T25" fmla="*/ 181 h 205"/>
                <a:gd name="T26" fmla="*/ 68 w 139"/>
                <a:gd name="T27" fmla="*/ 184 h 205"/>
                <a:gd name="T28" fmla="*/ 86 w 139"/>
                <a:gd name="T29" fmla="*/ 181 h 205"/>
                <a:gd name="T30" fmla="*/ 100 w 139"/>
                <a:gd name="T31" fmla="*/ 171 h 205"/>
                <a:gd name="T32" fmla="*/ 109 w 139"/>
                <a:gd name="T33" fmla="*/ 157 h 205"/>
                <a:gd name="T34" fmla="*/ 112 w 139"/>
                <a:gd name="T35" fmla="*/ 137 h 205"/>
                <a:gd name="T36" fmla="*/ 109 w 139"/>
                <a:gd name="T37" fmla="*/ 120 h 205"/>
                <a:gd name="T38" fmla="*/ 101 w 139"/>
                <a:gd name="T39" fmla="*/ 106 h 205"/>
                <a:gd name="T40" fmla="*/ 87 w 139"/>
                <a:gd name="T41" fmla="*/ 97 h 205"/>
                <a:gd name="T42" fmla="*/ 68 w 139"/>
                <a:gd name="T43" fmla="*/ 94 h 205"/>
                <a:gd name="T44" fmla="*/ 57 w 139"/>
                <a:gd name="T45" fmla="*/ 95 h 205"/>
                <a:gd name="T46" fmla="*/ 46 w 139"/>
                <a:gd name="T47" fmla="*/ 98 h 205"/>
                <a:gd name="T48" fmla="*/ 38 w 139"/>
                <a:gd name="T49" fmla="*/ 103 h 205"/>
                <a:gd name="T50" fmla="*/ 31 w 139"/>
                <a:gd name="T51" fmla="*/ 108 h 205"/>
                <a:gd name="T52" fmla="*/ 6 w 139"/>
                <a:gd name="T53" fmla="*/ 108 h 205"/>
                <a:gd name="T54" fmla="*/ 12 w 139"/>
                <a:gd name="T55" fmla="*/ 0 h 205"/>
                <a:gd name="T56" fmla="*/ 127 w 139"/>
                <a:gd name="T57" fmla="*/ 0 h 205"/>
                <a:gd name="T58" fmla="*/ 127 w 139"/>
                <a:gd name="T59" fmla="*/ 22 h 205"/>
                <a:gd name="T60" fmla="*/ 36 w 139"/>
                <a:gd name="T61" fmla="*/ 22 h 205"/>
                <a:gd name="T62" fmla="*/ 32 w 139"/>
                <a:gd name="T63" fmla="*/ 86 h 205"/>
                <a:gd name="T64" fmla="*/ 49 w 139"/>
                <a:gd name="T65" fmla="*/ 77 h 205"/>
                <a:gd name="T66" fmla="*/ 74 w 139"/>
                <a:gd name="T67" fmla="*/ 73 h 205"/>
                <a:gd name="T68" fmla="*/ 101 w 139"/>
                <a:gd name="T69" fmla="*/ 78 h 205"/>
                <a:gd name="T70" fmla="*/ 121 w 139"/>
                <a:gd name="T71" fmla="*/ 91 h 205"/>
                <a:gd name="T72" fmla="*/ 134 w 139"/>
                <a:gd name="T73" fmla="*/ 111 h 205"/>
                <a:gd name="T74" fmla="*/ 139 w 139"/>
                <a:gd name="T75" fmla="*/ 13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9" h="205">
                  <a:moveTo>
                    <a:pt x="139" y="136"/>
                  </a:moveTo>
                  <a:cubicBezTo>
                    <a:pt x="139" y="146"/>
                    <a:pt x="137" y="155"/>
                    <a:pt x="134" y="164"/>
                  </a:cubicBezTo>
                  <a:cubicBezTo>
                    <a:pt x="131" y="172"/>
                    <a:pt x="127" y="179"/>
                    <a:pt x="121" y="186"/>
                  </a:cubicBezTo>
                  <a:cubicBezTo>
                    <a:pt x="115" y="192"/>
                    <a:pt x="107" y="196"/>
                    <a:pt x="98" y="200"/>
                  </a:cubicBezTo>
                  <a:cubicBezTo>
                    <a:pt x="89" y="203"/>
                    <a:pt x="79" y="205"/>
                    <a:pt x="67" y="205"/>
                  </a:cubicBezTo>
                  <a:cubicBezTo>
                    <a:pt x="57" y="205"/>
                    <a:pt x="47" y="203"/>
                    <a:pt x="40" y="201"/>
                  </a:cubicBezTo>
                  <a:cubicBezTo>
                    <a:pt x="32" y="198"/>
                    <a:pt x="25" y="195"/>
                    <a:pt x="20" y="191"/>
                  </a:cubicBezTo>
                  <a:cubicBezTo>
                    <a:pt x="14" y="186"/>
                    <a:pt x="10" y="181"/>
                    <a:pt x="7" y="175"/>
                  </a:cubicBezTo>
                  <a:cubicBezTo>
                    <a:pt x="3" y="170"/>
                    <a:pt x="1" y="163"/>
                    <a:pt x="0" y="157"/>
                  </a:cubicBezTo>
                  <a:lnTo>
                    <a:pt x="26" y="154"/>
                  </a:lnTo>
                  <a:cubicBezTo>
                    <a:pt x="27" y="157"/>
                    <a:pt x="28" y="161"/>
                    <a:pt x="30" y="165"/>
                  </a:cubicBezTo>
                  <a:cubicBezTo>
                    <a:pt x="32" y="168"/>
                    <a:pt x="35" y="172"/>
                    <a:pt x="38" y="174"/>
                  </a:cubicBezTo>
                  <a:cubicBezTo>
                    <a:pt x="41" y="177"/>
                    <a:pt x="46" y="179"/>
                    <a:pt x="50" y="181"/>
                  </a:cubicBezTo>
                  <a:cubicBezTo>
                    <a:pt x="55" y="183"/>
                    <a:pt x="61" y="184"/>
                    <a:pt x="68" y="184"/>
                  </a:cubicBezTo>
                  <a:cubicBezTo>
                    <a:pt x="75" y="184"/>
                    <a:pt x="81" y="183"/>
                    <a:pt x="86" y="181"/>
                  </a:cubicBezTo>
                  <a:cubicBezTo>
                    <a:pt x="92" y="178"/>
                    <a:pt x="96" y="175"/>
                    <a:pt x="100" y="171"/>
                  </a:cubicBezTo>
                  <a:cubicBezTo>
                    <a:pt x="104" y="167"/>
                    <a:pt x="107" y="162"/>
                    <a:pt x="109" y="157"/>
                  </a:cubicBezTo>
                  <a:cubicBezTo>
                    <a:pt x="111" y="151"/>
                    <a:pt x="112" y="144"/>
                    <a:pt x="112" y="137"/>
                  </a:cubicBezTo>
                  <a:cubicBezTo>
                    <a:pt x="112" y="130"/>
                    <a:pt x="111" y="125"/>
                    <a:pt x="109" y="120"/>
                  </a:cubicBezTo>
                  <a:cubicBezTo>
                    <a:pt x="107" y="114"/>
                    <a:pt x="104" y="110"/>
                    <a:pt x="101" y="106"/>
                  </a:cubicBezTo>
                  <a:cubicBezTo>
                    <a:pt x="97" y="102"/>
                    <a:pt x="92" y="99"/>
                    <a:pt x="87" y="97"/>
                  </a:cubicBezTo>
                  <a:cubicBezTo>
                    <a:pt x="81" y="95"/>
                    <a:pt x="75" y="94"/>
                    <a:pt x="68" y="94"/>
                  </a:cubicBezTo>
                  <a:cubicBezTo>
                    <a:pt x="64" y="94"/>
                    <a:pt x="60" y="94"/>
                    <a:pt x="57" y="95"/>
                  </a:cubicBezTo>
                  <a:cubicBezTo>
                    <a:pt x="53" y="96"/>
                    <a:pt x="50" y="97"/>
                    <a:pt x="46" y="98"/>
                  </a:cubicBezTo>
                  <a:cubicBezTo>
                    <a:pt x="43" y="100"/>
                    <a:pt x="41" y="101"/>
                    <a:pt x="38" y="103"/>
                  </a:cubicBezTo>
                  <a:cubicBezTo>
                    <a:pt x="35" y="105"/>
                    <a:pt x="33" y="107"/>
                    <a:pt x="31" y="108"/>
                  </a:cubicBezTo>
                  <a:lnTo>
                    <a:pt x="6" y="108"/>
                  </a:lnTo>
                  <a:lnTo>
                    <a:pt x="12" y="0"/>
                  </a:lnTo>
                  <a:lnTo>
                    <a:pt x="127" y="0"/>
                  </a:lnTo>
                  <a:lnTo>
                    <a:pt x="127" y="22"/>
                  </a:lnTo>
                  <a:lnTo>
                    <a:pt x="36" y="22"/>
                  </a:lnTo>
                  <a:lnTo>
                    <a:pt x="32" y="86"/>
                  </a:lnTo>
                  <a:cubicBezTo>
                    <a:pt x="37" y="82"/>
                    <a:pt x="42" y="79"/>
                    <a:pt x="49" y="77"/>
                  </a:cubicBezTo>
                  <a:cubicBezTo>
                    <a:pt x="56" y="74"/>
                    <a:pt x="64" y="73"/>
                    <a:pt x="74" y="73"/>
                  </a:cubicBezTo>
                  <a:cubicBezTo>
                    <a:pt x="84" y="73"/>
                    <a:pt x="93" y="75"/>
                    <a:pt x="101" y="78"/>
                  </a:cubicBezTo>
                  <a:cubicBezTo>
                    <a:pt x="109" y="81"/>
                    <a:pt x="116" y="85"/>
                    <a:pt x="121" y="91"/>
                  </a:cubicBezTo>
                  <a:cubicBezTo>
                    <a:pt x="127" y="96"/>
                    <a:pt x="131" y="103"/>
                    <a:pt x="134" y="111"/>
                  </a:cubicBezTo>
                  <a:cubicBezTo>
                    <a:pt x="137" y="118"/>
                    <a:pt x="139" y="127"/>
                    <a:pt x="139" y="1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87"/>
            <p:cNvSpPr>
              <a:spLocks noEditPoints="1"/>
            </p:cNvSpPr>
            <p:nvPr/>
          </p:nvSpPr>
          <p:spPr bwMode="auto">
            <a:xfrm>
              <a:off x="1968500" y="5227638"/>
              <a:ext cx="123825" cy="190500"/>
            </a:xfrm>
            <a:custGeom>
              <a:avLst/>
              <a:gdLst>
                <a:gd name="T0" fmla="*/ 135 w 135"/>
                <a:gd name="T1" fmla="*/ 139 h 208"/>
                <a:gd name="T2" fmla="*/ 131 w 135"/>
                <a:gd name="T3" fmla="*/ 167 h 208"/>
                <a:gd name="T4" fmla="*/ 118 w 135"/>
                <a:gd name="T5" fmla="*/ 188 h 208"/>
                <a:gd name="T6" fmla="*/ 98 w 135"/>
                <a:gd name="T7" fmla="*/ 203 h 208"/>
                <a:gd name="T8" fmla="*/ 70 w 135"/>
                <a:gd name="T9" fmla="*/ 208 h 208"/>
                <a:gd name="T10" fmla="*/ 39 w 135"/>
                <a:gd name="T11" fmla="*/ 201 h 208"/>
                <a:gd name="T12" fmla="*/ 17 w 135"/>
                <a:gd name="T13" fmla="*/ 182 h 208"/>
                <a:gd name="T14" fmla="*/ 4 w 135"/>
                <a:gd name="T15" fmla="*/ 150 h 208"/>
                <a:gd name="T16" fmla="*/ 0 w 135"/>
                <a:gd name="T17" fmla="*/ 108 h 208"/>
                <a:gd name="T18" fmla="*/ 5 w 135"/>
                <a:gd name="T19" fmla="*/ 61 h 208"/>
                <a:gd name="T20" fmla="*/ 19 w 135"/>
                <a:gd name="T21" fmla="*/ 27 h 208"/>
                <a:gd name="T22" fmla="*/ 41 w 135"/>
                <a:gd name="T23" fmla="*/ 7 h 208"/>
                <a:gd name="T24" fmla="*/ 72 w 135"/>
                <a:gd name="T25" fmla="*/ 0 h 208"/>
                <a:gd name="T26" fmla="*/ 91 w 135"/>
                <a:gd name="T27" fmla="*/ 2 h 208"/>
                <a:gd name="T28" fmla="*/ 107 w 135"/>
                <a:gd name="T29" fmla="*/ 9 h 208"/>
                <a:gd name="T30" fmla="*/ 121 w 135"/>
                <a:gd name="T31" fmla="*/ 22 h 208"/>
                <a:gd name="T32" fmla="*/ 129 w 135"/>
                <a:gd name="T33" fmla="*/ 41 h 208"/>
                <a:gd name="T34" fmla="*/ 105 w 135"/>
                <a:gd name="T35" fmla="*/ 45 h 208"/>
                <a:gd name="T36" fmla="*/ 92 w 135"/>
                <a:gd name="T37" fmla="*/ 27 h 208"/>
                <a:gd name="T38" fmla="*/ 72 w 135"/>
                <a:gd name="T39" fmla="*/ 21 h 208"/>
                <a:gd name="T40" fmla="*/ 52 w 135"/>
                <a:gd name="T41" fmla="*/ 26 h 208"/>
                <a:gd name="T42" fmla="*/ 38 w 135"/>
                <a:gd name="T43" fmla="*/ 41 h 208"/>
                <a:gd name="T44" fmla="*/ 28 w 135"/>
                <a:gd name="T45" fmla="*/ 66 h 208"/>
                <a:gd name="T46" fmla="*/ 25 w 135"/>
                <a:gd name="T47" fmla="*/ 101 h 208"/>
                <a:gd name="T48" fmla="*/ 45 w 135"/>
                <a:gd name="T49" fmla="*/ 81 h 208"/>
                <a:gd name="T50" fmla="*/ 74 w 135"/>
                <a:gd name="T51" fmla="*/ 74 h 208"/>
                <a:gd name="T52" fmla="*/ 99 w 135"/>
                <a:gd name="T53" fmla="*/ 79 h 208"/>
                <a:gd name="T54" fmla="*/ 118 w 135"/>
                <a:gd name="T55" fmla="*/ 92 h 208"/>
                <a:gd name="T56" fmla="*/ 131 w 135"/>
                <a:gd name="T57" fmla="*/ 112 h 208"/>
                <a:gd name="T58" fmla="*/ 135 w 135"/>
                <a:gd name="T59" fmla="*/ 139 h 208"/>
                <a:gd name="T60" fmla="*/ 109 w 135"/>
                <a:gd name="T61" fmla="*/ 140 h 208"/>
                <a:gd name="T62" fmla="*/ 106 w 135"/>
                <a:gd name="T63" fmla="*/ 121 h 208"/>
                <a:gd name="T64" fmla="*/ 98 w 135"/>
                <a:gd name="T65" fmla="*/ 107 h 208"/>
                <a:gd name="T66" fmla="*/ 86 w 135"/>
                <a:gd name="T67" fmla="*/ 97 h 208"/>
                <a:gd name="T68" fmla="*/ 68 w 135"/>
                <a:gd name="T69" fmla="*/ 94 h 208"/>
                <a:gd name="T70" fmla="*/ 54 w 135"/>
                <a:gd name="T71" fmla="*/ 96 h 208"/>
                <a:gd name="T72" fmla="*/ 41 w 135"/>
                <a:gd name="T73" fmla="*/ 103 h 208"/>
                <a:gd name="T74" fmla="*/ 31 w 135"/>
                <a:gd name="T75" fmla="*/ 115 h 208"/>
                <a:gd name="T76" fmla="*/ 28 w 135"/>
                <a:gd name="T77" fmla="*/ 134 h 208"/>
                <a:gd name="T78" fmla="*/ 31 w 135"/>
                <a:gd name="T79" fmla="*/ 155 h 208"/>
                <a:gd name="T80" fmla="*/ 39 w 135"/>
                <a:gd name="T81" fmla="*/ 171 h 208"/>
                <a:gd name="T82" fmla="*/ 52 w 135"/>
                <a:gd name="T83" fmla="*/ 183 h 208"/>
                <a:gd name="T84" fmla="*/ 69 w 135"/>
                <a:gd name="T85" fmla="*/ 187 h 208"/>
                <a:gd name="T86" fmla="*/ 86 w 135"/>
                <a:gd name="T87" fmla="*/ 184 h 208"/>
                <a:gd name="T88" fmla="*/ 98 w 135"/>
                <a:gd name="T89" fmla="*/ 174 h 208"/>
                <a:gd name="T90" fmla="*/ 106 w 135"/>
                <a:gd name="T91" fmla="*/ 159 h 208"/>
                <a:gd name="T92" fmla="*/ 109 w 135"/>
                <a:gd name="T93" fmla="*/ 14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5" h="208">
                  <a:moveTo>
                    <a:pt x="135" y="139"/>
                  </a:moveTo>
                  <a:cubicBezTo>
                    <a:pt x="135" y="149"/>
                    <a:pt x="134" y="158"/>
                    <a:pt x="131" y="167"/>
                  </a:cubicBezTo>
                  <a:cubicBezTo>
                    <a:pt x="128" y="175"/>
                    <a:pt x="124" y="182"/>
                    <a:pt x="118" y="188"/>
                  </a:cubicBezTo>
                  <a:cubicBezTo>
                    <a:pt x="113" y="194"/>
                    <a:pt x="106" y="199"/>
                    <a:pt x="98" y="203"/>
                  </a:cubicBezTo>
                  <a:cubicBezTo>
                    <a:pt x="90" y="206"/>
                    <a:pt x="80" y="208"/>
                    <a:pt x="70" y="208"/>
                  </a:cubicBezTo>
                  <a:cubicBezTo>
                    <a:pt x="58" y="208"/>
                    <a:pt x="48" y="205"/>
                    <a:pt x="39" y="201"/>
                  </a:cubicBezTo>
                  <a:cubicBezTo>
                    <a:pt x="30" y="196"/>
                    <a:pt x="23" y="190"/>
                    <a:pt x="17" y="182"/>
                  </a:cubicBezTo>
                  <a:cubicBezTo>
                    <a:pt x="11" y="173"/>
                    <a:pt x="7" y="163"/>
                    <a:pt x="4" y="150"/>
                  </a:cubicBezTo>
                  <a:cubicBezTo>
                    <a:pt x="1" y="138"/>
                    <a:pt x="0" y="124"/>
                    <a:pt x="0" y="108"/>
                  </a:cubicBezTo>
                  <a:cubicBezTo>
                    <a:pt x="0" y="91"/>
                    <a:pt x="1" y="75"/>
                    <a:pt x="5" y="61"/>
                  </a:cubicBezTo>
                  <a:cubicBezTo>
                    <a:pt x="8" y="48"/>
                    <a:pt x="13" y="36"/>
                    <a:pt x="19" y="27"/>
                  </a:cubicBezTo>
                  <a:cubicBezTo>
                    <a:pt x="25" y="18"/>
                    <a:pt x="33" y="11"/>
                    <a:pt x="41" y="7"/>
                  </a:cubicBezTo>
                  <a:cubicBezTo>
                    <a:pt x="50" y="2"/>
                    <a:pt x="61" y="0"/>
                    <a:pt x="72" y="0"/>
                  </a:cubicBezTo>
                  <a:cubicBezTo>
                    <a:pt x="79" y="0"/>
                    <a:pt x="85" y="1"/>
                    <a:pt x="91" y="2"/>
                  </a:cubicBezTo>
                  <a:cubicBezTo>
                    <a:pt x="97" y="4"/>
                    <a:pt x="103" y="6"/>
                    <a:pt x="107" y="9"/>
                  </a:cubicBezTo>
                  <a:cubicBezTo>
                    <a:pt x="112" y="12"/>
                    <a:pt x="117" y="16"/>
                    <a:pt x="121" y="22"/>
                  </a:cubicBezTo>
                  <a:cubicBezTo>
                    <a:pt x="124" y="27"/>
                    <a:pt x="127" y="33"/>
                    <a:pt x="129" y="41"/>
                  </a:cubicBezTo>
                  <a:lnTo>
                    <a:pt x="105" y="45"/>
                  </a:lnTo>
                  <a:cubicBezTo>
                    <a:pt x="102" y="37"/>
                    <a:pt x="98" y="31"/>
                    <a:pt x="92" y="27"/>
                  </a:cubicBezTo>
                  <a:cubicBezTo>
                    <a:pt x="86" y="23"/>
                    <a:pt x="79" y="21"/>
                    <a:pt x="72" y="21"/>
                  </a:cubicBezTo>
                  <a:cubicBezTo>
                    <a:pt x="64" y="21"/>
                    <a:pt x="58" y="23"/>
                    <a:pt x="52" y="26"/>
                  </a:cubicBezTo>
                  <a:cubicBezTo>
                    <a:pt x="47" y="29"/>
                    <a:pt x="42" y="34"/>
                    <a:pt x="38" y="41"/>
                  </a:cubicBezTo>
                  <a:cubicBezTo>
                    <a:pt x="34" y="47"/>
                    <a:pt x="31" y="56"/>
                    <a:pt x="28" y="66"/>
                  </a:cubicBezTo>
                  <a:cubicBezTo>
                    <a:pt x="26" y="76"/>
                    <a:pt x="25" y="88"/>
                    <a:pt x="25" y="101"/>
                  </a:cubicBezTo>
                  <a:cubicBezTo>
                    <a:pt x="30" y="92"/>
                    <a:pt x="37" y="86"/>
                    <a:pt x="45" y="81"/>
                  </a:cubicBezTo>
                  <a:cubicBezTo>
                    <a:pt x="54" y="77"/>
                    <a:pt x="63" y="74"/>
                    <a:pt x="74" y="74"/>
                  </a:cubicBezTo>
                  <a:cubicBezTo>
                    <a:pt x="83" y="74"/>
                    <a:pt x="92" y="76"/>
                    <a:pt x="99" y="79"/>
                  </a:cubicBezTo>
                  <a:cubicBezTo>
                    <a:pt x="107" y="82"/>
                    <a:pt x="113" y="86"/>
                    <a:pt x="118" y="92"/>
                  </a:cubicBezTo>
                  <a:cubicBezTo>
                    <a:pt x="124" y="97"/>
                    <a:pt x="128" y="104"/>
                    <a:pt x="131" y="112"/>
                  </a:cubicBezTo>
                  <a:cubicBezTo>
                    <a:pt x="134" y="120"/>
                    <a:pt x="135" y="129"/>
                    <a:pt x="135" y="139"/>
                  </a:cubicBezTo>
                  <a:close/>
                  <a:moveTo>
                    <a:pt x="109" y="140"/>
                  </a:moveTo>
                  <a:cubicBezTo>
                    <a:pt x="109" y="133"/>
                    <a:pt x="108" y="127"/>
                    <a:pt x="106" y="121"/>
                  </a:cubicBezTo>
                  <a:cubicBezTo>
                    <a:pt x="104" y="115"/>
                    <a:pt x="102" y="111"/>
                    <a:pt x="98" y="107"/>
                  </a:cubicBezTo>
                  <a:cubicBezTo>
                    <a:pt x="95" y="103"/>
                    <a:pt x="91" y="100"/>
                    <a:pt x="86" y="97"/>
                  </a:cubicBezTo>
                  <a:cubicBezTo>
                    <a:pt x="81" y="95"/>
                    <a:pt x="75" y="94"/>
                    <a:pt x="68" y="94"/>
                  </a:cubicBezTo>
                  <a:cubicBezTo>
                    <a:pt x="63" y="94"/>
                    <a:pt x="59" y="95"/>
                    <a:pt x="54" y="96"/>
                  </a:cubicBezTo>
                  <a:cubicBezTo>
                    <a:pt x="49" y="98"/>
                    <a:pt x="45" y="100"/>
                    <a:pt x="41" y="103"/>
                  </a:cubicBezTo>
                  <a:cubicBezTo>
                    <a:pt x="37" y="106"/>
                    <a:pt x="34" y="110"/>
                    <a:pt x="31" y="115"/>
                  </a:cubicBezTo>
                  <a:cubicBezTo>
                    <a:pt x="29" y="120"/>
                    <a:pt x="28" y="126"/>
                    <a:pt x="28" y="134"/>
                  </a:cubicBezTo>
                  <a:cubicBezTo>
                    <a:pt x="28" y="141"/>
                    <a:pt x="29" y="148"/>
                    <a:pt x="31" y="155"/>
                  </a:cubicBezTo>
                  <a:cubicBezTo>
                    <a:pt x="33" y="161"/>
                    <a:pt x="35" y="167"/>
                    <a:pt x="39" y="171"/>
                  </a:cubicBezTo>
                  <a:cubicBezTo>
                    <a:pt x="43" y="176"/>
                    <a:pt x="47" y="180"/>
                    <a:pt x="52" y="183"/>
                  </a:cubicBezTo>
                  <a:cubicBezTo>
                    <a:pt x="57" y="185"/>
                    <a:pt x="63" y="187"/>
                    <a:pt x="69" y="187"/>
                  </a:cubicBezTo>
                  <a:cubicBezTo>
                    <a:pt x="75" y="187"/>
                    <a:pt x="81" y="186"/>
                    <a:pt x="86" y="184"/>
                  </a:cubicBezTo>
                  <a:cubicBezTo>
                    <a:pt x="91" y="181"/>
                    <a:pt x="95" y="178"/>
                    <a:pt x="98" y="174"/>
                  </a:cubicBezTo>
                  <a:cubicBezTo>
                    <a:pt x="102" y="170"/>
                    <a:pt x="104" y="165"/>
                    <a:pt x="106" y="159"/>
                  </a:cubicBezTo>
                  <a:cubicBezTo>
                    <a:pt x="108" y="154"/>
                    <a:pt x="109" y="147"/>
                    <a:pt x="109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2536825" y="5229225"/>
              <a:ext cx="122238" cy="185738"/>
            </a:xfrm>
            <a:custGeom>
              <a:avLst/>
              <a:gdLst>
                <a:gd name="T0" fmla="*/ 134 w 134"/>
                <a:gd name="T1" fmla="*/ 21 h 202"/>
                <a:gd name="T2" fmla="*/ 106 w 134"/>
                <a:gd name="T3" fmla="*/ 66 h 202"/>
                <a:gd name="T4" fmla="*/ 84 w 134"/>
                <a:gd name="T5" fmla="*/ 109 h 202"/>
                <a:gd name="T6" fmla="*/ 69 w 134"/>
                <a:gd name="T7" fmla="*/ 153 h 202"/>
                <a:gd name="T8" fmla="*/ 64 w 134"/>
                <a:gd name="T9" fmla="*/ 202 h 202"/>
                <a:gd name="T10" fmla="*/ 37 w 134"/>
                <a:gd name="T11" fmla="*/ 202 h 202"/>
                <a:gd name="T12" fmla="*/ 43 w 134"/>
                <a:gd name="T13" fmla="*/ 154 h 202"/>
                <a:gd name="T14" fmla="*/ 59 w 134"/>
                <a:gd name="T15" fmla="*/ 109 h 202"/>
                <a:gd name="T16" fmla="*/ 81 w 134"/>
                <a:gd name="T17" fmla="*/ 65 h 202"/>
                <a:gd name="T18" fmla="*/ 109 w 134"/>
                <a:gd name="T19" fmla="*/ 22 h 202"/>
                <a:gd name="T20" fmla="*/ 0 w 134"/>
                <a:gd name="T21" fmla="*/ 22 h 202"/>
                <a:gd name="T22" fmla="*/ 0 w 134"/>
                <a:gd name="T23" fmla="*/ 0 h 202"/>
                <a:gd name="T24" fmla="*/ 134 w 134"/>
                <a:gd name="T25" fmla="*/ 0 h 202"/>
                <a:gd name="T26" fmla="*/ 134 w 134"/>
                <a:gd name="T27" fmla="*/ 21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4" h="202">
                  <a:moveTo>
                    <a:pt x="134" y="21"/>
                  </a:moveTo>
                  <a:cubicBezTo>
                    <a:pt x="123" y="36"/>
                    <a:pt x="114" y="51"/>
                    <a:pt x="106" y="66"/>
                  </a:cubicBezTo>
                  <a:cubicBezTo>
                    <a:pt x="97" y="80"/>
                    <a:pt x="90" y="94"/>
                    <a:pt x="84" y="109"/>
                  </a:cubicBezTo>
                  <a:cubicBezTo>
                    <a:pt x="78" y="123"/>
                    <a:pt x="73" y="138"/>
                    <a:pt x="69" y="153"/>
                  </a:cubicBezTo>
                  <a:cubicBezTo>
                    <a:pt x="66" y="168"/>
                    <a:pt x="64" y="185"/>
                    <a:pt x="64" y="202"/>
                  </a:cubicBezTo>
                  <a:lnTo>
                    <a:pt x="37" y="202"/>
                  </a:lnTo>
                  <a:cubicBezTo>
                    <a:pt x="37" y="186"/>
                    <a:pt x="39" y="170"/>
                    <a:pt x="43" y="154"/>
                  </a:cubicBezTo>
                  <a:cubicBezTo>
                    <a:pt x="47" y="139"/>
                    <a:pt x="52" y="124"/>
                    <a:pt x="59" y="109"/>
                  </a:cubicBezTo>
                  <a:cubicBezTo>
                    <a:pt x="65" y="94"/>
                    <a:pt x="73" y="79"/>
                    <a:pt x="81" y="65"/>
                  </a:cubicBezTo>
                  <a:cubicBezTo>
                    <a:pt x="90" y="50"/>
                    <a:pt x="99" y="36"/>
                    <a:pt x="109" y="22"/>
                  </a:cubicBezTo>
                  <a:lnTo>
                    <a:pt x="0" y="22"/>
                  </a:lnTo>
                  <a:lnTo>
                    <a:pt x="0" y="0"/>
                  </a:lnTo>
                  <a:lnTo>
                    <a:pt x="134" y="0"/>
                  </a:lnTo>
                  <a:lnTo>
                    <a:pt x="134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89"/>
            <p:cNvSpPr>
              <a:spLocks noEditPoints="1"/>
            </p:cNvSpPr>
            <p:nvPr/>
          </p:nvSpPr>
          <p:spPr bwMode="auto">
            <a:xfrm>
              <a:off x="3089275" y="5227638"/>
              <a:ext cx="125413" cy="190500"/>
            </a:xfrm>
            <a:custGeom>
              <a:avLst/>
              <a:gdLst>
                <a:gd name="T0" fmla="*/ 133 w 137"/>
                <a:gd name="T1" fmla="*/ 172 h 208"/>
                <a:gd name="T2" fmla="*/ 99 w 137"/>
                <a:gd name="T3" fmla="*/ 203 h 208"/>
                <a:gd name="T4" fmla="*/ 38 w 137"/>
                <a:gd name="T5" fmla="*/ 203 h 208"/>
                <a:gd name="T6" fmla="*/ 4 w 137"/>
                <a:gd name="T7" fmla="*/ 172 h 208"/>
                <a:gd name="T8" fmla="*/ 3 w 137"/>
                <a:gd name="T9" fmla="*/ 129 h 208"/>
                <a:gd name="T10" fmla="*/ 25 w 137"/>
                <a:gd name="T11" fmla="*/ 104 h 208"/>
                <a:gd name="T12" fmla="*/ 40 w 137"/>
                <a:gd name="T13" fmla="*/ 99 h 208"/>
                <a:gd name="T14" fmla="*/ 14 w 137"/>
                <a:gd name="T15" fmla="*/ 82 h 208"/>
                <a:gd name="T16" fmla="*/ 4 w 137"/>
                <a:gd name="T17" fmla="*/ 52 h 208"/>
                <a:gd name="T18" fmla="*/ 21 w 137"/>
                <a:gd name="T19" fmla="*/ 15 h 208"/>
                <a:gd name="T20" fmla="*/ 68 w 137"/>
                <a:gd name="T21" fmla="*/ 0 h 208"/>
                <a:gd name="T22" fmla="*/ 117 w 137"/>
                <a:gd name="T23" fmla="*/ 15 h 208"/>
                <a:gd name="T24" fmla="*/ 132 w 137"/>
                <a:gd name="T25" fmla="*/ 52 h 208"/>
                <a:gd name="T26" fmla="*/ 123 w 137"/>
                <a:gd name="T27" fmla="*/ 82 h 208"/>
                <a:gd name="T28" fmla="*/ 97 w 137"/>
                <a:gd name="T29" fmla="*/ 98 h 208"/>
                <a:gd name="T30" fmla="*/ 113 w 137"/>
                <a:gd name="T31" fmla="*/ 104 h 208"/>
                <a:gd name="T32" fmla="*/ 134 w 137"/>
                <a:gd name="T33" fmla="*/ 129 h 208"/>
                <a:gd name="T34" fmla="*/ 106 w 137"/>
                <a:gd name="T35" fmla="*/ 53 h 208"/>
                <a:gd name="T36" fmla="*/ 97 w 137"/>
                <a:gd name="T37" fmla="*/ 29 h 208"/>
                <a:gd name="T38" fmla="*/ 68 w 137"/>
                <a:gd name="T39" fmla="*/ 19 h 208"/>
                <a:gd name="T40" fmla="*/ 39 w 137"/>
                <a:gd name="T41" fmla="*/ 29 h 208"/>
                <a:gd name="T42" fmla="*/ 31 w 137"/>
                <a:gd name="T43" fmla="*/ 53 h 208"/>
                <a:gd name="T44" fmla="*/ 38 w 137"/>
                <a:gd name="T45" fmla="*/ 77 h 208"/>
                <a:gd name="T46" fmla="*/ 68 w 137"/>
                <a:gd name="T47" fmla="*/ 89 h 208"/>
                <a:gd name="T48" fmla="*/ 99 w 137"/>
                <a:gd name="T49" fmla="*/ 77 h 208"/>
                <a:gd name="T50" fmla="*/ 106 w 137"/>
                <a:gd name="T51" fmla="*/ 53 h 208"/>
                <a:gd name="T52" fmla="*/ 109 w 137"/>
                <a:gd name="T53" fmla="*/ 132 h 208"/>
                <a:gd name="T54" fmla="*/ 89 w 137"/>
                <a:gd name="T55" fmla="*/ 111 h 208"/>
                <a:gd name="T56" fmla="*/ 49 w 137"/>
                <a:gd name="T57" fmla="*/ 111 h 208"/>
                <a:gd name="T58" fmla="*/ 29 w 137"/>
                <a:gd name="T59" fmla="*/ 132 h 208"/>
                <a:gd name="T60" fmla="*/ 29 w 137"/>
                <a:gd name="T61" fmla="*/ 164 h 208"/>
                <a:gd name="T62" fmla="*/ 49 w 137"/>
                <a:gd name="T63" fmla="*/ 185 h 208"/>
                <a:gd name="T64" fmla="*/ 89 w 137"/>
                <a:gd name="T65" fmla="*/ 185 h 208"/>
                <a:gd name="T66" fmla="*/ 108 w 137"/>
                <a:gd name="T67" fmla="*/ 163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7" h="208">
                  <a:moveTo>
                    <a:pt x="137" y="148"/>
                  </a:moveTo>
                  <a:cubicBezTo>
                    <a:pt x="137" y="157"/>
                    <a:pt x="136" y="165"/>
                    <a:pt x="133" y="172"/>
                  </a:cubicBezTo>
                  <a:cubicBezTo>
                    <a:pt x="131" y="179"/>
                    <a:pt x="126" y="186"/>
                    <a:pt x="121" y="191"/>
                  </a:cubicBezTo>
                  <a:cubicBezTo>
                    <a:pt x="115" y="196"/>
                    <a:pt x="108" y="200"/>
                    <a:pt x="99" y="203"/>
                  </a:cubicBezTo>
                  <a:cubicBezTo>
                    <a:pt x="91" y="206"/>
                    <a:pt x="80" y="208"/>
                    <a:pt x="69" y="208"/>
                  </a:cubicBezTo>
                  <a:cubicBezTo>
                    <a:pt x="57" y="208"/>
                    <a:pt x="46" y="206"/>
                    <a:pt x="38" y="203"/>
                  </a:cubicBezTo>
                  <a:cubicBezTo>
                    <a:pt x="29" y="200"/>
                    <a:pt x="22" y="196"/>
                    <a:pt x="16" y="191"/>
                  </a:cubicBezTo>
                  <a:cubicBezTo>
                    <a:pt x="11" y="186"/>
                    <a:pt x="6" y="180"/>
                    <a:pt x="4" y="172"/>
                  </a:cubicBezTo>
                  <a:cubicBezTo>
                    <a:pt x="1" y="165"/>
                    <a:pt x="0" y="157"/>
                    <a:pt x="0" y="149"/>
                  </a:cubicBezTo>
                  <a:cubicBezTo>
                    <a:pt x="0" y="141"/>
                    <a:pt x="1" y="135"/>
                    <a:pt x="3" y="129"/>
                  </a:cubicBezTo>
                  <a:cubicBezTo>
                    <a:pt x="5" y="123"/>
                    <a:pt x="8" y="118"/>
                    <a:pt x="12" y="114"/>
                  </a:cubicBezTo>
                  <a:cubicBezTo>
                    <a:pt x="16" y="110"/>
                    <a:pt x="20" y="107"/>
                    <a:pt x="25" y="104"/>
                  </a:cubicBezTo>
                  <a:cubicBezTo>
                    <a:pt x="30" y="102"/>
                    <a:pt x="35" y="100"/>
                    <a:pt x="40" y="99"/>
                  </a:cubicBezTo>
                  <a:lnTo>
                    <a:pt x="40" y="99"/>
                  </a:lnTo>
                  <a:cubicBezTo>
                    <a:pt x="34" y="97"/>
                    <a:pt x="29" y="95"/>
                    <a:pt x="25" y="92"/>
                  </a:cubicBezTo>
                  <a:cubicBezTo>
                    <a:pt x="20" y="89"/>
                    <a:pt x="17" y="86"/>
                    <a:pt x="14" y="82"/>
                  </a:cubicBezTo>
                  <a:cubicBezTo>
                    <a:pt x="11" y="77"/>
                    <a:pt x="8" y="73"/>
                    <a:pt x="7" y="68"/>
                  </a:cubicBezTo>
                  <a:cubicBezTo>
                    <a:pt x="5" y="63"/>
                    <a:pt x="4" y="57"/>
                    <a:pt x="4" y="52"/>
                  </a:cubicBezTo>
                  <a:cubicBezTo>
                    <a:pt x="4" y="45"/>
                    <a:pt x="6" y="38"/>
                    <a:pt x="8" y="32"/>
                  </a:cubicBezTo>
                  <a:cubicBezTo>
                    <a:pt x="11" y="25"/>
                    <a:pt x="15" y="20"/>
                    <a:pt x="21" y="15"/>
                  </a:cubicBezTo>
                  <a:cubicBezTo>
                    <a:pt x="26" y="10"/>
                    <a:pt x="33" y="7"/>
                    <a:pt x="41" y="4"/>
                  </a:cubicBezTo>
                  <a:cubicBezTo>
                    <a:pt x="48" y="1"/>
                    <a:pt x="58" y="0"/>
                    <a:pt x="68" y="0"/>
                  </a:cubicBezTo>
                  <a:cubicBezTo>
                    <a:pt x="79" y="0"/>
                    <a:pt x="89" y="1"/>
                    <a:pt x="97" y="4"/>
                  </a:cubicBezTo>
                  <a:cubicBezTo>
                    <a:pt x="105" y="7"/>
                    <a:pt x="111" y="11"/>
                    <a:pt x="117" y="15"/>
                  </a:cubicBezTo>
                  <a:cubicBezTo>
                    <a:pt x="122" y="20"/>
                    <a:pt x="126" y="26"/>
                    <a:pt x="128" y="32"/>
                  </a:cubicBezTo>
                  <a:cubicBezTo>
                    <a:pt x="131" y="38"/>
                    <a:pt x="132" y="45"/>
                    <a:pt x="132" y="52"/>
                  </a:cubicBezTo>
                  <a:cubicBezTo>
                    <a:pt x="132" y="57"/>
                    <a:pt x="132" y="63"/>
                    <a:pt x="130" y="68"/>
                  </a:cubicBezTo>
                  <a:cubicBezTo>
                    <a:pt x="128" y="73"/>
                    <a:pt x="126" y="78"/>
                    <a:pt x="123" y="82"/>
                  </a:cubicBezTo>
                  <a:cubicBezTo>
                    <a:pt x="120" y="86"/>
                    <a:pt x="116" y="89"/>
                    <a:pt x="112" y="92"/>
                  </a:cubicBezTo>
                  <a:cubicBezTo>
                    <a:pt x="107" y="95"/>
                    <a:pt x="102" y="97"/>
                    <a:pt x="97" y="98"/>
                  </a:cubicBezTo>
                  <a:lnTo>
                    <a:pt x="97" y="99"/>
                  </a:lnTo>
                  <a:cubicBezTo>
                    <a:pt x="102" y="100"/>
                    <a:pt x="108" y="102"/>
                    <a:pt x="113" y="104"/>
                  </a:cubicBezTo>
                  <a:cubicBezTo>
                    <a:pt x="118" y="107"/>
                    <a:pt x="122" y="110"/>
                    <a:pt x="126" y="114"/>
                  </a:cubicBezTo>
                  <a:cubicBezTo>
                    <a:pt x="129" y="118"/>
                    <a:pt x="132" y="123"/>
                    <a:pt x="134" y="129"/>
                  </a:cubicBezTo>
                  <a:cubicBezTo>
                    <a:pt x="136" y="135"/>
                    <a:pt x="137" y="141"/>
                    <a:pt x="137" y="148"/>
                  </a:cubicBezTo>
                  <a:close/>
                  <a:moveTo>
                    <a:pt x="106" y="53"/>
                  </a:moveTo>
                  <a:cubicBezTo>
                    <a:pt x="106" y="48"/>
                    <a:pt x="105" y="44"/>
                    <a:pt x="104" y="39"/>
                  </a:cubicBezTo>
                  <a:cubicBezTo>
                    <a:pt x="102" y="35"/>
                    <a:pt x="100" y="32"/>
                    <a:pt x="97" y="29"/>
                  </a:cubicBezTo>
                  <a:cubicBezTo>
                    <a:pt x="94" y="26"/>
                    <a:pt x="90" y="23"/>
                    <a:pt x="86" y="22"/>
                  </a:cubicBezTo>
                  <a:cubicBezTo>
                    <a:pt x="81" y="20"/>
                    <a:pt x="75" y="19"/>
                    <a:pt x="68" y="19"/>
                  </a:cubicBezTo>
                  <a:cubicBezTo>
                    <a:pt x="61" y="19"/>
                    <a:pt x="56" y="20"/>
                    <a:pt x="51" y="22"/>
                  </a:cubicBezTo>
                  <a:cubicBezTo>
                    <a:pt x="46" y="23"/>
                    <a:pt x="42" y="26"/>
                    <a:pt x="39" y="29"/>
                  </a:cubicBezTo>
                  <a:cubicBezTo>
                    <a:pt x="36" y="32"/>
                    <a:pt x="34" y="35"/>
                    <a:pt x="33" y="39"/>
                  </a:cubicBezTo>
                  <a:cubicBezTo>
                    <a:pt x="31" y="44"/>
                    <a:pt x="31" y="48"/>
                    <a:pt x="31" y="53"/>
                  </a:cubicBezTo>
                  <a:cubicBezTo>
                    <a:pt x="31" y="57"/>
                    <a:pt x="31" y="61"/>
                    <a:pt x="32" y="66"/>
                  </a:cubicBezTo>
                  <a:cubicBezTo>
                    <a:pt x="33" y="70"/>
                    <a:pt x="35" y="74"/>
                    <a:pt x="38" y="77"/>
                  </a:cubicBezTo>
                  <a:cubicBezTo>
                    <a:pt x="41" y="81"/>
                    <a:pt x="45" y="83"/>
                    <a:pt x="50" y="86"/>
                  </a:cubicBezTo>
                  <a:cubicBezTo>
                    <a:pt x="54" y="88"/>
                    <a:pt x="61" y="89"/>
                    <a:pt x="68" y="89"/>
                  </a:cubicBezTo>
                  <a:cubicBezTo>
                    <a:pt x="76" y="89"/>
                    <a:pt x="83" y="88"/>
                    <a:pt x="88" y="86"/>
                  </a:cubicBezTo>
                  <a:cubicBezTo>
                    <a:pt x="93" y="83"/>
                    <a:pt x="97" y="81"/>
                    <a:pt x="99" y="77"/>
                  </a:cubicBezTo>
                  <a:cubicBezTo>
                    <a:pt x="102" y="74"/>
                    <a:pt x="104" y="70"/>
                    <a:pt x="104" y="66"/>
                  </a:cubicBezTo>
                  <a:cubicBezTo>
                    <a:pt x="105" y="61"/>
                    <a:pt x="106" y="57"/>
                    <a:pt x="106" y="53"/>
                  </a:cubicBezTo>
                  <a:close/>
                  <a:moveTo>
                    <a:pt x="111" y="146"/>
                  </a:moveTo>
                  <a:cubicBezTo>
                    <a:pt x="111" y="141"/>
                    <a:pt x="110" y="136"/>
                    <a:pt x="109" y="132"/>
                  </a:cubicBezTo>
                  <a:cubicBezTo>
                    <a:pt x="107" y="127"/>
                    <a:pt x="105" y="123"/>
                    <a:pt x="102" y="120"/>
                  </a:cubicBezTo>
                  <a:cubicBezTo>
                    <a:pt x="98" y="116"/>
                    <a:pt x="94" y="114"/>
                    <a:pt x="89" y="111"/>
                  </a:cubicBezTo>
                  <a:cubicBezTo>
                    <a:pt x="83" y="109"/>
                    <a:pt x="76" y="108"/>
                    <a:pt x="68" y="108"/>
                  </a:cubicBezTo>
                  <a:cubicBezTo>
                    <a:pt x="60" y="108"/>
                    <a:pt x="54" y="109"/>
                    <a:pt x="49" y="111"/>
                  </a:cubicBezTo>
                  <a:cubicBezTo>
                    <a:pt x="43" y="114"/>
                    <a:pt x="39" y="116"/>
                    <a:pt x="36" y="120"/>
                  </a:cubicBezTo>
                  <a:cubicBezTo>
                    <a:pt x="33" y="123"/>
                    <a:pt x="30" y="128"/>
                    <a:pt x="29" y="132"/>
                  </a:cubicBezTo>
                  <a:cubicBezTo>
                    <a:pt x="27" y="137"/>
                    <a:pt x="26" y="142"/>
                    <a:pt x="26" y="147"/>
                  </a:cubicBezTo>
                  <a:cubicBezTo>
                    <a:pt x="26" y="153"/>
                    <a:pt x="27" y="158"/>
                    <a:pt x="29" y="164"/>
                  </a:cubicBezTo>
                  <a:cubicBezTo>
                    <a:pt x="30" y="169"/>
                    <a:pt x="33" y="173"/>
                    <a:pt x="36" y="177"/>
                  </a:cubicBezTo>
                  <a:cubicBezTo>
                    <a:pt x="39" y="180"/>
                    <a:pt x="44" y="183"/>
                    <a:pt x="49" y="185"/>
                  </a:cubicBezTo>
                  <a:cubicBezTo>
                    <a:pt x="55" y="187"/>
                    <a:pt x="61" y="188"/>
                    <a:pt x="69" y="188"/>
                  </a:cubicBezTo>
                  <a:cubicBezTo>
                    <a:pt x="77" y="188"/>
                    <a:pt x="83" y="187"/>
                    <a:pt x="89" y="185"/>
                  </a:cubicBezTo>
                  <a:cubicBezTo>
                    <a:pt x="94" y="183"/>
                    <a:pt x="98" y="180"/>
                    <a:pt x="102" y="177"/>
                  </a:cubicBezTo>
                  <a:cubicBezTo>
                    <a:pt x="105" y="173"/>
                    <a:pt x="107" y="169"/>
                    <a:pt x="108" y="163"/>
                  </a:cubicBezTo>
                  <a:cubicBezTo>
                    <a:pt x="110" y="158"/>
                    <a:pt x="111" y="152"/>
                    <a:pt x="111" y="1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90"/>
            <p:cNvSpPr>
              <a:spLocks noEditPoints="1"/>
            </p:cNvSpPr>
            <p:nvPr/>
          </p:nvSpPr>
          <p:spPr bwMode="auto">
            <a:xfrm>
              <a:off x="3644900" y="5227638"/>
              <a:ext cx="123825" cy="190500"/>
            </a:xfrm>
            <a:custGeom>
              <a:avLst/>
              <a:gdLst>
                <a:gd name="T0" fmla="*/ 136 w 136"/>
                <a:gd name="T1" fmla="*/ 100 h 208"/>
                <a:gd name="T2" fmla="*/ 130 w 136"/>
                <a:gd name="T3" fmla="*/ 147 h 208"/>
                <a:gd name="T4" fmla="*/ 116 w 136"/>
                <a:gd name="T5" fmla="*/ 181 h 208"/>
                <a:gd name="T6" fmla="*/ 93 w 136"/>
                <a:gd name="T7" fmla="*/ 201 h 208"/>
                <a:gd name="T8" fmla="*/ 63 w 136"/>
                <a:gd name="T9" fmla="*/ 208 h 208"/>
                <a:gd name="T10" fmla="*/ 42 w 136"/>
                <a:gd name="T11" fmla="*/ 205 h 208"/>
                <a:gd name="T12" fmla="*/ 25 w 136"/>
                <a:gd name="T13" fmla="*/ 198 h 208"/>
                <a:gd name="T14" fmla="*/ 13 w 136"/>
                <a:gd name="T15" fmla="*/ 185 h 208"/>
                <a:gd name="T16" fmla="*/ 4 w 136"/>
                <a:gd name="T17" fmla="*/ 165 h 208"/>
                <a:gd name="T18" fmla="*/ 29 w 136"/>
                <a:gd name="T19" fmla="*/ 162 h 208"/>
                <a:gd name="T20" fmla="*/ 41 w 136"/>
                <a:gd name="T21" fmla="*/ 181 h 208"/>
                <a:gd name="T22" fmla="*/ 63 w 136"/>
                <a:gd name="T23" fmla="*/ 187 h 208"/>
                <a:gd name="T24" fmla="*/ 82 w 136"/>
                <a:gd name="T25" fmla="*/ 182 h 208"/>
                <a:gd name="T26" fmla="*/ 97 w 136"/>
                <a:gd name="T27" fmla="*/ 167 h 208"/>
                <a:gd name="T28" fmla="*/ 106 w 136"/>
                <a:gd name="T29" fmla="*/ 142 h 208"/>
                <a:gd name="T30" fmla="*/ 110 w 136"/>
                <a:gd name="T31" fmla="*/ 107 h 208"/>
                <a:gd name="T32" fmla="*/ 102 w 136"/>
                <a:gd name="T33" fmla="*/ 119 h 208"/>
                <a:gd name="T34" fmla="*/ 90 w 136"/>
                <a:gd name="T35" fmla="*/ 128 h 208"/>
                <a:gd name="T36" fmla="*/ 76 w 136"/>
                <a:gd name="T37" fmla="*/ 134 h 208"/>
                <a:gd name="T38" fmla="*/ 60 w 136"/>
                <a:gd name="T39" fmla="*/ 136 h 208"/>
                <a:gd name="T40" fmla="*/ 35 w 136"/>
                <a:gd name="T41" fmla="*/ 131 h 208"/>
                <a:gd name="T42" fmla="*/ 16 w 136"/>
                <a:gd name="T43" fmla="*/ 117 h 208"/>
                <a:gd name="T44" fmla="*/ 4 w 136"/>
                <a:gd name="T45" fmla="*/ 96 h 208"/>
                <a:gd name="T46" fmla="*/ 0 w 136"/>
                <a:gd name="T47" fmla="*/ 68 h 208"/>
                <a:gd name="T48" fmla="*/ 5 w 136"/>
                <a:gd name="T49" fmla="*/ 40 h 208"/>
                <a:gd name="T50" fmla="*/ 18 w 136"/>
                <a:gd name="T51" fmla="*/ 18 h 208"/>
                <a:gd name="T52" fmla="*/ 39 w 136"/>
                <a:gd name="T53" fmla="*/ 5 h 208"/>
                <a:gd name="T54" fmla="*/ 67 w 136"/>
                <a:gd name="T55" fmla="*/ 0 h 208"/>
                <a:gd name="T56" fmla="*/ 118 w 136"/>
                <a:gd name="T57" fmla="*/ 25 h 208"/>
                <a:gd name="T58" fmla="*/ 136 w 136"/>
                <a:gd name="T59" fmla="*/ 100 h 208"/>
                <a:gd name="T60" fmla="*/ 108 w 136"/>
                <a:gd name="T61" fmla="*/ 75 h 208"/>
                <a:gd name="T62" fmla="*/ 105 w 136"/>
                <a:gd name="T63" fmla="*/ 54 h 208"/>
                <a:gd name="T64" fmla="*/ 97 w 136"/>
                <a:gd name="T65" fmla="*/ 37 h 208"/>
                <a:gd name="T66" fmla="*/ 84 w 136"/>
                <a:gd name="T67" fmla="*/ 25 h 208"/>
                <a:gd name="T68" fmla="*/ 66 w 136"/>
                <a:gd name="T69" fmla="*/ 21 h 208"/>
                <a:gd name="T70" fmla="*/ 50 w 136"/>
                <a:gd name="T71" fmla="*/ 24 h 208"/>
                <a:gd name="T72" fmla="*/ 37 w 136"/>
                <a:gd name="T73" fmla="*/ 34 h 208"/>
                <a:gd name="T74" fmla="*/ 29 w 136"/>
                <a:gd name="T75" fmla="*/ 48 h 208"/>
                <a:gd name="T76" fmla="*/ 26 w 136"/>
                <a:gd name="T77" fmla="*/ 68 h 208"/>
                <a:gd name="T78" fmla="*/ 29 w 136"/>
                <a:gd name="T79" fmla="*/ 87 h 208"/>
                <a:gd name="T80" fmla="*/ 36 w 136"/>
                <a:gd name="T81" fmla="*/ 102 h 208"/>
                <a:gd name="T82" fmla="*/ 49 w 136"/>
                <a:gd name="T83" fmla="*/ 112 h 208"/>
                <a:gd name="T84" fmla="*/ 66 w 136"/>
                <a:gd name="T85" fmla="*/ 116 h 208"/>
                <a:gd name="T86" fmla="*/ 81 w 136"/>
                <a:gd name="T87" fmla="*/ 113 h 208"/>
                <a:gd name="T88" fmla="*/ 94 w 136"/>
                <a:gd name="T89" fmla="*/ 106 h 208"/>
                <a:gd name="T90" fmla="*/ 104 w 136"/>
                <a:gd name="T91" fmla="*/ 93 h 208"/>
                <a:gd name="T92" fmla="*/ 108 w 136"/>
                <a:gd name="T93" fmla="*/ 7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6" h="208">
                  <a:moveTo>
                    <a:pt x="136" y="100"/>
                  </a:moveTo>
                  <a:cubicBezTo>
                    <a:pt x="136" y="118"/>
                    <a:pt x="134" y="133"/>
                    <a:pt x="130" y="147"/>
                  </a:cubicBezTo>
                  <a:cubicBezTo>
                    <a:pt x="127" y="160"/>
                    <a:pt x="122" y="172"/>
                    <a:pt x="116" y="181"/>
                  </a:cubicBezTo>
                  <a:cubicBezTo>
                    <a:pt x="110" y="190"/>
                    <a:pt x="102" y="196"/>
                    <a:pt x="93" y="201"/>
                  </a:cubicBezTo>
                  <a:cubicBezTo>
                    <a:pt x="84" y="205"/>
                    <a:pt x="74" y="208"/>
                    <a:pt x="63" y="208"/>
                  </a:cubicBezTo>
                  <a:cubicBezTo>
                    <a:pt x="55" y="208"/>
                    <a:pt x="48" y="207"/>
                    <a:pt x="42" y="205"/>
                  </a:cubicBezTo>
                  <a:cubicBezTo>
                    <a:pt x="35" y="204"/>
                    <a:pt x="30" y="201"/>
                    <a:pt x="25" y="198"/>
                  </a:cubicBezTo>
                  <a:cubicBezTo>
                    <a:pt x="20" y="195"/>
                    <a:pt x="16" y="190"/>
                    <a:pt x="13" y="185"/>
                  </a:cubicBezTo>
                  <a:cubicBezTo>
                    <a:pt x="9" y="179"/>
                    <a:pt x="6" y="173"/>
                    <a:pt x="4" y="165"/>
                  </a:cubicBezTo>
                  <a:lnTo>
                    <a:pt x="29" y="162"/>
                  </a:lnTo>
                  <a:cubicBezTo>
                    <a:pt x="32" y="170"/>
                    <a:pt x="36" y="177"/>
                    <a:pt x="41" y="181"/>
                  </a:cubicBezTo>
                  <a:cubicBezTo>
                    <a:pt x="47" y="185"/>
                    <a:pt x="54" y="187"/>
                    <a:pt x="63" y="187"/>
                  </a:cubicBezTo>
                  <a:cubicBezTo>
                    <a:pt x="70" y="187"/>
                    <a:pt x="76" y="185"/>
                    <a:pt x="82" y="182"/>
                  </a:cubicBezTo>
                  <a:cubicBezTo>
                    <a:pt x="88" y="179"/>
                    <a:pt x="93" y="174"/>
                    <a:pt x="97" y="167"/>
                  </a:cubicBezTo>
                  <a:cubicBezTo>
                    <a:pt x="101" y="160"/>
                    <a:pt x="104" y="152"/>
                    <a:pt x="106" y="142"/>
                  </a:cubicBezTo>
                  <a:cubicBezTo>
                    <a:pt x="109" y="132"/>
                    <a:pt x="110" y="121"/>
                    <a:pt x="110" y="107"/>
                  </a:cubicBezTo>
                  <a:cubicBezTo>
                    <a:pt x="108" y="112"/>
                    <a:pt x="105" y="116"/>
                    <a:pt x="102" y="119"/>
                  </a:cubicBezTo>
                  <a:cubicBezTo>
                    <a:pt x="98" y="123"/>
                    <a:pt x="94" y="126"/>
                    <a:pt x="90" y="128"/>
                  </a:cubicBezTo>
                  <a:cubicBezTo>
                    <a:pt x="86" y="131"/>
                    <a:pt x="81" y="133"/>
                    <a:pt x="76" y="134"/>
                  </a:cubicBezTo>
                  <a:cubicBezTo>
                    <a:pt x="70" y="135"/>
                    <a:pt x="65" y="136"/>
                    <a:pt x="60" y="136"/>
                  </a:cubicBezTo>
                  <a:cubicBezTo>
                    <a:pt x="51" y="136"/>
                    <a:pt x="43" y="134"/>
                    <a:pt x="35" y="131"/>
                  </a:cubicBezTo>
                  <a:cubicBezTo>
                    <a:pt x="28" y="128"/>
                    <a:pt x="21" y="123"/>
                    <a:pt x="16" y="117"/>
                  </a:cubicBezTo>
                  <a:cubicBezTo>
                    <a:pt x="11" y="111"/>
                    <a:pt x="7" y="104"/>
                    <a:pt x="4" y="96"/>
                  </a:cubicBezTo>
                  <a:cubicBezTo>
                    <a:pt x="2" y="87"/>
                    <a:pt x="0" y="78"/>
                    <a:pt x="0" y="68"/>
                  </a:cubicBezTo>
                  <a:cubicBezTo>
                    <a:pt x="0" y="57"/>
                    <a:pt x="2" y="48"/>
                    <a:pt x="5" y="40"/>
                  </a:cubicBezTo>
                  <a:cubicBezTo>
                    <a:pt x="8" y="31"/>
                    <a:pt x="12" y="24"/>
                    <a:pt x="18" y="18"/>
                  </a:cubicBezTo>
                  <a:cubicBezTo>
                    <a:pt x="23" y="12"/>
                    <a:pt x="30" y="8"/>
                    <a:pt x="39" y="5"/>
                  </a:cubicBezTo>
                  <a:cubicBezTo>
                    <a:pt x="47" y="1"/>
                    <a:pt x="57" y="0"/>
                    <a:pt x="67" y="0"/>
                  </a:cubicBezTo>
                  <a:cubicBezTo>
                    <a:pt x="90" y="0"/>
                    <a:pt x="107" y="8"/>
                    <a:pt x="118" y="25"/>
                  </a:cubicBezTo>
                  <a:cubicBezTo>
                    <a:pt x="130" y="41"/>
                    <a:pt x="136" y="66"/>
                    <a:pt x="136" y="100"/>
                  </a:cubicBezTo>
                  <a:close/>
                  <a:moveTo>
                    <a:pt x="108" y="75"/>
                  </a:moveTo>
                  <a:cubicBezTo>
                    <a:pt x="108" y="67"/>
                    <a:pt x="107" y="60"/>
                    <a:pt x="105" y="54"/>
                  </a:cubicBezTo>
                  <a:cubicBezTo>
                    <a:pt x="103" y="47"/>
                    <a:pt x="100" y="41"/>
                    <a:pt x="97" y="37"/>
                  </a:cubicBezTo>
                  <a:cubicBezTo>
                    <a:pt x="94" y="32"/>
                    <a:pt x="89" y="28"/>
                    <a:pt x="84" y="25"/>
                  </a:cubicBezTo>
                  <a:cubicBezTo>
                    <a:pt x="79" y="22"/>
                    <a:pt x="73" y="21"/>
                    <a:pt x="66" y="21"/>
                  </a:cubicBezTo>
                  <a:cubicBezTo>
                    <a:pt x="60" y="21"/>
                    <a:pt x="55" y="22"/>
                    <a:pt x="50" y="24"/>
                  </a:cubicBezTo>
                  <a:cubicBezTo>
                    <a:pt x="45" y="26"/>
                    <a:pt x="41" y="29"/>
                    <a:pt x="37" y="34"/>
                  </a:cubicBezTo>
                  <a:cubicBezTo>
                    <a:pt x="34" y="38"/>
                    <a:pt x="31" y="43"/>
                    <a:pt x="29" y="48"/>
                  </a:cubicBezTo>
                  <a:cubicBezTo>
                    <a:pt x="27" y="54"/>
                    <a:pt x="26" y="61"/>
                    <a:pt x="26" y="68"/>
                  </a:cubicBezTo>
                  <a:cubicBezTo>
                    <a:pt x="26" y="75"/>
                    <a:pt x="27" y="81"/>
                    <a:pt x="29" y="87"/>
                  </a:cubicBezTo>
                  <a:cubicBezTo>
                    <a:pt x="30" y="93"/>
                    <a:pt x="33" y="98"/>
                    <a:pt x="36" y="102"/>
                  </a:cubicBezTo>
                  <a:cubicBezTo>
                    <a:pt x="40" y="106"/>
                    <a:pt x="44" y="109"/>
                    <a:pt x="49" y="112"/>
                  </a:cubicBezTo>
                  <a:cubicBezTo>
                    <a:pt x="54" y="114"/>
                    <a:pt x="60" y="116"/>
                    <a:pt x="66" y="116"/>
                  </a:cubicBezTo>
                  <a:cubicBezTo>
                    <a:pt x="71" y="116"/>
                    <a:pt x="76" y="115"/>
                    <a:pt x="81" y="113"/>
                  </a:cubicBezTo>
                  <a:cubicBezTo>
                    <a:pt x="86" y="111"/>
                    <a:pt x="90" y="109"/>
                    <a:pt x="94" y="106"/>
                  </a:cubicBezTo>
                  <a:cubicBezTo>
                    <a:pt x="98" y="102"/>
                    <a:pt x="101" y="98"/>
                    <a:pt x="104" y="93"/>
                  </a:cubicBezTo>
                  <a:cubicBezTo>
                    <a:pt x="106" y="88"/>
                    <a:pt x="108" y="82"/>
                    <a:pt x="108" y="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91"/>
            <p:cNvSpPr>
              <a:spLocks/>
            </p:cNvSpPr>
            <p:nvPr/>
          </p:nvSpPr>
          <p:spPr bwMode="auto">
            <a:xfrm>
              <a:off x="4135438" y="5229225"/>
              <a:ext cx="115888" cy="185738"/>
            </a:xfrm>
            <a:custGeom>
              <a:avLst/>
              <a:gdLst>
                <a:gd name="T0" fmla="*/ 0 w 73"/>
                <a:gd name="T1" fmla="*/ 117 h 117"/>
                <a:gd name="T2" fmla="*/ 0 w 73"/>
                <a:gd name="T3" fmla="*/ 105 h 117"/>
                <a:gd name="T4" fmla="*/ 30 w 73"/>
                <a:gd name="T5" fmla="*/ 105 h 117"/>
                <a:gd name="T6" fmla="*/ 30 w 73"/>
                <a:gd name="T7" fmla="*/ 15 h 117"/>
                <a:gd name="T8" fmla="*/ 4 w 73"/>
                <a:gd name="T9" fmla="*/ 33 h 117"/>
                <a:gd name="T10" fmla="*/ 4 w 73"/>
                <a:gd name="T11" fmla="*/ 19 h 117"/>
                <a:gd name="T12" fmla="*/ 31 w 73"/>
                <a:gd name="T13" fmla="*/ 0 h 117"/>
                <a:gd name="T14" fmla="*/ 45 w 73"/>
                <a:gd name="T15" fmla="*/ 0 h 117"/>
                <a:gd name="T16" fmla="*/ 45 w 73"/>
                <a:gd name="T17" fmla="*/ 105 h 117"/>
                <a:gd name="T18" fmla="*/ 73 w 73"/>
                <a:gd name="T19" fmla="*/ 105 h 117"/>
                <a:gd name="T20" fmla="*/ 73 w 73"/>
                <a:gd name="T21" fmla="*/ 117 h 117"/>
                <a:gd name="T22" fmla="*/ 0 w 73"/>
                <a:gd name="T2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117">
                  <a:moveTo>
                    <a:pt x="0" y="117"/>
                  </a:moveTo>
                  <a:lnTo>
                    <a:pt x="0" y="105"/>
                  </a:lnTo>
                  <a:lnTo>
                    <a:pt x="30" y="105"/>
                  </a:lnTo>
                  <a:lnTo>
                    <a:pt x="30" y="15"/>
                  </a:lnTo>
                  <a:lnTo>
                    <a:pt x="4" y="33"/>
                  </a:lnTo>
                  <a:lnTo>
                    <a:pt x="4" y="19"/>
                  </a:lnTo>
                  <a:lnTo>
                    <a:pt x="31" y="0"/>
                  </a:lnTo>
                  <a:lnTo>
                    <a:pt x="45" y="0"/>
                  </a:lnTo>
                  <a:lnTo>
                    <a:pt x="45" y="105"/>
                  </a:lnTo>
                  <a:lnTo>
                    <a:pt x="73" y="105"/>
                  </a:lnTo>
                  <a:lnTo>
                    <a:pt x="73" y="1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92"/>
            <p:cNvSpPr>
              <a:spLocks noEditPoints="1"/>
            </p:cNvSpPr>
            <p:nvPr/>
          </p:nvSpPr>
          <p:spPr bwMode="auto">
            <a:xfrm>
              <a:off x="4275138" y="5227638"/>
              <a:ext cx="128588" cy="190500"/>
            </a:xfrm>
            <a:custGeom>
              <a:avLst/>
              <a:gdLst>
                <a:gd name="T0" fmla="*/ 140 w 140"/>
                <a:gd name="T1" fmla="*/ 104 h 208"/>
                <a:gd name="T2" fmla="*/ 135 w 140"/>
                <a:gd name="T3" fmla="*/ 153 h 208"/>
                <a:gd name="T4" fmla="*/ 120 w 140"/>
                <a:gd name="T5" fmla="*/ 185 h 208"/>
                <a:gd name="T6" fmla="*/ 97 w 140"/>
                <a:gd name="T7" fmla="*/ 202 h 208"/>
                <a:gd name="T8" fmla="*/ 70 w 140"/>
                <a:gd name="T9" fmla="*/ 208 h 208"/>
                <a:gd name="T10" fmla="*/ 42 w 140"/>
                <a:gd name="T11" fmla="*/ 202 h 208"/>
                <a:gd name="T12" fmla="*/ 20 w 140"/>
                <a:gd name="T13" fmla="*/ 185 h 208"/>
                <a:gd name="T14" fmla="*/ 5 w 140"/>
                <a:gd name="T15" fmla="*/ 153 h 208"/>
                <a:gd name="T16" fmla="*/ 0 w 140"/>
                <a:gd name="T17" fmla="*/ 104 h 208"/>
                <a:gd name="T18" fmla="*/ 5 w 140"/>
                <a:gd name="T19" fmla="*/ 53 h 208"/>
                <a:gd name="T20" fmla="*/ 20 w 140"/>
                <a:gd name="T21" fmla="*/ 21 h 208"/>
                <a:gd name="T22" fmla="*/ 43 w 140"/>
                <a:gd name="T23" fmla="*/ 5 h 208"/>
                <a:gd name="T24" fmla="*/ 71 w 140"/>
                <a:gd name="T25" fmla="*/ 0 h 208"/>
                <a:gd name="T26" fmla="*/ 98 w 140"/>
                <a:gd name="T27" fmla="*/ 5 h 208"/>
                <a:gd name="T28" fmla="*/ 120 w 140"/>
                <a:gd name="T29" fmla="*/ 21 h 208"/>
                <a:gd name="T30" fmla="*/ 135 w 140"/>
                <a:gd name="T31" fmla="*/ 53 h 208"/>
                <a:gd name="T32" fmla="*/ 140 w 140"/>
                <a:gd name="T33" fmla="*/ 104 h 208"/>
                <a:gd name="T34" fmla="*/ 114 w 140"/>
                <a:gd name="T35" fmla="*/ 104 h 208"/>
                <a:gd name="T36" fmla="*/ 111 w 140"/>
                <a:gd name="T37" fmla="*/ 64 h 208"/>
                <a:gd name="T38" fmla="*/ 103 w 140"/>
                <a:gd name="T39" fmla="*/ 38 h 208"/>
                <a:gd name="T40" fmla="*/ 89 w 140"/>
                <a:gd name="T41" fmla="*/ 25 h 208"/>
                <a:gd name="T42" fmla="*/ 71 w 140"/>
                <a:gd name="T43" fmla="*/ 21 h 208"/>
                <a:gd name="T44" fmla="*/ 52 w 140"/>
                <a:gd name="T45" fmla="*/ 25 h 208"/>
                <a:gd name="T46" fmla="*/ 38 w 140"/>
                <a:gd name="T47" fmla="*/ 38 h 208"/>
                <a:gd name="T48" fmla="*/ 29 w 140"/>
                <a:gd name="T49" fmla="*/ 64 h 208"/>
                <a:gd name="T50" fmla="*/ 26 w 140"/>
                <a:gd name="T51" fmla="*/ 104 h 208"/>
                <a:gd name="T52" fmla="*/ 29 w 140"/>
                <a:gd name="T53" fmla="*/ 143 h 208"/>
                <a:gd name="T54" fmla="*/ 38 w 140"/>
                <a:gd name="T55" fmla="*/ 169 h 208"/>
                <a:gd name="T56" fmla="*/ 52 w 140"/>
                <a:gd name="T57" fmla="*/ 182 h 208"/>
                <a:gd name="T58" fmla="*/ 70 w 140"/>
                <a:gd name="T59" fmla="*/ 187 h 208"/>
                <a:gd name="T60" fmla="*/ 89 w 140"/>
                <a:gd name="T61" fmla="*/ 182 h 208"/>
                <a:gd name="T62" fmla="*/ 102 w 140"/>
                <a:gd name="T63" fmla="*/ 169 h 208"/>
                <a:gd name="T64" fmla="*/ 111 w 140"/>
                <a:gd name="T65" fmla="*/ 143 h 208"/>
                <a:gd name="T66" fmla="*/ 114 w 140"/>
                <a:gd name="T67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0" h="208">
                  <a:moveTo>
                    <a:pt x="140" y="104"/>
                  </a:moveTo>
                  <a:cubicBezTo>
                    <a:pt x="140" y="123"/>
                    <a:pt x="139" y="139"/>
                    <a:pt x="135" y="153"/>
                  </a:cubicBezTo>
                  <a:cubicBezTo>
                    <a:pt x="131" y="166"/>
                    <a:pt x="126" y="177"/>
                    <a:pt x="120" y="185"/>
                  </a:cubicBezTo>
                  <a:cubicBezTo>
                    <a:pt x="113" y="193"/>
                    <a:pt x="106" y="199"/>
                    <a:pt x="97" y="202"/>
                  </a:cubicBezTo>
                  <a:cubicBezTo>
                    <a:pt x="89" y="206"/>
                    <a:pt x="80" y="208"/>
                    <a:pt x="70" y="208"/>
                  </a:cubicBezTo>
                  <a:cubicBezTo>
                    <a:pt x="60" y="208"/>
                    <a:pt x="51" y="206"/>
                    <a:pt x="42" y="202"/>
                  </a:cubicBezTo>
                  <a:cubicBezTo>
                    <a:pt x="34" y="199"/>
                    <a:pt x="27" y="193"/>
                    <a:pt x="20" y="185"/>
                  </a:cubicBezTo>
                  <a:cubicBezTo>
                    <a:pt x="14" y="177"/>
                    <a:pt x="9" y="166"/>
                    <a:pt x="5" y="153"/>
                  </a:cubicBezTo>
                  <a:cubicBezTo>
                    <a:pt x="2" y="140"/>
                    <a:pt x="0" y="123"/>
                    <a:pt x="0" y="104"/>
                  </a:cubicBezTo>
                  <a:cubicBezTo>
                    <a:pt x="0" y="83"/>
                    <a:pt x="2" y="67"/>
                    <a:pt x="5" y="53"/>
                  </a:cubicBezTo>
                  <a:cubicBezTo>
                    <a:pt x="9" y="40"/>
                    <a:pt x="14" y="29"/>
                    <a:pt x="20" y="21"/>
                  </a:cubicBezTo>
                  <a:cubicBezTo>
                    <a:pt x="27" y="13"/>
                    <a:pt x="34" y="8"/>
                    <a:pt x="43" y="5"/>
                  </a:cubicBezTo>
                  <a:cubicBezTo>
                    <a:pt x="51" y="2"/>
                    <a:pt x="61" y="0"/>
                    <a:pt x="71" y="0"/>
                  </a:cubicBezTo>
                  <a:cubicBezTo>
                    <a:pt x="80" y="0"/>
                    <a:pt x="89" y="2"/>
                    <a:pt x="98" y="5"/>
                  </a:cubicBezTo>
                  <a:cubicBezTo>
                    <a:pt x="106" y="8"/>
                    <a:pt x="114" y="13"/>
                    <a:pt x="120" y="21"/>
                  </a:cubicBezTo>
                  <a:cubicBezTo>
                    <a:pt x="126" y="29"/>
                    <a:pt x="131" y="40"/>
                    <a:pt x="135" y="53"/>
                  </a:cubicBezTo>
                  <a:cubicBezTo>
                    <a:pt x="139" y="67"/>
                    <a:pt x="140" y="83"/>
                    <a:pt x="140" y="104"/>
                  </a:cubicBezTo>
                  <a:close/>
                  <a:moveTo>
                    <a:pt x="114" y="104"/>
                  </a:moveTo>
                  <a:cubicBezTo>
                    <a:pt x="114" y="88"/>
                    <a:pt x="113" y="74"/>
                    <a:pt x="111" y="64"/>
                  </a:cubicBezTo>
                  <a:cubicBezTo>
                    <a:pt x="109" y="53"/>
                    <a:pt x="107" y="45"/>
                    <a:pt x="103" y="38"/>
                  </a:cubicBezTo>
                  <a:cubicBezTo>
                    <a:pt x="99" y="32"/>
                    <a:pt x="95" y="27"/>
                    <a:pt x="89" y="25"/>
                  </a:cubicBezTo>
                  <a:cubicBezTo>
                    <a:pt x="84" y="22"/>
                    <a:pt x="78" y="21"/>
                    <a:pt x="71" y="21"/>
                  </a:cubicBezTo>
                  <a:cubicBezTo>
                    <a:pt x="64" y="21"/>
                    <a:pt x="57" y="22"/>
                    <a:pt x="52" y="25"/>
                  </a:cubicBezTo>
                  <a:cubicBezTo>
                    <a:pt x="46" y="28"/>
                    <a:pt x="41" y="32"/>
                    <a:pt x="38" y="38"/>
                  </a:cubicBezTo>
                  <a:cubicBezTo>
                    <a:pt x="34" y="45"/>
                    <a:pt x="31" y="53"/>
                    <a:pt x="29" y="64"/>
                  </a:cubicBezTo>
                  <a:cubicBezTo>
                    <a:pt x="27" y="75"/>
                    <a:pt x="26" y="88"/>
                    <a:pt x="26" y="104"/>
                  </a:cubicBezTo>
                  <a:cubicBezTo>
                    <a:pt x="26" y="119"/>
                    <a:pt x="27" y="132"/>
                    <a:pt x="29" y="143"/>
                  </a:cubicBezTo>
                  <a:cubicBezTo>
                    <a:pt x="31" y="153"/>
                    <a:pt x="34" y="162"/>
                    <a:pt x="38" y="169"/>
                  </a:cubicBezTo>
                  <a:cubicBezTo>
                    <a:pt x="42" y="175"/>
                    <a:pt x="46" y="180"/>
                    <a:pt x="52" y="182"/>
                  </a:cubicBezTo>
                  <a:cubicBezTo>
                    <a:pt x="57" y="185"/>
                    <a:pt x="63" y="187"/>
                    <a:pt x="70" y="187"/>
                  </a:cubicBezTo>
                  <a:cubicBezTo>
                    <a:pt x="77" y="187"/>
                    <a:pt x="83" y="185"/>
                    <a:pt x="89" y="182"/>
                  </a:cubicBezTo>
                  <a:cubicBezTo>
                    <a:pt x="94" y="180"/>
                    <a:pt x="99" y="175"/>
                    <a:pt x="102" y="169"/>
                  </a:cubicBezTo>
                  <a:cubicBezTo>
                    <a:pt x="106" y="162"/>
                    <a:pt x="109" y="153"/>
                    <a:pt x="111" y="143"/>
                  </a:cubicBezTo>
                  <a:cubicBezTo>
                    <a:pt x="113" y="132"/>
                    <a:pt x="114" y="119"/>
                    <a:pt x="114" y="1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93"/>
            <p:cNvSpPr>
              <a:spLocks/>
            </p:cNvSpPr>
            <p:nvPr/>
          </p:nvSpPr>
          <p:spPr bwMode="auto">
            <a:xfrm>
              <a:off x="4691063" y="5229225"/>
              <a:ext cx="115888" cy="185738"/>
            </a:xfrm>
            <a:custGeom>
              <a:avLst/>
              <a:gdLst>
                <a:gd name="T0" fmla="*/ 0 w 73"/>
                <a:gd name="T1" fmla="*/ 117 h 117"/>
                <a:gd name="T2" fmla="*/ 0 w 73"/>
                <a:gd name="T3" fmla="*/ 105 h 117"/>
                <a:gd name="T4" fmla="*/ 30 w 73"/>
                <a:gd name="T5" fmla="*/ 105 h 117"/>
                <a:gd name="T6" fmla="*/ 30 w 73"/>
                <a:gd name="T7" fmla="*/ 15 h 117"/>
                <a:gd name="T8" fmla="*/ 3 w 73"/>
                <a:gd name="T9" fmla="*/ 33 h 117"/>
                <a:gd name="T10" fmla="*/ 3 w 73"/>
                <a:gd name="T11" fmla="*/ 19 h 117"/>
                <a:gd name="T12" fmla="*/ 31 w 73"/>
                <a:gd name="T13" fmla="*/ 0 h 117"/>
                <a:gd name="T14" fmla="*/ 45 w 73"/>
                <a:gd name="T15" fmla="*/ 0 h 117"/>
                <a:gd name="T16" fmla="*/ 45 w 73"/>
                <a:gd name="T17" fmla="*/ 105 h 117"/>
                <a:gd name="T18" fmla="*/ 73 w 73"/>
                <a:gd name="T19" fmla="*/ 105 h 117"/>
                <a:gd name="T20" fmla="*/ 73 w 73"/>
                <a:gd name="T21" fmla="*/ 117 h 117"/>
                <a:gd name="T22" fmla="*/ 0 w 73"/>
                <a:gd name="T2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117">
                  <a:moveTo>
                    <a:pt x="0" y="117"/>
                  </a:moveTo>
                  <a:lnTo>
                    <a:pt x="0" y="105"/>
                  </a:lnTo>
                  <a:lnTo>
                    <a:pt x="30" y="105"/>
                  </a:lnTo>
                  <a:lnTo>
                    <a:pt x="30" y="15"/>
                  </a:lnTo>
                  <a:lnTo>
                    <a:pt x="3" y="33"/>
                  </a:lnTo>
                  <a:lnTo>
                    <a:pt x="3" y="19"/>
                  </a:lnTo>
                  <a:lnTo>
                    <a:pt x="31" y="0"/>
                  </a:lnTo>
                  <a:lnTo>
                    <a:pt x="45" y="0"/>
                  </a:lnTo>
                  <a:lnTo>
                    <a:pt x="45" y="105"/>
                  </a:lnTo>
                  <a:lnTo>
                    <a:pt x="73" y="105"/>
                  </a:lnTo>
                  <a:lnTo>
                    <a:pt x="73" y="1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94"/>
            <p:cNvSpPr>
              <a:spLocks/>
            </p:cNvSpPr>
            <p:nvPr/>
          </p:nvSpPr>
          <p:spPr bwMode="auto">
            <a:xfrm>
              <a:off x="4841875" y="5229225"/>
              <a:ext cx="114300" cy="185738"/>
            </a:xfrm>
            <a:custGeom>
              <a:avLst/>
              <a:gdLst>
                <a:gd name="T0" fmla="*/ 0 w 72"/>
                <a:gd name="T1" fmla="*/ 117 h 117"/>
                <a:gd name="T2" fmla="*/ 0 w 72"/>
                <a:gd name="T3" fmla="*/ 105 h 117"/>
                <a:gd name="T4" fmla="*/ 29 w 72"/>
                <a:gd name="T5" fmla="*/ 105 h 117"/>
                <a:gd name="T6" fmla="*/ 29 w 72"/>
                <a:gd name="T7" fmla="*/ 15 h 117"/>
                <a:gd name="T8" fmla="*/ 2 w 72"/>
                <a:gd name="T9" fmla="*/ 33 h 117"/>
                <a:gd name="T10" fmla="*/ 2 w 72"/>
                <a:gd name="T11" fmla="*/ 19 h 117"/>
                <a:gd name="T12" fmla="*/ 30 w 72"/>
                <a:gd name="T13" fmla="*/ 0 h 117"/>
                <a:gd name="T14" fmla="*/ 44 w 72"/>
                <a:gd name="T15" fmla="*/ 0 h 117"/>
                <a:gd name="T16" fmla="*/ 44 w 72"/>
                <a:gd name="T17" fmla="*/ 105 h 117"/>
                <a:gd name="T18" fmla="*/ 72 w 72"/>
                <a:gd name="T19" fmla="*/ 105 h 117"/>
                <a:gd name="T20" fmla="*/ 72 w 72"/>
                <a:gd name="T21" fmla="*/ 117 h 117"/>
                <a:gd name="T22" fmla="*/ 0 w 72"/>
                <a:gd name="T2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117">
                  <a:moveTo>
                    <a:pt x="0" y="117"/>
                  </a:moveTo>
                  <a:lnTo>
                    <a:pt x="0" y="105"/>
                  </a:lnTo>
                  <a:lnTo>
                    <a:pt x="29" y="105"/>
                  </a:lnTo>
                  <a:lnTo>
                    <a:pt x="29" y="15"/>
                  </a:lnTo>
                  <a:lnTo>
                    <a:pt x="2" y="33"/>
                  </a:lnTo>
                  <a:lnTo>
                    <a:pt x="2" y="19"/>
                  </a:lnTo>
                  <a:lnTo>
                    <a:pt x="30" y="0"/>
                  </a:lnTo>
                  <a:lnTo>
                    <a:pt x="44" y="0"/>
                  </a:lnTo>
                  <a:lnTo>
                    <a:pt x="44" y="105"/>
                  </a:lnTo>
                  <a:lnTo>
                    <a:pt x="72" y="105"/>
                  </a:lnTo>
                  <a:lnTo>
                    <a:pt x="72" y="1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5251450" y="5229225"/>
              <a:ext cx="115888" cy="185738"/>
            </a:xfrm>
            <a:custGeom>
              <a:avLst/>
              <a:gdLst>
                <a:gd name="T0" fmla="*/ 0 w 73"/>
                <a:gd name="T1" fmla="*/ 117 h 117"/>
                <a:gd name="T2" fmla="*/ 0 w 73"/>
                <a:gd name="T3" fmla="*/ 105 h 117"/>
                <a:gd name="T4" fmla="*/ 29 w 73"/>
                <a:gd name="T5" fmla="*/ 105 h 117"/>
                <a:gd name="T6" fmla="*/ 29 w 73"/>
                <a:gd name="T7" fmla="*/ 15 h 117"/>
                <a:gd name="T8" fmla="*/ 3 w 73"/>
                <a:gd name="T9" fmla="*/ 33 h 117"/>
                <a:gd name="T10" fmla="*/ 3 w 73"/>
                <a:gd name="T11" fmla="*/ 19 h 117"/>
                <a:gd name="T12" fmla="*/ 30 w 73"/>
                <a:gd name="T13" fmla="*/ 0 h 117"/>
                <a:gd name="T14" fmla="*/ 44 w 73"/>
                <a:gd name="T15" fmla="*/ 0 h 117"/>
                <a:gd name="T16" fmla="*/ 44 w 73"/>
                <a:gd name="T17" fmla="*/ 105 h 117"/>
                <a:gd name="T18" fmla="*/ 73 w 73"/>
                <a:gd name="T19" fmla="*/ 105 h 117"/>
                <a:gd name="T20" fmla="*/ 73 w 73"/>
                <a:gd name="T21" fmla="*/ 117 h 117"/>
                <a:gd name="T22" fmla="*/ 0 w 73"/>
                <a:gd name="T2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117">
                  <a:moveTo>
                    <a:pt x="0" y="117"/>
                  </a:moveTo>
                  <a:lnTo>
                    <a:pt x="0" y="105"/>
                  </a:lnTo>
                  <a:lnTo>
                    <a:pt x="29" y="105"/>
                  </a:lnTo>
                  <a:lnTo>
                    <a:pt x="29" y="15"/>
                  </a:lnTo>
                  <a:lnTo>
                    <a:pt x="3" y="33"/>
                  </a:lnTo>
                  <a:lnTo>
                    <a:pt x="3" y="19"/>
                  </a:lnTo>
                  <a:lnTo>
                    <a:pt x="30" y="0"/>
                  </a:lnTo>
                  <a:lnTo>
                    <a:pt x="44" y="0"/>
                  </a:lnTo>
                  <a:lnTo>
                    <a:pt x="44" y="105"/>
                  </a:lnTo>
                  <a:lnTo>
                    <a:pt x="73" y="105"/>
                  </a:lnTo>
                  <a:lnTo>
                    <a:pt x="73" y="1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5394325" y="5227638"/>
              <a:ext cx="122238" cy="187325"/>
            </a:xfrm>
            <a:custGeom>
              <a:avLst/>
              <a:gdLst>
                <a:gd name="T0" fmla="*/ 0 w 133"/>
                <a:gd name="T1" fmla="*/ 205 h 205"/>
                <a:gd name="T2" fmla="*/ 0 w 133"/>
                <a:gd name="T3" fmla="*/ 187 h 205"/>
                <a:gd name="T4" fmla="*/ 17 w 133"/>
                <a:gd name="T5" fmla="*/ 157 h 205"/>
                <a:gd name="T6" fmla="*/ 40 w 133"/>
                <a:gd name="T7" fmla="*/ 134 h 205"/>
                <a:gd name="T8" fmla="*/ 62 w 133"/>
                <a:gd name="T9" fmla="*/ 115 h 205"/>
                <a:gd name="T10" fmla="*/ 83 w 133"/>
                <a:gd name="T11" fmla="*/ 97 h 205"/>
                <a:gd name="T12" fmla="*/ 98 w 133"/>
                <a:gd name="T13" fmla="*/ 78 h 205"/>
                <a:gd name="T14" fmla="*/ 104 w 133"/>
                <a:gd name="T15" fmla="*/ 56 h 205"/>
                <a:gd name="T16" fmla="*/ 101 w 133"/>
                <a:gd name="T17" fmla="*/ 41 h 205"/>
                <a:gd name="T18" fmla="*/ 94 w 133"/>
                <a:gd name="T19" fmla="*/ 30 h 205"/>
                <a:gd name="T20" fmla="*/ 82 w 133"/>
                <a:gd name="T21" fmla="*/ 23 h 205"/>
                <a:gd name="T22" fmla="*/ 67 w 133"/>
                <a:gd name="T23" fmla="*/ 21 h 205"/>
                <a:gd name="T24" fmla="*/ 52 w 133"/>
                <a:gd name="T25" fmla="*/ 23 h 205"/>
                <a:gd name="T26" fmla="*/ 40 w 133"/>
                <a:gd name="T27" fmla="*/ 30 h 205"/>
                <a:gd name="T28" fmla="*/ 31 w 133"/>
                <a:gd name="T29" fmla="*/ 40 h 205"/>
                <a:gd name="T30" fmla="*/ 27 w 133"/>
                <a:gd name="T31" fmla="*/ 55 h 205"/>
                <a:gd name="T32" fmla="*/ 1 w 133"/>
                <a:gd name="T33" fmla="*/ 53 h 205"/>
                <a:gd name="T34" fmla="*/ 7 w 133"/>
                <a:gd name="T35" fmla="*/ 32 h 205"/>
                <a:gd name="T36" fmla="*/ 20 w 133"/>
                <a:gd name="T37" fmla="*/ 16 h 205"/>
                <a:gd name="T38" fmla="*/ 40 w 133"/>
                <a:gd name="T39" fmla="*/ 4 h 205"/>
                <a:gd name="T40" fmla="*/ 67 w 133"/>
                <a:gd name="T41" fmla="*/ 0 h 205"/>
                <a:gd name="T42" fmla="*/ 94 w 133"/>
                <a:gd name="T43" fmla="*/ 4 h 205"/>
                <a:gd name="T44" fmla="*/ 113 w 133"/>
                <a:gd name="T45" fmla="*/ 14 h 205"/>
                <a:gd name="T46" fmla="*/ 126 w 133"/>
                <a:gd name="T47" fmla="*/ 31 h 205"/>
                <a:gd name="T48" fmla="*/ 130 w 133"/>
                <a:gd name="T49" fmla="*/ 55 h 205"/>
                <a:gd name="T50" fmla="*/ 126 w 133"/>
                <a:gd name="T51" fmla="*/ 75 h 205"/>
                <a:gd name="T52" fmla="*/ 117 w 133"/>
                <a:gd name="T53" fmla="*/ 92 h 205"/>
                <a:gd name="T54" fmla="*/ 103 w 133"/>
                <a:gd name="T55" fmla="*/ 108 h 205"/>
                <a:gd name="T56" fmla="*/ 86 w 133"/>
                <a:gd name="T57" fmla="*/ 123 h 205"/>
                <a:gd name="T58" fmla="*/ 68 w 133"/>
                <a:gd name="T59" fmla="*/ 138 h 205"/>
                <a:gd name="T60" fmla="*/ 51 w 133"/>
                <a:gd name="T61" fmla="*/ 152 h 205"/>
                <a:gd name="T62" fmla="*/ 38 w 133"/>
                <a:gd name="T63" fmla="*/ 167 h 205"/>
                <a:gd name="T64" fmla="*/ 28 w 133"/>
                <a:gd name="T65" fmla="*/ 183 h 205"/>
                <a:gd name="T66" fmla="*/ 133 w 133"/>
                <a:gd name="T67" fmla="*/ 183 h 205"/>
                <a:gd name="T68" fmla="*/ 133 w 133"/>
                <a:gd name="T69" fmla="*/ 205 h 205"/>
                <a:gd name="T70" fmla="*/ 0 w 133"/>
                <a:gd name="T7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3" h="205">
                  <a:moveTo>
                    <a:pt x="0" y="205"/>
                  </a:moveTo>
                  <a:lnTo>
                    <a:pt x="0" y="187"/>
                  </a:lnTo>
                  <a:cubicBezTo>
                    <a:pt x="4" y="175"/>
                    <a:pt x="10" y="166"/>
                    <a:pt x="17" y="157"/>
                  </a:cubicBezTo>
                  <a:cubicBezTo>
                    <a:pt x="24" y="148"/>
                    <a:pt x="32" y="141"/>
                    <a:pt x="40" y="134"/>
                  </a:cubicBezTo>
                  <a:cubicBezTo>
                    <a:pt x="47" y="127"/>
                    <a:pt x="55" y="120"/>
                    <a:pt x="62" y="115"/>
                  </a:cubicBezTo>
                  <a:cubicBezTo>
                    <a:pt x="70" y="109"/>
                    <a:pt x="77" y="103"/>
                    <a:pt x="83" y="97"/>
                  </a:cubicBezTo>
                  <a:cubicBezTo>
                    <a:pt x="89" y="91"/>
                    <a:pt x="94" y="85"/>
                    <a:pt x="98" y="78"/>
                  </a:cubicBezTo>
                  <a:cubicBezTo>
                    <a:pt x="102" y="72"/>
                    <a:pt x="104" y="64"/>
                    <a:pt x="104" y="56"/>
                  </a:cubicBezTo>
                  <a:cubicBezTo>
                    <a:pt x="104" y="50"/>
                    <a:pt x="103" y="45"/>
                    <a:pt x="101" y="41"/>
                  </a:cubicBezTo>
                  <a:cubicBezTo>
                    <a:pt x="99" y="37"/>
                    <a:pt x="97" y="33"/>
                    <a:pt x="94" y="30"/>
                  </a:cubicBezTo>
                  <a:cubicBezTo>
                    <a:pt x="90" y="27"/>
                    <a:pt x="86" y="25"/>
                    <a:pt x="82" y="23"/>
                  </a:cubicBezTo>
                  <a:cubicBezTo>
                    <a:pt x="77" y="22"/>
                    <a:pt x="72" y="21"/>
                    <a:pt x="67" y="21"/>
                  </a:cubicBezTo>
                  <a:cubicBezTo>
                    <a:pt x="62" y="21"/>
                    <a:pt x="57" y="22"/>
                    <a:pt x="52" y="23"/>
                  </a:cubicBezTo>
                  <a:cubicBezTo>
                    <a:pt x="48" y="25"/>
                    <a:pt x="44" y="27"/>
                    <a:pt x="40" y="30"/>
                  </a:cubicBezTo>
                  <a:cubicBezTo>
                    <a:pt x="37" y="33"/>
                    <a:pt x="34" y="36"/>
                    <a:pt x="31" y="40"/>
                  </a:cubicBezTo>
                  <a:cubicBezTo>
                    <a:pt x="29" y="45"/>
                    <a:pt x="28" y="50"/>
                    <a:pt x="27" y="55"/>
                  </a:cubicBezTo>
                  <a:lnTo>
                    <a:pt x="1" y="53"/>
                  </a:lnTo>
                  <a:cubicBezTo>
                    <a:pt x="2" y="46"/>
                    <a:pt x="4" y="39"/>
                    <a:pt x="7" y="32"/>
                  </a:cubicBezTo>
                  <a:cubicBezTo>
                    <a:pt x="10" y="26"/>
                    <a:pt x="14" y="20"/>
                    <a:pt x="20" y="16"/>
                  </a:cubicBezTo>
                  <a:cubicBezTo>
                    <a:pt x="25" y="11"/>
                    <a:pt x="32" y="7"/>
                    <a:pt x="40" y="4"/>
                  </a:cubicBezTo>
                  <a:cubicBezTo>
                    <a:pt x="48" y="1"/>
                    <a:pt x="57" y="0"/>
                    <a:pt x="67" y="0"/>
                  </a:cubicBezTo>
                  <a:cubicBezTo>
                    <a:pt x="77" y="0"/>
                    <a:pt x="86" y="1"/>
                    <a:pt x="94" y="4"/>
                  </a:cubicBezTo>
                  <a:cubicBezTo>
                    <a:pt x="101" y="6"/>
                    <a:pt x="108" y="9"/>
                    <a:pt x="113" y="14"/>
                  </a:cubicBezTo>
                  <a:cubicBezTo>
                    <a:pt x="119" y="19"/>
                    <a:pt x="123" y="25"/>
                    <a:pt x="126" y="31"/>
                  </a:cubicBezTo>
                  <a:cubicBezTo>
                    <a:pt x="129" y="38"/>
                    <a:pt x="130" y="46"/>
                    <a:pt x="130" y="55"/>
                  </a:cubicBezTo>
                  <a:cubicBezTo>
                    <a:pt x="130" y="62"/>
                    <a:pt x="129" y="68"/>
                    <a:pt x="126" y="75"/>
                  </a:cubicBezTo>
                  <a:cubicBezTo>
                    <a:pt x="124" y="81"/>
                    <a:pt x="121" y="86"/>
                    <a:pt x="117" y="92"/>
                  </a:cubicBezTo>
                  <a:cubicBezTo>
                    <a:pt x="113" y="98"/>
                    <a:pt x="108" y="103"/>
                    <a:pt x="103" y="108"/>
                  </a:cubicBezTo>
                  <a:cubicBezTo>
                    <a:pt x="97" y="113"/>
                    <a:pt x="92" y="118"/>
                    <a:pt x="86" y="123"/>
                  </a:cubicBezTo>
                  <a:cubicBezTo>
                    <a:pt x="80" y="128"/>
                    <a:pt x="74" y="133"/>
                    <a:pt x="68" y="138"/>
                  </a:cubicBezTo>
                  <a:cubicBezTo>
                    <a:pt x="62" y="143"/>
                    <a:pt x="57" y="147"/>
                    <a:pt x="51" y="152"/>
                  </a:cubicBezTo>
                  <a:cubicBezTo>
                    <a:pt x="46" y="157"/>
                    <a:pt x="42" y="162"/>
                    <a:pt x="38" y="167"/>
                  </a:cubicBezTo>
                  <a:cubicBezTo>
                    <a:pt x="33" y="172"/>
                    <a:pt x="30" y="177"/>
                    <a:pt x="28" y="183"/>
                  </a:cubicBezTo>
                  <a:lnTo>
                    <a:pt x="133" y="183"/>
                  </a:lnTo>
                  <a:lnTo>
                    <a:pt x="133" y="205"/>
                  </a:lnTo>
                  <a:lnTo>
                    <a:pt x="0" y="2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97"/>
            <p:cNvSpPr>
              <a:spLocks/>
            </p:cNvSpPr>
            <p:nvPr/>
          </p:nvSpPr>
          <p:spPr bwMode="auto">
            <a:xfrm>
              <a:off x="5807075" y="5229225"/>
              <a:ext cx="117475" cy="185738"/>
            </a:xfrm>
            <a:custGeom>
              <a:avLst/>
              <a:gdLst>
                <a:gd name="T0" fmla="*/ 0 w 74"/>
                <a:gd name="T1" fmla="*/ 117 h 117"/>
                <a:gd name="T2" fmla="*/ 0 w 74"/>
                <a:gd name="T3" fmla="*/ 105 h 117"/>
                <a:gd name="T4" fmla="*/ 30 w 74"/>
                <a:gd name="T5" fmla="*/ 105 h 117"/>
                <a:gd name="T6" fmla="*/ 30 w 74"/>
                <a:gd name="T7" fmla="*/ 15 h 117"/>
                <a:gd name="T8" fmla="*/ 4 w 74"/>
                <a:gd name="T9" fmla="*/ 33 h 117"/>
                <a:gd name="T10" fmla="*/ 4 w 74"/>
                <a:gd name="T11" fmla="*/ 19 h 117"/>
                <a:gd name="T12" fmla="*/ 31 w 74"/>
                <a:gd name="T13" fmla="*/ 0 h 117"/>
                <a:gd name="T14" fmla="*/ 45 w 74"/>
                <a:gd name="T15" fmla="*/ 0 h 117"/>
                <a:gd name="T16" fmla="*/ 45 w 74"/>
                <a:gd name="T17" fmla="*/ 105 h 117"/>
                <a:gd name="T18" fmla="*/ 74 w 74"/>
                <a:gd name="T19" fmla="*/ 105 h 117"/>
                <a:gd name="T20" fmla="*/ 74 w 74"/>
                <a:gd name="T21" fmla="*/ 117 h 117"/>
                <a:gd name="T22" fmla="*/ 0 w 74"/>
                <a:gd name="T2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117">
                  <a:moveTo>
                    <a:pt x="0" y="117"/>
                  </a:moveTo>
                  <a:lnTo>
                    <a:pt x="0" y="105"/>
                  </a:lnTo>
                  <a:lnTo>
                    <a:pt x="30" y="105"/>
                  </a:lnTo>
                  <a:lnTo>
                    <a:pt x="30" y="15"/>
                  </a:lnTo>
                  <a:lnTo>
                    <a:pt x="4" y="33"/>
                  </a:lnTo>
                  <a:lnTo>
                    <a:pt x="4" y="19"/>
                  </a:lnTo>
                  <a:lnTo>
                    <a:pt x="31" y="0"/>
                  </a:lnTo>
                  <a:lnTo>
                    <a:pt x="45" y="0"/>
                  </a:lnTo>
                  <a:lnTo>
                    <a:pt x="45" y="105"/>
                  </a:lnTo>
                  <a:lnTo>
                    <a:pt x="74" y="105"/>
                  </a:lnTo>
                  <a:lnTo>
                    <a:pt x="74" y="1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5946775" y="5227638"/>
              <a:ext cx="128588" cy="190500"/>
            </a:xfrm>
            <a:custGeom>
              <a:avLst/>
              <a:gdLst>
                <a:gd name="T0" fmla="*/ 139 w 139"/>
                <a:gd name="T1" fmla="*/ 149 h 208"/>
                <a:gd name="T2" fmla="*/ 135 w 139"/>
                <a:gd name="T3" fmla="*/ 174 h 208"/>
                <a:gd name="T4" fmla="*/ 122 w 139"/>
                <a:gd name="T5" fmla="*/ 192 h 208"/>
                <a:gd name="T6" fmla="*/ 100 w 139"/>
                <a:gd name="T7" fmla="*/ 204 h 208"/>
                <a:gd name="T8" fmla="*/ 71 w 139"/>
                <a:gd name="T9" fmla="*/ 208 h 208"/>
                <a:gd name="T10" fmla="*/ 39 w 139"/>
                <a:gd name="T11" fmla="*/ 203 h 208"/>
                <a:gd name="T12" fmla="*/ 18 w 139"/>
                <a:gd name="T13" fmla="*/ 191 h 208"/>
                <a:gd name="T14" fmla="*/ 6 w 139"/>
                <a:gd name="T15" fmla="*/ 173 h 208"/>
                <a:gd name="T16" fmla="*/ 0 w 139"/>
                <a:gd name="T17" fmla="*/ 153 h 208"/>
                <a:gd name="T18" fmla="*/ 27 w 139"/>
                <a:gd name="T19" fmla="*/ 150 h 208"/>
                <a:gd name="T20" fmla="*/ 31 w 139"/>
                <a:gd name="T21" fmla="*/ 165 h 208"/>
                <a:gd name="T22" fmla="*/ 40 w 139"/>
                <a:gd name="T23" fmla="*/ 176 h 208"/>
                <a:gd name="T24" fmla="*/ 53 w 139"/>
                <a:gd name="T25" fmla="*/ 184 h 208"/>
                <a:gd name="T26" fmla="*/ 71 w 139"/>
                <a:gd name="T27" fmla="*/ 186 h 208"/>
                <a:gd name="T28" fmla="*/ 101 w 139"/>
                <a:gd name="T29" fmla="*/ 177 h 208"/>
                <a:gd name="T30" fmla="*/ 113 w 139"/>
                <a:gd name="T31" fmla="*/ 148 h 208"/>
                <a:gd name="T32" fmla="*/ 108 w 139"/>
                <a:gd name="T33" fmla="*/ 130 h 208"/>
                <a:gd name="T34" fmla="*/ 95 w 139"/>
                <a:gd name="T35" fmla="*/ 120 h 208"/>
                <a:gd name="T36" fmla="*/ 79 w 139"/>
                <a:gd name="T37" fmla="*/ 115 h 208"/>
                <a:gd name="T38" fmla="*/ 63 w 139"/>
                <a:gd name="T39" fmla="*/ 113 h 208"/>
                <a:gd name="T40" fmla="*/ 49 w 139"/>
                <a:gd name="T41" fmla="*/ 113 h 208"/>
                <a:gd name="T42" fmla="*/ 49 w 139"/>
                <a:gd name="T43" fmla="*/ 91 h 208"/>
                <a:gd name="T44" fmla="*/ 63 w 139"/>
                <a:gd name="T45" fmla="*/ 91 h 208"/>
                <a:gd name="T46" fmla="*/ 78 w 139"/>
                <a:gd name="T47" fmla="*/ 89 h 208"/>
                <a:gd name="T48" fmla="*/ 92 w 139"/>
                <a:gd name="T49" fmla="*/ 84 h 208"/>
                <a:gd name="T50" fmla="*/ 103 w 139"/>
                <a:gd name="T51" fmla="*/ 73 h 208"/>
                <a:gd name="T52" fmla="*/ 107 w 139"/>
                <a:gd name="T53" fmla="*/ 56 h 208"/>
                <a:gd name="T54" fmla="*/ 98 w 139"/>
                <a:gd name="T55" fmla="*/ 31 h 208"/>
                <a:gd name="T56" fmla="*/ 70 w 139"/>
                <a:gd name="T57" fmla="*/ 21 h 208"/>
                <a:gd name="T58" fmla="*/ 42 w 139"/>
                <a:gd name="T59" fmla="*/ 30 h 208"/>
                <a:gd name="T60" fmla="*/ 30 w 139"/>
                <a:gd name="T61" fmla="*/ 54 h 208"/>
                <a:gd name="T62" fmla="*/ 4 w 139"/>
                <a:gd name="T63" fmla="*/ 52 h 208"/>
                <a:gd name="T64" fmla="*/ 11 w 139"/>
                <a:gd name="T65" fmla="*/ 29 h 208"/>
                <a:gd name="T66" fmla="*/ 26 w 139"/>
                <a:gd name="T67" fmla="*/ 13 h 208"/>
                <a:gd name="T68" fmla="*/ 46 w 139"/>
                <a:gd name="T69" fmla="*/ 3 h 208"/>
                <a:gd name="T70" fmla="*/ 70 w 139"/>
                <a:gd name="T71" fmla="*/ 0 h 208"/>
                <a:gd name="T72" fmla="*/ 99 w 139"/>
                <a:gd name="T73" fmla="*/ 4 h 208"/>
                <a:gd name="T74" fmla="*/ 119 w 139"/>
                <a:gd name="T75" fmla="*/ 16 h 208"/>
                <a:gd name="T76" fmla="*/ 130 w 139"/>
                <a:gd name="T77" fmla="*/ 33 h 208"/>
                <a:gd name="T78" fmla="*/ 134 w 139"/>
                <a:gd name="T79" fmla="*/ 53 h 208"/>
                <a:gd name="T80" fmla="*/ 131 w 139"/>
                <a:gd name="T81" fmla="*/ 70 h 208"/>
                <a:gd name="T82" fmla="*/ 124 w 139"/>
                <a:gd name="T83" fmla="*/ 84 h 208"/>
                <a:gd name="T84" fmla="*/ 111 w 139"/>
                <a:gd name="T85" fmla="*/ 94 h 208"/>
                <a:gd name="T86" fmla="*/ 92 w 139"/>
                <a:gd name="T87" fmla="*/ 101 h 208"/>
                <a:gd name="T88" fmla="*/ 92 w 139"/>
                <a:gd name="T89" fmla="*/ 102 h 208"/>
                <a:gd name="T90" fmla="*/ 113 w 139"/>
                <a:gd name="T91" fmla="*/ 107 h 208"/>
                <a:gd name="T92" fmla="*/ 128 w 139"/>
                <a:gd name="T93" fmla="*/ 118 h 208"/>
                <a:gd name="T94" fmla="*/ 136 w 139"/>
                <a:gd name="T95" fmla="*/ 132 h 208"/>
                <a:gd name="T96" fmla="*/ 139 w 139"/>
                <a:gd name="T97" fmla="*/ 14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9" h="208">
                  <a:moveTo>
                    <a:pt x="139" y="149"/>
                  </a:moveTo>
                  <a:cubicBezTo>
                    <a:pt x="139" y="158"/>
                    <a:pt x="138" y="167"/>
                    <a:pt x="135" y="174"/>
                  </a:cubicBezTo>
                  <a:cubicBezTo>
                    <a:pt x="132" y="181"/>
                    <a:pt x="127" y="187"/>
                    <a:pt x="122" y="192"/>
                  </a:cubicBezTo>
                  <a:cubicBezTo>
                    <a:pt x="116" y="197"/>
                    <a:pt x="109" y="201"/>
                    <a:pt x="100" y="204"/>
                  </a:cubicBezTo>
                  <a:cubicBezTo>
                    <a:pt x="92" y="206"/>
                    <a:pt x="82" y="208"/>
                    <a:pt x="71" y="208"/>
                  </a:cubicBezTo>
                  <a:cubicBezTo>
                    <a:pt x="58" y="208"/>
                    <a:pt x="48" y="206"/>
                    <a:pt x="39" y="203"/>
                  </a:cubicBezTo>
                  <a:cubicBezTo>
                    <a:pt x="31" y="200"/>
                    <a:pt x="24" y="196"/>
                    <a:pt x="18" y="191"/>
                  </a:cubicBezTo>
                  <a:cubicBezTo>
                    <a:pt x="13" y="186"/>
                    <a:pt x="9" y="180"/>
                    <a:pt x="6" y="173"/>
                  </a:cubicBezTo>
                  <a:cubicBezTo>
                    <a:pt x="3" y="167"/>
                    <a:pt x="1" y="160"/>
                    <a:pt x="0" y="153"/>
                  </a:cubicBezTo>
                  <a:lnTo>
                    <a:pt x="27" y="150"/>
                  </a:lnTo>
                  <a:cubicBezTo>
                    <a:pt x="28" y="156"/>
                    <a:pt x="29" y="161"/>
                    <a:pt x="31" y="165"/>
                  </a:cubicBezTo>
                  <a:cubicBezTo>
                    <a:pt x="33" y="169"/>
                    <a:pt x="36" y="173"/>
                    <a:pt x="40" y="176"/>
                  </a:cubicBezTo>
                  <a:cubicBezTo>
                    <a:pt x="43" y="180"/>
                    <a:pt x="47" y="182"/>
                    <a:pt x="53" y="184"/>
                  </a:cubicBezTo>
                  <a:cubicBezTo>
                    <a:pt x="58" y="185"/>
                    <a:pt x="64" y="186"/>
                    <a:pt x="71" y="186"/>
                  </a:cubicBezTo>
                  <a:cubicBezTo>
                    <a:pt x="84" y="186"/>
                    <a:pt x="94" y="183"/>
                    <a:pt x="101" y="177"/>
                  </a:cubicBezTo>
                  <a:cubicBezTo>
                    <a:pt x="109" y="170"/>
                    <a:pt x="113" y="161"/>
                    <a:pt x="113" y="148"/>
                  </a:cubicBezTo>
                  <a:cubicBezTo>
                    <a:pt x="113" y="141"/>
                    <a:pt x="111" y="135"/>
                    <a:pt x="108" y="130"/>
                  </a:cubicBezTo>
                  <a:cubicBezTo>
                    <a:pt x="104" y="126"/>
                    <a:pt x="100" y="122"/>
                    <a:pt x="95" y="120"/>
                  </a:cubicBezTo>
                  <a:cubicBezTo>
                    <a:pt x="90" y="117"/>
                    <a:pt x="85" y="115"/>
                    <a:pt x="79" y="115"/>
                  </a:cubicBezTo>
                  <a:cubicBezTo>
                    <a:pt x="74" y="114"/>
                    <a:pt x="68" y="113"/>
                    <a:pt x="63" y="113"/>
                  </a:cubicBezTo>
                  <a:lnTo>
                    <a:pt x="49" y="113"/>
                  </a:lnTo>
                  <a:lnTo>
                    <a:pt x="49" y="91"/>
                  </a:lnTo>
                  <a:lnTo>
                    <a:pt x="63" y="91"/>
                  </a:lnTo>
                  <a:cubicBezTo>
                    <a:pt x="68" y="91"/>
                    <a:pt x="73" y="90"/>
                    <a:pt x="78" y="89"/>
                  </a:cubicBezTo>
                  <a:cubicBezTo>
                    <a:pt x="83" y="88"/>
                    <a:pt x="88" y="87"/>
                    <a:pt x="92" y="84"/>
                  </a:cubicBezTo>
                  <a:cubicBezTo>
                    <a:pt x="97" y="81"/>
                    <a:pt x="100" y="78"/>
                    <a:pt x="103" y="73"/>
                  </a:cubicBezTo>
                  <a:cubicBezTo>
                    <a:pt x="106" y="69"/>
                    <a:pt x="107" y="63"/>
                    <a:pt x="107" y="56"/>
                  </a:cubicBezTo>
                  <a:cubicBezTo>
                    <a:pt x="107" y="45"/>
                    <a:pt x="104" y="37"/>
                    <a:pt x="98" y="31"/>
                  </a:cubicBezTo>
                  <a:cubicBezTo>
                    <a:pt x="91" y="24"/>
                    <a:pt x="82" y="21"/>
                    <a:pt x="70" y="21"/>
                  </a:cubicBezTo>
                  <a:cubicBezTo>
                    <a:pt x="58" y="21"/>
                    <a:pt x="49" y="24"/>
                    <a:pt x="42" y="30"/>
                  </a:cubicBezTo>
                  <a:cubicBezTo>
                    <a:pt x="35" y="36"/>
                    <a:pt x="31" y="44"/>
                    <a:pt x="30" y="54"/>
                  </a:cubicBezTo>
                  <a:lnTo>
                    <a:pt x="4" y="52"/>
                  </a:lnTo>
                  <a:cubicBezTo>
                    <a:pt x="5" y="44"/>
                    <a:pt x="7" y="36"/>
                    <a:pt x="11" y="29"/>
                  </a:cubicBezTo>
                  <a:cubicBezTo>
                    <a:pt x="15" y="23"/>
                    <a:pt x="20" y="17"/>
                    <a:pt x="26" y="13"/>
                  </a:cubicBezTo>
                  <a:cubicBezTo>
                    <a:pt x="31" y="9"/>
                    <a:pt x="38" y="5"/>
                    <a:pt x="46" y="3"/>
                  </a:cubicBezTo>
                  <a:cubicBezTo>
                    <a:pt x="53" y="1"/>
                    <a:pt x="61" y="0"/>
                    <a:pt x="70" y="0"/>
                  </a:cubicBezTo>
                  <a:cubicBezTo>
                    <a:pt x="81" y="0"/>
                    <a:pt x="91" y="1"/>
                    <a:pt x="99" y="4"/>
                  </a:cubicBezTo>
                  <a:cubicBezTo>
                    <a:pt x="107" y="7"/>
                    <a:pt x="114" y="11"/>
                    <a:pt x="119" y="16"/>
                  </a:cubicBezTo>
                  <a:cubicBezTo>
                    <a:pt x="124" y="20"/>
                    <a:pt x="128" y="26"/>
                    <a:pt x="130" y="33"/>
                  </a:cubicBezTo>
                  <a:cubicBezTo>
                    <a:pt x="133" y="39"/>
                    <a:pt x="134" y="46"/>
                    <a:pt x="134" y="53"/>
                  </a:cubicBezTo>
                  <a:cubicBezTo>
                    <a:pt x="134" y="59"/>
                    <a:pt x="133" y="65"/>
                    <a:pt x="131" y="70"/>
                  </a:cubicBezTo>
                  <a:cubicBezTo>
                    <a:pt x="130" y="75"/>
                    <a:pt x="127" y="80"/>
                    <a:pt x="124" y="84"/>
                  </a:cubicBezTo>
                  <a:cubicBezTo>
                    <a:pt x="120" y="88"/>
                    <a:pt x="116" y="91"/>
                    <a:pt x="111" y="94"/>
                  </a:cubicBezTo>
                  <a:cubicBezTo>
                    <a:pt x="105" y="97"/>
                    <a:pt x="99" y="100"/>
                    <a:pt x="92" y="101"/>
                  </a:cubicBezTo>
                  <a:lnTo>
                    <a:pt x="92" y="102"/>
                  </a:lnTo>
                  <a:cubicBezTo>
                    <a:pt x="100" y="103"/>
                    <a:pt x="107" y="104"/>
                    <a:pt x="113" y="107"/>
                  </a:cubicBezTo>
                  <a:cubicBezTo>
                    <a:pt x="119" y="110"/>
                    <a:pt x="124" y="114"/>
                    <a:pt x="128" y="118"/>
                  </a:cubicBezTo>
                  <a:cubicBezTo>
                    <a:pt x="132" y="122"/>
                    <a:pt x="135" y="127"/>
                    <a:pt x="136" y="132"/>
                  </a:cubicBezTo>
                  <a:cubicBezTo>
                    <a:pt x="138" y="137"/>
                    <a:pt x="139" y="143"/>
                    <a:pt x="139" y="1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6367463" y="5229225"/>
              <a:ext cx="115888" cy="185738"/>
            </a:xfrm>
            <a:custGeom>
              <a:avLst/>
              <a:gdLst>
                <a:gd name="T0" fmla="*/ 0 w 73"/>
                <a:gd name="T1" fmla="*/ 117 h 117"/>
                <a:gd name="T2" fmla="*/ 0 w 73"/>
                <a:gd name="T3" fmla="*/ 105 h 117"/>
                <a:gd name="T4" fmla="*/ 29 w 73"/>
                <a:gd name="T5" fmla="*/ 105 h 117"/>
                <a:gd name="T6" fmla="*/ 29 w 73"/>
                <a:gd name="T7" fmla="*/ 15 h 117"/>
                <a:gd name="T8" fmla="*/ 3 w 73"/>
                <a:gd name="T9" fmla="*/ 33 h 117"/>
                <a:gd name="T10" fmla="*/ 3 w 73"/>
                <a:gd name="T11" fmla="*/ 19 h 117"/>
                <a:gd name="T12" fmla="*/ 31 w 73"/>
                <a:gd name="T13" fmla="*/ 0 h 117"/>
                <a:gd name="T14" fmla="*/ 44 w 73"/>
                <a:gd name="T15" fmla="*/ 0 h 117"/>
                <a:gd name="T16" fmla="*/ 44 w 73"/>
                <a:gd name="T17" fmla="*/ 105 h 117"/>
                <a:gd name="T18" fmla="*/ 73 w 73"/>
                <a:gd name="T19" fmla="*/ 105 h 117"/>
                <a:gd name="T20" fmla="*/ 73 w 73"/>
                <a:gd name="T21" fmla="*/ 117 h 117"/>
                <a:gd name="T22" fmla="*/ 0 w 73"/>
                <a:gd name="T2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117">
                  <a:moveTo>
                    <a:pt x="0" y="117"/>
                  </a:moveTo>
                  <a:lnTo>
                    <a:pt x="0" y="105"/>
                  </a:lnTo>
                  <a:lnTo>
                    <a:pt x="29" y="105"/>
                  </a:lnTo>
                  <a:lnTo>
                    <a:pt x="29" y="15"/>
                  </a:lnTo>
                  <a:lnTo>
                    <a:pt x="3" y="33"/>
                  </a:lnTo>
                  <a:lnTo>
                    <a:pt x="3" y="19"/>
                  </a:lnTo>
                  <a:lnTo>
                    <a:pt x="31" y="0"/>
                  </a:lnTo>
                  <a:lnTo>
                    <a:pt x="44" y="0"/>
                  </a:lnTo>
                  <a:lnTo>
                    <a:pt x="44" y="105"/>
                  </a:lnTo>
                  <a:lnTo>
                    <a:pt x="73" y="105"/>
                  </a:lnTo>
                  <a:lnTo>
                    <a:pt x="73" y="1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200"/>
            <p:cNvSpPr>
              <a:spLocks noEditPoints="1"/>
            </p:cNvSpPr>
            <p:nvPr/>
          </p:nvSpPr>
          <p:spPr bwMode="auto">
            <a:xfrm>
              <a:off x="6502400" y="5229225"/>
              <a:ext cx="134938" cy="185738"/>
            </a:xfrm>
            <a:custGeom>
              <a:avLst/>
              <a:gdLst>
                <a:gd name="T0" fmla="*/ 119 w 147"/>
                <a:gd name="T1" fmla="*/ 156 h 202"/>
                <a:gd name="T2" fmla="*/ 119 w 147"/>
                <a:gd name="T3" fmla="*/ 202 h 202"/>
                <a:gd name="T4" fmla="*/ 95 w 147"/>
                <a:gd name="T5" fmla="*/ 202 h 202"/>
                <a:gd name="T6" fmla="*/ 95 w 147"/>
                <a:gd name="T7" fmla="*/ 156 h 202"/>
                <a:gd name="T8" fmla="*/ 0 w 147"/>
                <a:gd name="T9" fmla="*/ 156 h 202"/>
                <a:gd name="T10" fmla="*/ 0 w 147"/>
                <a:gd name="T11" fmla="*/ 136 h 202"/>
                <a:gd name="T12" fmla="*/ 92 w 147"/>
                <a:gd name="T13" fmla="*/ 0 h 202"/>
                <a:gd name="T14" fmla="*/ 119 w 147"/>
                <a:gd name="T15" fmla="*/ 0 h 202"/>
                <a:gd name="T16" fmla="*/ 119 w 147"/>
                <a:gd name="T17" fmla="*/ 136 h 202"/>
                <a:gd name="T18" fmla="*/ 147 w 147"/>
                <a:gd name="T19" fmla="*/ 136 h 202"/>
                <a:gd name="T20" fmla="*/ 147 w 147"/>
                <a:gd name="T21" fmla="*/ 156 h 202"/>
                <a:gd name="T22" fmla="*/ 119 w 147"/>
                <a:gd name="T23" fmla="*/ 156 h 202"/>
                <a:gd name="T24" fmla="*/ 95 w 147"/>
                <a:gd name="T25" fmla="*/ 29 h 202"/>
                <a:gd name="T26" fmla="*/ 93 w 147"/>
                <a:gd name="T27" fmla="*/ 32 h 202"/>
                <a:gd name="T28" fmla="*/ 91 w 147"/>
                <a:gd name="T29" fmla="*/ 36 h 202"/>
                <a:gd name="T30" fmla="*/ 88 w 147"/>
                <a:gd name="T31" fmla="*/ 42 h 202"/>
                <a:gd name="T32" fmla="*/ 85 w 147"/>
                <a:gd name="T33" fmla="*/ 46 h 202"/>
                <a:gd name="T34" fmla="*/ 33 w 147"/>
                <a:gd name="T35" fmla="*/ 122 h 202"/>
                <a:gd name="T36" fmla="*/ 31 w 147"/>
                <a:gd name="T37" fmla="*/ 125 h 202"/>
                <a:gd name="T38" fmla="*/ 29 w 147"/>
                <a:gd name="T39" fmla="*/ 129 h 202"/>
                <a:gd name="T40" fmla="*/ 26 w 147"/>
                <a:gd name="T41" fmla="*/ 133 h 202"/>
                <a:gd name="T42" fmla="*/ 23 w 147"/>
                <a:gd name="T43" fmla="*/ 136 h 202"/>
                <a:gd name="T44" fmla="*/ 95 w 147"/>
                <a:gd name="T45" fmla="*/ 136 h 202"/>
                <a:gd name="T46" fmla="*/ 95 w 147"/>
                <a:gd name="T47" fmla="*/ 29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7" h="202">
                  <a:moveTo>
                    <a:pt x="119" y="156"/>
                  </a:moveTo>
                  <a:lnTo>
                    <a:pt x="119" y="202"/>
                  </a:lnTo>
                  <a:lnTo>
                    <a:pt x="95" y="202"/>
                  </a:lnTo>
                  <a:lnTo>
                    <a:pt x="95" y="156"/>
                  </a:lnTo>
                  <a:lnTo>
                    <a:pt x="0" y="156"/>
                  </a:lnTo>
                  <a:lnTo>
                    <a:pt x="0" y="136"/>
                  </a:lnTo>
                  <a:lnTo>
                    <a:pt x="92" y="0"/>
                  </a:lnTo>
                  <a:lnTo>
                    <a:pt x="119" y="0"/>
                  </a:lnTo>
                  <a:lnTo>
                    <a:pt x="119" y="136"/>
                  </a:lnTo>
                  <a:lnTo>
                    <a:pt x="147" y="136"/>
                  </a:lnTo>
                  <a:lnTo>
                    <a:pt x="147" y="156"/>
                  </a:lnTo>
                  <a:lnTo>
                    <a:pt x="119" y="156"/>
                  </a:lnTo>
                  <a:close/>
                  <a:moveTo>
                    <a:pt x="95" y="29"/>
                  </a:moveTo>
                  <a:cubicBezTo>
                    <a:pt x="95" y="29"/>
                    <a:pt x="94" y="30"/>
                    <a:pt x="93" y="32"/>
                  </a:cubicBezTo>
                  <a:cubicBezTo>
                    <a:pt x="93" y="33"/>
                    <a:pt x="92" y="35"/>
                    <a:pt x="91" y="36"/>
                  </a:cubicBezTo>
                  <a:cubicBezTo>
                    <a:pt x="90" y="38"/>
                    <a:pt x="89" y="40"/>
                    <a:pt x="88" y="42"/>
                  </a:cubicBezTo>
                  <a:cubicBezTo>
                    <a:pt x="87" y="43"/>
                    <a:pt x="86" y="45"/>
                    <a:pt x="85" y="46"/>
                  </a:cubicBezTo>
                  <a:lnTo>
                    <a:pt x="33" y="122"/>
                  </a:lnTo>
                  <a:cubicBezTo>
                    <a:pt x="33" y="123"/>
                    <a:pt x="32" y="124"/>
                    <a:pt x="31" y="125"/>
                  </a:cubicBezTo>
                  <a:cubicBezTo>
                    <a:pt x="30" y="126"/>
                    <a:pt x="30" y="128"/>
                    <a:pt x="29" y="129"/>
                  </a:cubicBezTo>
                  <a:lnTo>
                    <a:pt x="26" y="133"/>
                  </a:lnTo>
                  <a:cubicBezTo>
                    <a:pt x="25" y="134"/>
                    <a:pt x="24" y="135"/>
                    <a:pt x="23" y="136"/>
                  </a:cubicBezTo>
                  <a:lnTo>
                    <a:pt x="95" y="136"/>
                  </a:lnTo>
                  <a:lnTo>
                    <a:pt x="95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201"/>
            <p:cNvSpPr>
              <a:spLocks/>
            </p:cNvSpPr>
            <p:nvPr/>
          </p:nvSpPr>
          <p:spPr bwMode="auto">
            <a:xfrm>
              <a:off x="1408113" y="6124575"/>
              <a:ext cx="123825" cy="184150"/>
            </a:xfrm>
            <a:custGeom>
              <a:avLst/>
              <a:gdLst>
                <a:gd name="T0" fmla="*/ 134 w 134"/>
                <a:gd name="T1" fmla="*/ 21 h 201"/>
                <a:gd name="T2" fmla="*/ 106 w 134"/>
                <a:gd name="T3" fmla="*/ 65 h 201"/>
                <a:gd name="T4" fmla="*/ 84 w 134"/>
                <a:gd name="T5" fmla="*/ 108 h 201"/>
                <a:gd name="T6" fmla="*/ 69 w 134"/>
                <a:gd name="T7" fmla="*/ 153 h 201"/>
                <a:gd name="T8" fmla="*/ 64 w 134"/>
                <a:gd name="T9" fmla="*/ 201 h 201"/>
                <a:gd name="T10" fmla="*/ 38 w 134"/>
                <a:gd name="T11" fmla="*/ 201 h 201"/>
                <a:gd name="T12" fmla="*/ 43 w 134"/>
                <a:gd name="T13" fmla="*/ 154 h 201"/>
                <a:gd name="T14" fmla="*/ 59 w 134"/>
                <a:gd name="T15" fmla="*/ 108 h 201"/>
                <a:gd name="T16" fmla="*/ 81 w 134"/>
                <a:gd name="T17" fmla="*/ 64 h 201"/>
                <a:gd name="T18" fmla="*/ 109 w 134"/>
                <a:gd name="T19" fmla="*/ 22 h 201"/>
                <a:gd name="T20" fmla="*/ 0 w 134"/>
                <a:gd name="T21" fmla="*/ 22 h 201"/>
                <a:gd name="T22" fmla="*/ 0 w 134"/>
                <a:gd name="T23" fmla="*/ 0 h 201"/>
                <a:gd name="T24" fmla="*/ 134 w 134"/>
                <a:gd name="T25" fmla="*/ 0 h 201"/>
                <a:gd name="T26" fmla="*/ 134 w 134"/>
                <a:gd name="T27" fmla="*/ 2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4" h="201">
                  <a:moveTo>
                    <a:pt x="134" y="21"/>
                  </a:moveTo>
                  <a:cubicBezTo>
                    <a:pt x="124" y="36"/>
                    <a:pt x="114" y="51"/>
                    <a:pt x="106" y="65"/>
                  </a:cubicBezTo>
                  <a:cubicBezTo>
                    <a:pt x="97" y="79"/>
                    <a:pt x="90" y="94"/>
                    <a:pt x="84" y="108"/>
                  </a:cubicBezTo>
                  <a:cubicBezTo>
                    <a:pt x="78" y="123"/>
                    <a:pt x="73" y="138"/>
                    <a:pt x="69" y="153"/>
                  </a:cubicBezTo>
                  <a:cubicBezTo>
                    <a:pt x="66" y="168"/>
                    <a:pt x="64" y="184"/>
                    <a:pt x="64" y="201"/>
                  </a:cubicBezTo>
                  <a:lnTo>
                    <a:pt x="38" y="201"/>
                  </a:lnTo>
                  <a:cubicBezTo>
                    <a:pt x="38" y="185"/>
                    <a:pt x="39" y="170"/>
                    <a:pt x="43" y="154"/>
                  </a:cubicBezTo>
                  <a:cubicBezTo>
                    <a:pt x="47" y="138"/>
                    <a:pt x="52" y="123"/>
                    <a:pt x="59" y="108"/>
                  </a:cubicBezTo>
                  <a:cubicBezTo>
                    <a:pt x="65" y="93"/>
                    <a:pt x="73" y="79"/>
                    <a:pt x="81" y="64"/>
                  </a:cubicBezTo>
                  <a:cubicBezTo>
                    <a:pt x="90" y="50"/>
                    <a:pt x="99" y="36"/>
                    <a:pt x="109" y="22"/>
                  </a:cubicBezTo>
                  <a:lnTo>
                    <a:pt x="0" y="22"/>
                  </a:lnTo>
                  <a:lnTo>
                    <a:pt x="0" y="0"/>
                  </a:lnTo>
                  <a:lnTo>
                    <a:pt x="134" y="0"/>
                  </a:lnTo>
                  <a:lnTo>
                    <a:pt x="134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202"/>
            <p:cNvSpPr>
              <a:spLocks noEditPoints="1"/>
            </p:cNvSpPr>
            <p:nvPr/>
          </p:nvSpPr>
          <p:spPr bwMode="auto">
            <a:xfrm>
              <a:off x="1966913" y="6122988"/>
              <a:ext cx="125413" cy="190500"/>
            </a:xfrm>
            <a:custGeom>
              <a:avLst/>
              <a:gdLst>
                <a:gd name="T0" fmla="*/ 133 w 137"/>
                <a:gd name="T1" fmla="*/ 172 h 207"/>
                <a:gd name="T2" fmla="*/ 99 w 137"/>
                <a:gd name="T3" fmla="*/ 203 h 207"/>
                <a:gd name="T4" fmla="*/ 38 w 137"/>
                <a:gd name="T5" fmla="*/ 203 h 207"/>
                <a:gd name="T6" fmla="*/ 4 w 137"/>
                <a:gd name="T7" fmla="*/ 172 h 207"/>
                <a:gd name="T8" fmla="*/ 3 w 137"/>
                <a:gd name="T9" fmla="*/ 129 h 207"/>
                <a:gd name="T10" fmla="*/ 25 w 137"/>
                <a:gd name="T11" fmla="*/ 104 h 207"/>
                <a:gd name="T12" fmla="*/ 40 w 137"/>
                <a:gd name="T13" fmla="*/ 98 h 207"/>
                <a:gd name="T14" fmla="*/ 14 w 137"/>
                <a:gd name="T15" fmla="*/ 81 h 207"/>
                <a:gd name="T16" fmla="*/ 4 w 137"/>
                <a:gd name="T17" fmla="*/ 51 h 207"/>
                <a:gd name="T18" fmla="*/ 21 w 137"/>
                <a:gd name="T19" fmla="*/ 15 h 207"/>
                <a:gd name="T20" fmla="*/ 68 w 137"/>
                <a:gd name="T21" fmla="*/ 0 h 207"/>
                <a:gd name="T22" fmla="*/ 117 w 137"/>
                <a:gd name="T23" fmla="*/ 15 h 207"/>
                <a:gd name="T24" fmla="*/ 132 w 137"/>
                <a:gd name="T25" fmla="*/ 52 h 207"/>
                <a:gd name="T26" fmla="*/ 123 w 137"/>
                <a:gd name="T27" fmla="*/ 81 h 207"/>
                <a:gd name="T28" fmla="*/ 96 w 137"/>
                <a:gd name="T29" fmla="*/ 98 h 207"/>
                <a:gd name="T30" fmla="*/ 113 w 137"/>
                <a:gd name="T31" fmla="*/ 104 h 207"/>
                <a:gd name="T32" fmla="*/ 134 w 137"/>
                <a:gd name="T33" fmla="*/ 129 h 207"/>
                <a:gd name="T34" fmla="*/ 106 w 137"/>
                <a:gd name="T35" fmla="*/ 53 h 207"/>
                <a:gd name="T36" fmla="*/ 97 w 137"/>
                <a:gd name="T37" fmla="*/ 28 h 207"/>
                <a:gd name="T38" fmla="*/ 68 w 137"/>
                <a:gd name="T39" fmla="*/ 19 h 207"/>
                <a:gd name="T40" fmla="*/ 39 w 137"/>
                <a:gd name="T41" fmla="*/ 28 h 207"/>
                <a:gd name="T42" fmla="*/ 31 w 137"/>
                <a:gd name="T43" fmla="*/ 53 h 207"/>
                <a:gd name="T44" fmla="*/ 38 w 137"/>
                <a:gd name="T45" fmla="*/ 77 h 207"/>
                <a:gd name="T46" fmla="*/ 68 w 137"/>
                <a:gd name="T47" fmla="*/ 89 h 207"/>
                <a:gd name="T48" fmla="*/ 99 w 137"/>
                <a:gd name="T49" fmla="*/ 77 h 207"/>
                <a:gd name="T50" fmla="*/ 106 w 137"/>
                <a:gd name="T51" fmla="*/ 53 h 207"/>
                <a:gd name="T52" fmla="*/ 109 w 137"/>
                <a:gd name="T53" fmla="*/ 132 h 207"/>
                <a:gd name="T54" fmla="*/ 88 w 137"/>
                <a:gd name="T55" fmla="*/ 111 h 207"/>
                <a:gd name="T56" fmla="*/ 49 w 137"/>
                <a:gd name="T57" fmla="*/ 111 h 207"/>
                <a:gd name="T58" fmla="*/ 29 w 137"/>
                <a:gd name="T59" fmla="*/ 132 h 207"/>
                <a:gd name="T60" fmla="*/ 29 w 137"/>
                <a:gd name="T61" fmla="*/ 163 h 207"/>
                <a:gd name="T62" fmla="*/ 49 w 137"/>
                <a:gd name="T63" fmla="*/ 185 h 207"/>
                <a:gd name="T64" fmla="*/ 89 w 137"/>
                <a:gd name="T65" fmla="*/ 185 h 207"/>
                <a:gd name="T66" fmla="*/ 108 w 137"/>
                <a:gd name="T67" fmla="*/ 16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7" h="207">
                  <a:moveTo>
                    <a:pt x="137" y="148"/>
                  </a:moveTo>
                  <a:cubicBezTo>
                    <a:pt x="137" y="157"/>
                    <a:pt x="136" y="165"/>
                    <a:pt x="133" y="172"/>
                  </a:cubicBezTo>
                  <a:cubicBezTo>
                    <a:pt x="130" y="179"/>
                    <a:pt x="126" y="185"/>
                    <a:pt x="121" y="191"/>
                  </a:cubicBezTo>
                  <a:cubicBezTo>
                    <a:pt x="115" y="196"/>
                    <a:pt x="108" y="200"/>
                    <a:pt x="99" y="203"/>
                  </a:cubicBezTo>
                  <a:cubicBezTo>
                    <a:pt x="91" y="206"/>
                    <a:pt x="80" y="207"/>
                    <a:pt x="69" y="207"/>
                  </a:cubicBezTo>
                  <a:cubicBezTo>
                    <a:pt x="57" y="207"/>
                    <a:pt x="46" y="206"/>
                    <a:pt x="38" y="203"/>
                  </a:cubicBezTo>
                  <a:cubicBezTo>
                    <a:pt x="29" y="200"/>
                    <a:pt x="22" y="196"/>
                    <a:pt x="16" y="191"/>
                  </a:cubicBezTo>
                  <a:cubicBezTo>
                    <a:pt x="11" y="185"/>
                    <a:pt x="6" y="179"/>
                    <a:pt x="4" y="172"/>
                  </a:cubicBezTo>
                  <a:cubicBezTo>
                    <a:pt x="1" y="165"/>
                    <a:pt x="0" y="157"/>
                    <a:pt x="0" y="148"/>
                  </a:cubicBezTo>
                  <a:cubicBezTo>
                    <a:pt x="0" y="141"/>
                    <a:pt x="1" y="135"/>
                    <a:pt x="3" y="129"/>
                  </a:cubicBezTo>
                  <a:cubicBezTo>
                    <a:pt x="5" y="123"/>
                    <a:pt x="8" y="118"/>
                    <a:pt x="12" y="114"/>
                  </a:cubicBezTo>
                  <a:cubicBezTo>
                    <a:pt x="16" y="110"/>
                    <a:pt x="20" y="107"/>
                    <a:pt x="25" y="104"/>
                  </a:cubicBezTo>
                  <a:cubicBezTo>
                    <a:pt x="30" y="101"/>
                    <a:pt x="35" y="100"/>
                    <a:pt x="40" y="99"/>
                  </a:cubicBezTo>
                  <a:lnTo>
                    <a:pt x="40" y="98"/>
                  </a:lnTo>
                  <a:cubicBezTo>
                    <a:pt x="34" y="97"/>
                    <a:pt x="29" y="95"/>
                    <a:pt x="25" y="92"/>
                  </a:cubicBezTo>
                  <a:cubicBezTo>
                    <a:pt x="20" y="89"/>
                    <a:pt x="17" y="85"/>
                    <a:pt x="14" y="81"/>
                  </a:cubicBezTo>
                  <a:cubicBezTo>
                    <a:pt x="11" y="77"/>
                    <a:pt x="8" y="72"/>
                    <a:pt x="7" y="67"/>
                  </a:cubicBezTo>
                  <a:cubicBezTo>
                    <a:pt x="5" y="62"/>
                    <a:pt x="4" y="57"/>
                    <a:pt x="4" y="51"/>
                  </a:cubicBezTo>
                  <a:cubicBezTo>
                    <a:pt x="4" y="44"/>
                    <a:pt x="6" y="38"/>
                    <a:pt x="8" y="31"/>
                  </a:cubicBezTo>
                  <a:cubicBezTo>
                    <a:pt x="11" y="25"/>
                    <a:pt x="15" y="20"/>
                    <a:pt x="21" y="15"/>
                  </a:cubicBezTo>
                  <a:cubicBezTo>
                    <a:pt x="26" y="10"/>
                    <a:pt x="33" y="6"/>
                    <a:pt x="40" y="4"/>
                  </a:cubicBezTo>
                  <a:cubicBezTo>
                    <a:pt x="48" y="1"/>
                    <a:pt x="58" y="0"/>
                    <a:pt x="68" y="0"/>
                  </a:cubicBezTo>
                  <a:cubicBezTo>
                    <a:pt x="79" y="0"/>
                    <a:pt x="88" y="1"/>
                    <a:pt x="96" y="4"/>
                  </a:cubicBezTo>
                  <a:cubicBezTo>
                    <a:pt x="105" y="7"/>
                    <a:pt x="111" y="10"/>
                    <a:pt x="117" y="15"/>
                  </a:cubicBezTo>
                  <a:cubicBezTo>
                    <a:pt x="122" y="20"/>
                    <a:pt x="126" y="25"/>
                    <a:pt x="128" y="32"/>
                  </a:cubicBezTo>
                  <a:cubicBezTo>
                    <a:pt x="131" y="38"/>
                    <a:pt x="132" y="45"/>
                    <a:pt x="132" y="52"/>
                  </a:cubicBezTo>
                  <a:cubicBezTo>
                    <a:pt x="132" y="57"/>
                    <a:pt x="131" y="62"/>
                    <a:pt x="130" y="68"/>
                  </a:cubicBezTo>
                  <a:cubicBezTo>
                    <a:pt x="128" y="73"/>
                    <a:pt x="126" y="77"/>
                    <a:pt x="123" y="81"/>
                  </a:cubicBezTo>
                  <a:cubicBezTo>
                    <a:pt x="120" y="86"/>
                    <a:pt x="116" y="89"/>
                    <a:pt x="112" y="92"/>
                  </a:cubicBezTo>
                  <a:cubicBezTo>
                    <a:pt x="107" y="95"/>
                    <a:pt x="102" y="97"/>
                    <a:pt x="96" y="98"/>
                  </a:cubicBezTo>
                  <a:lnTo>
                    <a:pt x="96" y="99"/>
                  </a:lnTo>
                  <a:cubicBezTo>
                    <a:pt x="102" y="100"/>
                    <a:pt x="108" y="101"/>
                    <a:pt x="113" y="104"/>
                  </a:cubicBezTo>
                  <a:cubicBezTo>
                    <a:pt x="118" y="106"/>
                    <a:pt x="122" y="110"/>
                    <a:pt x="126" y="114"/>
                  </a:cubicBezTo>
                  <a:cubicBezTo>
                    <a:pt x="129" y="118"/>
                    <a:pt x="132" y="123"/>
                    <a:pt x="134" y="129"/>
                  </a:cubicBezTo>
                  <a:cubicBezTo>
                    <a:pt x="136" y="134"/>
                    <a:pt x="137" y="141"/>
                    <a:pt x="137" y="148"/>
                  </a:cubicBezTo>
                  <a:close/>
                  <a:moveTo>
                    <a:pt x="106" y="53"/>
                  </a:moveTo>
                  <a:cubicBezTo>
                    <a:pt x="106" y="48"/>
                    <a:pt x="105" y="43"/>
                    <a:pt x="103" y="39"/>
                  </a:cubicBezTo>
                  <a:cubicBezTo>
                    <a:pt x="102" y="35"/>
                    <a:pt x="100" y="31"/>
                    <a:pt x="97" y="28"/>
                  </a:cubicBezTo>
                  <a:cubicBezTo>
                    <a:pt x="94" y="25"/>
                    <a:pt x="90" y="23"/>
                    <a:pt x="86" y="21"/>
                  </a:cubicBezTo>
                  <a:cubicBezTo>
                    <a:pt x="81" y="20"/>
                    <a:pt x="75" y="19"/>
                    <a:pt x="68" y="19"/>
                  </a:cubicBezTo>
                  <a:cubicBezTo>
                    <a:pt x="61" y="19"/>
                    <a:pt x="55" y="20"/>
                    <a:pt x="51" y="21"/>
                  </a:cubicBezTo>
                  <a:cubicBezTo>
                    <a:pt x="46" y="23"/>
                    <a:pt x="42" y="25"/>
                    <a:pt x="39" y="28"/>
                  </a:cubicBezTo>
                  <a:cubicBezTo>
                    <a:pt x="36" y="31"/>
                    <a:pt x="34" y="35"/>
                    <a:pt x="33" y="39"/>
                  </a:cubicBezTo>
                  <a:cubicBezTo>
                    <a:pt x="31" y="43"/>
                    <a:pt x="31" y="48"/>
                    <a:pt x="31" y="53"/>
                  </a:cubicBezTo>
                  <a:cubicBezTo>
                    <a:pt x="31" y="57"/>
                    <a:pt x="31" y="61"/>
                    <a:pt x="32" y="65"/>
                  </a:cubicBezTo>
                  <a:cubicBezTo>
                    <a:pt x="33" y="70"/>
                    <a:pt x="35" y="73"/>
                    <a:pt x="38" y="77"/>
                  </a:cubicBezTo>
                  <a:cubicBezTo>
                    <a:pt x="41" y="80"/>
                    <a:pt x="45" y="83"/>
                    <a:pt x="50" y="85"/>
                  </a:cubicBezTo>
                  <a:cubicBezTo>
                    <a:pt x="54" y="88"/>
                    <a:pt x="61" y="89"/>
                    <a:pt x="68" y="89"/>
                  </a:cubicBezTo>
                  <a:cubicBezTo>
                    <a:pt x="76" y="89"/>
                    <a:pt x="83" y="88"/>
                    <a:pt x="88" y="85"/>
                  </a:cubicBezTo>
                  <a:cubicBezTo>
                    <a:pt x="93" y="83"/>
                    <a:pt x="96" y="80"/>
                    <a:pt x="99" y="77"/>
                  </a:cubicBezTo>
                  <a:cubicBezTo>
                    <a:pt x="102" y="73"/>
                    <a:pt x="103" y="70"/>
                    <a:pt x="104" y="65"/>
                  </a:cubicBezTo>
                  <a:cubicBezTo>
                    <a:pt x="105" y="61"/>
                    <a:pt x="106" y="57"/>
                    <a:pt x="106" y="53"/>
                  </a:cubicBezTo>
                  <a:close/>
                  <a:moveTo>
                    <a:pt x="111" y="146"/>
                  </a:moveTo>
                  <a:cubicBezTo>
                    <a:pt x="111" y="141"/>
                    <a:pt x="110" y="136"/>
                    <a:pt x="109" y="132"/>
                  </a:cubicBezTo>
                  <a:cubicBezTo>
                    <a:pt x="107" y="127"/>
                    <a:pt x="105" y="123"/>
                    <a:pt x="102" y="120"/>
                  </a:cubicBezTo>
                  <a:cubicBezTo>
                    <a:pt x="98" y="116"/>
                    <a:pt x="94" y="113"/>
                    <a:pt x="88" y="111"/>
                  </a:cubicBezTo>
                  <a:cubicBezTo>
                    <a:pt x="83" y="109"/>
                    <a:pt x="76" y="108"/>
                    <a:pt x="68" y="108"/>
                  </a:cubicBezTo>
                  <a:cubicBezTo>
                    <a:pt x="60" y="108"/>
                    <a:pt x="54" y="109"/>
                    <a:pt x="49" y="111"/>
                  </a:cubicBezTo>
                  <a:cubicBezTo>
                    <a:pt x="43" y="113"/>
                    <a:pt x="39" y="116"/>
                    <a:pt x="36" y="120"/>
                  </a:cubicBezTo>
                  <a:cubicBezTo>
                    <a:pt x="33" y="123"/>
                    <a:pt x="30" y="127"/>
                    <a:pt x="29" y="132"/>
                  </a:cubicBezTo>
                  <a:cubicBezTo>
                    <a:pt x="27" y="137"/>
                    <a:pt x="26" y="141"/>
                    <a:pt x="26" y="146"/>
                  </a:cubicBezTo>
                  <a:cubicBezTo>
                    <a:pt x="26" y="153"/>
                    <a:pt x="27" y="158"/>
                    <a:pt x="29" y="163"/>
                  </a:cubicBezTo>
                  <a:cubicBezTo>
                    <a:pt x="30" y="168"/>
                    <a:pt x="33" y="173"/>
                    <a:pt x="36" y="177"/>
                  </a:cubicBezTo>
                  <a:cubicBezTo>
                    <a:pt x="39" y="180"/>
                    <a:pt x="44" y="183"/>
                    <a:pt x="49" y="185"/>
                  </a:cubicBezTo>
                  <a:cubicBezTo>
                    <a:pt x="55" y="187"/>
                    <a:pt x="61" y="188"/>
                    <a:pt x="69" y="188"/>
                  </a:cubicBezTo>
                  <a:cubicBezTo>
                    <a:pt x="77" y="188"/>
                    <a:pt x="83" y="187"/>
                    <a:pt x="89" y="185"/>
                  </a:cubicBezTo>
                  <a:cubicBezTo>
                    <a:pt x="94" y="183"/>
                    <a:pt x="98" y="180"/>
                    <a:pt x="101" y="177"/>
                  </a:cubicBezTo>
                  <a:cubicBezTo>
                    <a:pt x="105" y="173"/>
                    <a:pt x="107" y="168"/>
                    <a:pt x="108" y="163"/>
                  </a:cubicBezTo>
                  <a:cubicBezTo>
                    <a:pt x="110" y="158"/>
                    <a:pt x="111" y="152"/>
                    <a:pt x="111" y="1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203"/>
            <p:cNvSpPr>
              <a:spLocks noEditPoints="1"/>
            </p:cNvSpPr>
            <p:nvPr/>
          </p:nvSpPr>
          <p:spPr bwMode="auto">
            <a:xfrm>
              <a:off x="2535238" y="6121400"/>
              <a:ext cx="123825" cy="190500"/>
            </a:xfrm>
            <a:custGeom>
              <a:avLst/>
              <a:gdLst>
                <a:gd name="T0" fmla="*/ 136 w 136"/>
                <a:gd name="T1" fmla="*/ 100 h 208"/>
                <a:gd name="T2" fmla="*/ 130 w 136"/>
                <a:gd name="T3" fmla="*/ 147 h 208"/>
                <a:gd name="T4" fmla="*/ 116 w 136"/>
                <a:gd name="T5" fmla="*/ 181 h 208"/>
                <a:gd name="T6" fmla="*/ 93 w 136"/>
                <a:gd name="T7" fmla="*/ 201 h 208"/>
                <a:gd name="T8" fmla="*/ 62 w 136"/>
                <a:gd name="T9" fmla="*/ 208 h 208"/>
                <a:gd name="T10" fmla="*/ 42 w 136"/>
                <a:gd name="T11" fmla="*/ 206 h 208"/>
                <a:gd name="T12" fmla="*/ 25 w 136"/>
                <a:gd name="T13" fmla="*/ 198 h 208"/>
                <a:gd name="T14" fmla="*/ 12 w 136"/>
                <a:gd name="T15" fmla="*/ 185 h 208"/>
                <a:gd name="T16" fmla="*/ 4 w 136"/>
                <a:gd name="T17" fmla="*/ 166 h 208"/>
                <a:gd name="T18" fmla="*/ 29 w 136"/>
                <a:gd name="T19" fmla="*/ 162 h 208"/>
                <a:gd name="T20" fmla="*/ 41 w 136"/>
                <a:gd name="T21" fmla="*/ 181 h 208"/>
                <a:gd name="T22" fmla="*/ 63 w 136"/>
                <a:gd name="T23" fmla="*/ 187 h 208"/>
                <a:gd name="T24" fmla="*/ 82 w 136"/>
                <a:gd name="T25" fmla="*/ 182 h 208"/>
                <a:gd name="T26" fmla="*/ 97 w 136"/>
                <a:gd name="T27" fmla="*/ 168 h 208"/>
                <a:gd name="T28" fmla="*/ 106 w 136"/>
                <a:gd name="T29" fmla="*/ 143 h 208"/>
                <a:gd name="T30" fmla="*/ 110 w 136"/>
                <a:gd name="T31" fmla="*/ 108 h 208"/>
                <a:gd name="T32" fmla="*/ 102 w 136"/>
                <a:gd name="T33" fmla="*/ 120 h 208"/>
                <a:gd name="T34" fmla="*/ 90 w 136"/>
                <a:gd name="T35" fmla="*/ 129 h 208"/>
                <a:gd name="T36" fmla="*/ 76 w 136"/>
                <a:gd name="T37" fmla="*/ 134 h 208"/>
                <a:gd name="T38" fmla="*/ 60 w 136"/>
                <a:gd name="T39" fmla="*/ 136 h 208"/>
                <a:gd name="T40" fmla="*/ 35 w 136"/>
                <a:gd name="T41" fmla="*/ 131 h 208"/>
                <a:gd name="T42" fmla="*/ 16 w 136"/>
                <a:gd name="T43" fmla="*/ 118 h 208"/>
                <a:gd name="T44" fmla="*/ 4 w 136"/>
                <a:gd name="T45" fmla="*/ 96 h 208"/>
                <a:gd name="T46" fmla="*/ 0 w 136"/>
                <a:gd name="T47" fmla="*/ 68 h 208"/>
                <a:gd name="T48" fmla="*/ 4 w 136"/>
                <a:gd name="T49" fmla="*/ 40 h 208"/>
                <a:gd name="T50" fmla="*/ 18 w 136"/>
                <a:gd name="T51" fmla="*/ 19 h 208"/>
                <a:gd name="T52" fmla="*/ 39 w 136"/>
                <a:gd name="T53" fmla="*/ 5 h 208"/>
                <a:gd name="T54" fmla="*/ 67 w 136"/>
                <a:gd name="T55" fmla="*/ 0 h 208"/>
                <a:gd name="T56" fmla="*/ 118 w 136"/>
                <a:gd name="T57" fmla="*/ 25 h 208"/>
                <a:gd name="T58" fmla="*/ 136 w 136"/>
                <a:gd name="T59" fmla="*/ 100 h 208"/>
                <a:gd name="T60" fmla="*/ 107 w 136"/>
                <a:gd name="T61" fmla="*/ 75 h 208"/>
                <a:gd name="T62" fmla="*/ 105 w 136"/>
                <a:gd name="T63" fmla="*/ 54 h 208"/>
                <a:gd name="T64" fmla="*/ 97 w 136"/>
                <a:gd name="T65" fmla="*/ 37 h 208"/>
                <a:gd name="T66" fmla="*/ 84 w 136"/>
                <a:gd name="T67" fmla="*/ 26 h 208"/>
                <a:gd name="T68" fmla="*/ 66 w 136"/>
                <a:gd name="T69" fmla="*/ 21 h 208"/>
                <a:gd name="T70" fmla="*/ 50 w 136"/>
                <a:gd name="T71" fmla="*/ 25 h 208"/>
                <a:gd name="T72" fmla="*/ 37 w 136"/>
                <a:gd name="T73" fmla="*/ 34 h 208"/>
                <a:gd name="T74" fmla="*/ 29 w 136"/>
                <a:gd name="T75" fmla="*/ 49 h 208"/>
                <a:gd name="T76" fmla="*/ 26 w 136"/>
                <a:gd name="T77" fmla="*/ 68 h 208"/>
                <a:gd name="T78" fmla="*/ 29 w 136"/>
                <a:gd name="T79" fmla="*/ 87 h 208"/>
                <a:gd name="T80" fmla="*/ 36 w 136"/>
                <a:gd name="T81" fmla="*/ 102 h 208"/>
                <a:gd name="T82" fmla="*/ 49 w 136"/>
                <a:gd name="T83" fmla="*/ 112 h 208"/>
                <a:gd name="T84" fmla="*/ 66 w 136"/>
                <a:gd name="T85" fmla="*/ 116 h 208"/>
                <a:gd name="T86" fmla="*/ 81 w 136"/>
                <a:gd name="T87" fmla="*/ 114 h 208"/>
                <a:gd name="T88" fmla="*/ 94 w 136"/>
                <a:gd name="T89" fmla="*/ 106 h 208"/>
                <a:gd name="T90" fmla="*/ 104 w 136"/>
                <a:gd name="T91" fmla="*/ 93 h 208"/>
                <a:gd name="T92" fmla="*/ 107 w 136"/>
                <a:gd name="T93" fmla="*/ 7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6" h="208">
                  <a:moveTo>
                    <a:pt x="136" y="100"/>
                  </a:moveTo>
                  <a:cubicBezTo>
                    <a:pt x="136" y="118"/>
                    <a:pt x="134" y="134"/>
                    <a:pt x="130" y="147"/>
                  </a:cubicBezTo>
                  <a:cubicBezTo>
                    <a:pt x="127" y="161"/>
                    <a:pt x="122" y="172"/>
                    <a:pt x="116" y="181"/>
                  </a:cubicBezTo>
                  <a:cubicBezTo>
                    <a:pt x="110" y="190"/>
                    <a:pt x="102" y="197"/>
                    <a:pt x="93" y="201"/>
                  </a:cubicBezTo>
                  <a:cubicBezTo>
                    <a:pt x="84" y="206"/>
                    <a:pt x="74" y="208"/>
                    <a:pt x="62" y="208"/>
                  </a:cubicBezTo>
                  <a:cubicBezTo>
                    <a:pt x="55" y="208"/>
                    <a:pt x="48" y="207"/>
                    <a:pt x="42" y="206"/>
                  </a:cubicBezTo>
                  <a:cubicBezTo>
                    <a:pt x="35" y="204"/>
                    <a:pt x="30" y="202"/>
                    <a:pt x="25" y="198"/>
                  </a:cubicBezTo>
                  <a:cubicBezTo>
                    <a:pt x="20" y="195"/>
                    <a:pt x="16" y="191"/>
                    <a:pt x="12" y="185"/>
                  </a:cubicBezTo>
                  <a:cubicBezTo>
                    <a:pt x="9" y="180"/>
                    <a:pt x="6" y="173"/>
                    <a:pt x="4" y="166"/>
                  </a:cubicBezTo>
                  <a:lnTo>
                    <a:pt x="29" y="162"/>
                  </a:lnTo>
                  <a:cubicBezTo>
                    <a:pt x="31" y="171"/>
                    <a:pt x="36" y="177"/>
                    <a:pt x="41" y="181"/>
                  </a:cubicBezTo>
                  <a:cubicBezTo>
                    <a:pt x="47" y="185"/>
                    <a:pt x="54" y="187"/>
                    <a:pt x="63" y="187"/>
                  </a:cubicBezTo>
                  <a:cubicBezTo>
                    <a:pt x="70" y="187"/>
                    <a:pt x="76" y="186"/>
                    <a:pt x="82" y="182"/>
                  </a:cubicBezTo>
                  <a:cubicBezTo>
                    <a:pt x="88" y="179"/>
                    <a:pt x="93" y="174"/>
                    <a:pt x="97" y="168"/>
                  </a:cubicBezTo>
                  <a:cubicBezTo>
                    <a:pt x="101" y="161"/>
                    <a:pt x="104" y="153"/>
                    <a:pt x="106" y="143"/>
                  </a:cubicBezTo>
                  <a:cubicBezTo>
                    <a:pt x="109" y="133"/>
                    <a:pt x="110" y="121"/>
                    <a:pt x="110" y="108"/>
                  </a:cubicBezTo>
                  <a:cubicBezTo>
                    <a:pt x="108" y="112"/>
                    <a:pt x="105" y="116"/>
                    <a:pt x="102" y="120"/>
                  </a:cubicBezTo>
                  <a:cubicBezTo>
                    <a:pt x="98" y="123"/>
                    <a:pt x="94" y="126"/>
                    <a:pt x="90" y="129"/>
                  </a:cubicBezTo>
                  <a:cubicBezTo>
                    <a:pt x="85" y="131"/>
                    <a:pt x="81" y="133"/>
                    <a:pt x="76" y="134"/>
                  </a:cubicBezTo>
                  <a:cubicBezTo>
                    <a:pt x="70" y="136"/>
                    <a:pt x="65" y="136"/>
                    <a:pt x="60" y="136"/>
                  </a:cubicBezTo>
                  <a:cubicBezTo>
                    <a:pt x="51" y="136"/>
                    <a:pt x="42" y="135"/>
                    <a:pt x="35" y="131"/>
                  </a:cubicBezTo>
                  <a:cubicBezTo>
                    <a:pt x="28" y="128"/>
                    <a:pt x="21" y="123"/>
                    <a:pt x="16" y="118"/>
                  </a:cubicBezTo>
                  <a:cubicBezTo>
                    <a:pt x="11" y="112"/>
                    <a:pt x="7" y="104"/>
                    <a:pt x="4" y="96"/>
                  </a:cubicBezTo>
                  <a:cubicBezTo>
                    <a:pt x="1" y="88"/>
                    <a:pt x="0" y="78"/>
                    <a:pt x="0" y="68"/>
                  </a:cubicBezTo>
                  <a:cubicBezTo>
                    <a:pt x="0" y="58"/>
                    <a:pt x="2" y="48"/>
                    <a:pt x="4" y="40"/>
                  </a:cubicBezTo>
                  <a:cubicBezTo>
                    <a:pt x="8" y="32"/>
                    <a:pt x="12" y="25"/>
                    <a:pt x="18" y="19"/>
                  </a:cubicBezTo>
                  <a:cubicBezTo>
                    <a:pt x="23" y="13"/>
                    <a:pt x="30" y="8"/>
                    <a:pt x="39" y="5"/>
                  </a:cubicBezTo>
                  <a:cubicBezTo>
                    <a:pt x="47" y="2"/>
                    <a:pt x="57" y="0"/>
                    <a:pt x="67" y="0"/>
                  </a:cubicBezTo>
                  <a:cubicBezTo>
                    <a:pt x="90" y="0"/>
                    <a:pt x="107" y="9"/>
                    <a:pt x="118" y="25"/>
                  </a:cubicBezTo>
                  <a:cubicBezTo>
                    <a:pt x="130" y="42"/>
                    <a:pt x="136" y="67"/>
                    <a:pt x="136" y="100"/>
                  </a:cubicBezTo>
                  <a:close/>
                  <a:moveTo>
                    <a:pt x="107" y="75"/>
                  </a:moveTo>
                  <a:cubicBezTo>
                    <a:pt x="107" y="68"/>
                    <a:pt x="107" y="61"/>
                    <a:pt x="105" y="54"/>
                  </a:cubicBezTo>
                  <a:cubicBezTo>
                    <a:pt x="103" y="48"/>
                    <a:pt x="100" y="42"/>
                    <a:pt x="97" y="37"/>
                  </a:cubicBezTo>
                  <a:cubicBezTo>
                    <a:pt x="93" y="32"/>
                    <a:pt x="89" y="28"/>
                    <a:pt x="84" y="26"/>
                  </a:cubicBezTo>
                  <a:cubicBezTo>
                    <a:pt x="79" y="23"/>
                    <a:pt x="73" y="21"/>
                    <a:pt x="66" y="21"/>
                  </a:cubicBezTo>
                  <a:cubicBezTo>
                    <a:pt x="60" y="21"/>
                    <a:pt x="55" y="22"/>
                    <a:pt x="50" y="25"/>
                  </a:cubicBezTo>
                  <a:cubicBezTo>
                    <a:pt x="45" y="27"/>
                    <a:pt x="40" y="30"/>
                    <a:pt x="37" y="34"/>
                  </a:cubicBezTo>
                  <a:cubicBezTo>
                    <a:pt x="34" y="38"/>
                    <a:pt x="31" y="43"/>
                    <a:pt x="29" y="49"/>
                  </a:cubicBezTo>
                  <a:cubicBezTo>
                    <a:pt x="27" y="55"/>
                    <a:pt x="26" y="61"/>
                    <a:pt x="26" y="68"/>
                  </a:cubicBezTo>
                  <a:cubicBezTo>
                    <a:pt x="26" y="75"/>
                    <a:pt x="27" y="81"/>
                    <a:pt x="29" y="87"/>
                  </a:cubicBezTo>
                  <a:cubicBezTo>
                    <a:pt x="30" y="93"/>
                    <a:pt x="33" y="98"/>
                    <a:pt x="36" y="102"/>
                  </a:cubicBezTo>
                  <a:cubicBezTo>
                    <a:pt x="40" y="107"/>
                    <a:pt x="44" y="110"/>
                    <a:pt x="49" y="112"/>
                  </a:cubicBezTo>
                  <a:cubicBezTo>
                    <a:pt x="54" y="115"/>
                    <a:pt x="59" y="116"/>
                    <a:pt x="66" y="116"/>
                  </a:cubicBezTo>
                  <a:cubicBezTo>
                    <a:pt x="71" y="116"/>
                    <a:pt x="76" y="115"/>
                    <a:pt x="81" y="114"/>
                  </a:cubicBezTo>
                  <a:cubicBezTo>
                    <a:pt x="85" y="112"/>
                    <a:pt x="90" y="109"/>
                    <a:pt x="94" y="106"/>
                  </a:cubicBezTo>
                  <a:cubicBezTo>
                    <a:pt x="98" y="103"/>
                    <a:pt x="101" y="99"/>
                    <a:pt x="104" y="93"/>
                  </a:cubicBezTo>
                  <a:cubicBezTo>
                    <a:pt x="106" y="88"/>
                    <a:pt x="107" y="82"/>
                    <a:pt x="107" y="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204"/>
            <p:cNvSpPr>
              <a:spLocks/>
            </p:cNvSpPr>
            <p:nvPr/>
          </p:nvSpPr>
          <p:spPr bwMode="auto">
            <a:xfrm>
              <a:off x="3021013" y="6126163"/>
              <a:ext cx="115888" cy="184150"/>
            </a:xfrm>
            <a:custGeom>
              <a:avLst/>
              <a:gdLst>
                <a:gd name="T0" fmla="*/ 0 w 73"/>
                <a:gd name="T1" fmla="*/ 116 h 116"/>
                <a:gd name="T2" fmla="*/ 0 w 73"/>
                <a:gd name="T3" fmla="*/ 104 h 116"/>
                <a:gd name="T4" fmla="*/ 30 w 73"/>
                <a:gd name="T5" fmla="*/ 104 h 116"/>
                <a:gd name="T6" fmla="*/ 30 w 73"/>
                <a:gd name="T7" fmla="*/ 14 h 116"/>
                <a:gd name="T8" fmla="*/ 4 w 73"/>
                <a:gd name="T9" fmla="*/ 33 h 116"/>
                <a:gd name="T10" fmla="*/ 4 w 73"/>
                <a:gd name="T11" fmla="*/ 19 h 116"/>
                <a:gd name="T12" fmla="*/ 31 w 73"/>
                <a:gd name="T13" fmla="*/ 0 h 116"/>
                <a:gd name="T14" fmla="*/ 45 w 73"/>
                <a:gd name="T15" fmla="*/ 0 h 116"/>
                <a:gd name="T16" fmla="*/ 45 w 73"/>
                <a:gd name="T17" fmla="*/ 104 h 116"/>
                <a:gd name="T18" fmla="*/ 73 w 73"/>
                <a:gd name="T19" fmla="*/ 104 h 116"/>
                <a:gd name="T20" fmla="*/ 73 w 73"/>
                <a:gd name="T21" fmla="*/ 116 h 116"/>
                <a:gd name="T22" fmla="*/ 0 w 73"/>
                <a:gd name="T23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116">
                  <a:moveTo>
                    <a:pt x="0" y="116"/>
                  </a:moveTo>
                  <a:lnTo>
                    <a:pt x="0" y="104"/>
                  </a:lnTo>
                  <a:lnTo>
                    <a:pt x="30" y="104"/>
                  </a:lnTo>
                  <a:lnTo>
                    <a:pt x="30" y="14"/>
                  </a:lnTo>
                  <a:lnTo>
                    <a:pt x="4" y="33"/>
                  </a:lnTo>
                  <a:lnTo>
                    <a:pt x="4" y="19"/>
                  </a:lnTo>
                  <a:lnTo>
                    <a:pt x="31" y="0"/>
                  </a:lnTo>
                  <a:lnTo>
                    <a:pt x="45" y="0"/>
                  </a:lnTo>
                  <a:lnTo>
                    <a:pt x="45" y="104"/>
                  </a:lnTo>
                  <a:lnTo>
                    <a:pt x="73" y="104"/>
                  </a:lnTo>
                  <a:lnTo>
                    <a:pt x="73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05"/>
            <p:cNvSpPr>
              <a:spLocks noEditPoints="1"/>
            </p:cNvSpPr>
            <p:nvPr/>
          </p:nvSpPr>
          <p:spPr bwMode="auto">
            <a:xfrm>
              <a:off x="3160713" y="6122988"/>
              <a:ext cx="128588" cy="190500"/>
            </a:xfrm>
            <a:custGeom>
              <a:avLst/>
              <a:gdLst>
                <a:gd name="T0" fmla="*/ 140 w 140"/>
                <a:gd name="T1" fmla="*/ 103 h 207"/>
                <a:gd name="T2" fmla="*/ 135 w 140"/>
                <a:gd name="T3" fmla="*/ 152 h 207"/>
                <a:gd name="T4" fmla="*/ 120 w 140"/>
                <a:gd name="T5" fmla="*/ 185 h 207"/>
                <a:gd name="T6" fmla="*/ 97 w 140"/>
                <a:gd name="T7" fmla="*/ 202 h 207"/>
                <a:gd name="T8" fmla="*/ 70 w 140"/>
                <a:gd name="T9" fmla="*/ 207 h 207"/>
                <a:gd name="T10" fmla="*/ 42 w 140"/>
                <a:gd name="T11" fmla="*/ 202 h 207"/>
                <a:gd name="T12" fmla="*/ 20 w 140"/>
                <a:gd name="T13" fmla="*/ 185 h 207"/>
                <a:gd name="T14" fmla="*/ 6 w 140"/>
                <a:gd name="T15" fmla="*/ 153 h 207"/>
                <a:gd name="T16" fmla="*/ 0 w 140"/>
                <a:gd name="T17" fmla="*/ 103 h 207"/>
                <a:gd name="T18" fmla="*/ 6 w 140"/>
                <a:gd name="T19" fmla="*/ 53 h 207"/>
                <a:gd name="T20" fmla="*/ 20 w 140"/>
                <a:gd name="T21" fmla="*/ 21 h 207"/>
                <a:gd name="T22" fmla="*/ 43 w 140"/>
                <a:gd name="T23" fmla="*/ 5 h 207"/>
                <a:gd name="T24" fmla="*/ 71 w 140"/>
                <a:gd name="T25" fmla="*/ 0 h 207"/>
                <a:gd name="T26" fmla="*/ 98 w 140"/>
                <a:gd name="T27" fmla="*/ 5 h 207"/>
                <a:gd name="T28" fmla="*/ 120 w 140"/>
                <a:gd name="T29" fmla="*/ 21 h 207"/>
                <a:gd name="T30" fmla="*/ 135 w 140"/>
                <a:gd name="T31" fmla="*/ 53 h 207"/>
                <a:gd name="T32" fmla="*/ 140 w 140"/>
                <a:gd name="T33" fmla="*/ 103 h 207"/>
                <a:gd name="T34" fmla="*/ 114 w 140"/>
                <a:gd name="T35" fmla="*/ 103 h 207"/>
                <a:gd name="T36" fmla="*/ 111 w 140"/>
                <a:gd name="T37" fmla="*/ 64 h 207"/>
                <a:gd name="T38" fmla="*/ 103 w 140"/>
                <a:gd name="T39" fmla="*/ 38 h 207"/>
                <a:gd name="T40" fmla="*/ 89 w 140"/>
                <a:gd name="T41" fmla="*/ 25 h 207"/>
                <a:gd name="T42" fmla="*/ 71 w 140"/>
                <a:gd name="T43" fmla="*/ 21 h 207"/>
                <a:gd name="T44" fmla="*/ 52 w 140"/>
                <a:gd name="T45" fmla="*/ 25 h 207"/>
                <a:gd name="T46" fmla="*/ 38 w 140"/>
                <a:gd name="T47" fmla="*/ 38 h 207"/>
                <a:gd name="T48" fmla="*/ 29 w 140"/>
                <a:gd name="T49" fmla="*/ 64 h 207"/>
                <a:gd name="T50" fmla="*/ 26 w 140"/>
                <a:gd name="T51" fmla="*/ 103 h 207"/>
                <a:gd name="T52" fmla="*/ 29 w 140"/>
                <a:gd name="T53" fmla="*/ 143 h 207"/>
                <a:gd name="T54" fmla="*/ 38 w 140"/>
                <a:gd name="T55" fmla="*/ 168 h 207"/>
                <a:gd name="T56" fmla="*/ 52 w 140"/>
                <a:gd name="T57" fmla="*/ 182 h 207"/>
                <a:gd name="T58" fmla="*/ 70 w 140"/>
                <a:gd name="T59" fmla="*/ 186 h 207"/>
                <a:gd name="T60" fmla="*/ 89 w 140"/>
                <a:gd name="T61" fmla="*/ 182 h 207"/>
                <a:gd name="T62" fmla="*/ 102 w 140"/>
                <a:gd name="T63" fmla="*/ 168 h 207"/>
                <a:gd name="T64" fmla="*/ 111 w 140"/>
                <a:gd name="T65" fmla="*/ 143 h 207"/>
                <a:gd name="T66" fmla="*/ 114 w 140"/>
                <a:gd name="T67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0" h="207">
                  <a:moveTo>
                    <a:pt x="140" y="103"/>
                  </a:moveTo>
                  <a:cubicBezTo>
                    <a:pt x="140" y="123"/>
                    <a:pt x="139" y="139"/>
                    <a:pt x="135" y="152"/>
                  </a:cubicBezTo>
                  <a:cubicBezTo>
                    <a:pt x="131" y="166"/>
                    <a:pt x="126" y="176"/>
                    <a:pt x="120" y="185"/>
                  </a:cubicBezTo>
                  <a:cubicBezTo>
                    <a:pt x="114" y="193"/>
                    <a:pt x="106" y="199"/>
                    <a:pt x="97" y="202"/>
                  </a:cubicBezTo>
                  <a:cubicBezTo>
                    <a:pt x="89" y="206"/>
                    <a:pt x="80" y="207"/>
                    <a:pt x="70" y="207"/>
                  </a:cubicBezTo>
                  <a:cubicBezTo>
                    <a:pt x="60" y="207"/>
                    <a:pt x="51" y="206"/>
                    <a:pt x="42" y="202"/>
                  </a:cubicBezTo>
                  <a:cubicBezTo>
                    <a:pt x="34" y="199"/>
                    <a:pt x="27" y="193"/>
                    <a:pt x="20" y="185"/>
                  </a:cubicBezTo>
                  <a:cubicBezTo>
                    <a:pt x="14" y="176"/>
                    <a:pt x="9" y="166"/>
                    <a:pt x="6" y="153"/>
                  </a:cubicBezTo>
                  <a:cubicBezTo>
                    <a:pt x="2" y="139"/>
                    <a:pt x="0" y="123"/>
                    <a:pt x="0" y="103"/>
                  </a:cubicBezTo>
                  <a:cubicBezTo>
                    <a:pt x="0" y="83"/>
                    <a:pt x="2" y="66"/>
                    <a:pt x="6" y="53"/>
                  </a:cubicBezTo>
                  <a:cubicBezTo>
                    <a:pt x="9" y="40"/>
                    <a:pt x="14" y="29"/>
                    <a:pt x="20" y="21"/>
                  </a:cubicBezTo>
                  <a:cubicBezTo>
                    <a:pt x="27" y="13"/>
                    <a:pt x="34" y="8"/>
                    <a:pt x="43" y="5"/>
                  </a:cubicBezTo>
                  <a:cubicBezTo>
                    <a:pt x="51" y="1"/>
                    <a:pt x="61" y="0"/>
                    <a:pt x="71" y="0"/>
                  </a:cubicBezTo>
                  <a:cubicBezTo>
                    <a:pt x="80" y="0"/>
                    <a:pt x="89" y="1"/>
                    <a:pt x="98" y="5"/>
                  </a:cubicBezTo>
                  <a:cubicBezTo>
                    <a:pt x="106" y="8"/>
                    <a:pt x="114" y="13"/>
                    <a:pt x="120" y="21"/>
                  </a:cubicBezTo>
                  <a:cubicBezTo>
                    <a:pt x="126" y="29"/>
                    <a:pt x="131" y="40"/>
                    <a:pt x="135" y="53"/>
                  </a:cubicBezTo>
                  <a:cubicBezTo>
                    <a:pt x="139" y="66"/>
                    <a:pt x="140" y="83"/>
                    <a:pt x="140" y="103"/>
                  </a:cubicBezTo>
                  <a:close/>
                  <a:moveTo>
                    <a:pt x="114" y="103"/>
                  </a:moveTo>
                  <a:cubicBezTo>
                    <a:pt x="114" y="87"/>
                    <a:pt x="113" y="74"/>
                    <a:pt x="111" y="64"/>
                  </a:cubicBezTo>
                  <a:cubicBezTo>
                    <a:pt x="109" y="53"/>
                    <a:pt x="107" y="44"/>
                    <a:pt x="103" y="38"/>
                  </a:cubicBezTo>
                  <a:cubicBezTo>
                    <a:pt x="99" y="32"/>
                    <a:pt x="95" y="27"/>
                    <a:pt x="89" y="25"/>
                  </a:cubicBezTo>
                  <a:cubicBezTo>
                    <a:pt x="84" y="22"/>
                    <a:pt x="78" y="21"/>
                    <a:pt x="71" y="21"/>
                  </a:cubicBezTo>
                  <a:cubicBezTo>
                    <a:pt x="64" y="21"/>
                    <a:pt x="57" y="22"/>
                    <a:pt x="52" y="25"/>
                  </a:cubicBezTo>
                  <a:cubicBezTo>
                    <a:pt x="46" y="27"/>
                    <a:pt x="41" y="32"/>
                    <a:pt x="38" y="38"/>
                  </a:cubicBezTo>
                  <a:cubicBezTo>
                    <a:pt x="34" y="44"/>
                    <a:pt x="31" y="53"/>
                    <a:pt x="29" y="64"/>
                  </a:cubicBezTo>
                  <a:cubicBezTo>
                    <a:pt x="27" y="74"/>
                    <a:pt x="26" y="88"/>
                    <a:pt x="26" y="103"/>
                  </a:cubicBezTo>
                  <a:cubicBezTo>
                    <a:pt x="26" y="119"/>
                    <a:pt x="27" y="132"/>
                    <a:pt x="29" y="143"/>
                  </a:cubicBezTo>
                  <a:cubicBezTo>
                    <a:pt x="31" y="153"/>
                    <a:pt x="34" y="162"/>
                    <a:pt x="38" y="168"/>
                  </a:cubicBezTo>
                  <a:cubicBezTo>
                    <a:pt x="42" y="175"/>
                    <a:pt x="46" y="179"/>
                    <a:pt x="52" y="182"/>
                  </a:cubicBezTo>
                  <a:cubicBezTo>
                    <a:pt x="57" y="185"/>
                    <a:pt x="63" y="186"/>
                    <a:pt x="70" y="186"/>
                  </a:cubicBezTo>
                  <a:cubicBezTo>
                    <a:pt x="77" y="186"/>
                    <a:pt x="83" y="185"/>
                    <a:pt x="89" y="182"/>
                  </a:cubicBezTo>
                  <a:cubicBezTo>
                    <a:pt x="94" y="179"/>
                    <a:pt x="99" y="175"/>
                    <a:pt x="102" y="168"/>
                  </a:cubicBezTo>
                  <a:cubicBezTo>
                    <a:pt x="106" y="162"/>
                    <a:pt x="109" y="153"/>
                    <a:pt x="111" y="143"/>
                  </a:cubicBezTo>
                  <a:cubicBezTo>
                    <a:pt x="113" y="132"/>
                    <a:pt x="114" y="119"/>
                    <a:pt x="114" y="1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206"/>
            <p:cNvSpPr>
              <a:spLocks/>
            </p:cNvSpPr>
            <p:nvPr/>
          </p:nvSpPr>
          <p:spPr bwMode="auto">
            <a:xfrm>
              <a:off x="3576638" y="6126163"/>
              <a:ext cx="115888" cy="184150"/>
            </a:xfrm>
            <a:custGeom>
              <a:avLst/>
              <a:gdLst>
                <a:gd name="T0" fmla="*/ 0 w 73"/>
                <a:gd name="T1" fmla="*/ 116 h 116"/>
                <a:gd name="T2" fmla="*/ 0 w 73"/>
                <a:gd name="T3" fmla="*/ 104 h 116"/>
                <a:gd name="T4" fmla="*/ 30 w 73"/>
                <a:gd name="T5" fmla="*/ 104 h 116"/>
                <a:gd name="T6" fmla="*/ 30 w 73"/>
                <a:gd name="T7" fmla="*/ 14 h 116"/>
                <a:gd name="T8" fmla="*/ 3 w 73"/>
                <a:gd name="T9" fmla="*/ 33 h 116"/>
                <a:gd name="T10" fmla="*/ 3 w 73"/>
                <a:gd name="T11" fmla="*/ 19 h 116"/>
                <a:gd name="T12" fmla="*/ 31 w 73"/>
                <a:gd name="T13" fmla="*/ 0 h 116"/>
                <a:gd name="T14" fmla="*/ 45 w 73"/>
                <a:gd name="T15" fmla="*/ 0 h 116"/>
                <a:gd name="T16" fmla="*/ 45 w 73"/>
                <a:gd name="T17" fmla="*/ 104 h 116"/>
                <a:gd name="T18" fmla="*/ 73 w 73"/>
                <a:gd name="T19" fmla="*/ 104 h 116"/>
                <a:gd name="T20" fmla="*/ 73 w 73"/>
                <a:gd name="T21" fmla="*/ 116 h 116"/>
                <a:gd name="T22" fmla="*/ 0 w 73"/>
                <a:gd name="T23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116">
                  <a:moveTo>
                    <a:pt x="0" y="116"/>
                  </a:moveTo>
                  <a:lnTo>
                    <a:pt x="0" y="104"/>
                  </a:lnTo>
                  <a:lnTo>
                    <a:pt x="30" y="104"/>
                  </a:lnTo>
                  <a:lnTo>
                    <a:pt x="30" y="14"/>
                  </a:lnTo>
                  <a:lnTo>
                    <a:pt x="3" y="33"/>
                  </a:lnTo>
                  <a:lnTo>
                    <a:pt x="3" y="19"/>
                  </a:lnTo>
                  <a:lnTo>
                    <a:pt x="31" y="0"/>
                  </a:lnTo>
                  <a:lnTo>
                    <a:pt x="45" y="0"/>
                  </a:lnTo>
                  <a:lnTo>
                    <a:pt x="45" y="104"/>
                  </a:lnTo>
                  <a:lnTo>
                    <a:pt x="73" y="104"/>
                  </a:lnTo>
                  <a:lnTo>
                    <a:pt x="73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207"/>
            <p:cNvSpPr>
              <a:spLocks/>
            </p:cNvSpPr>
            <p:nvPr/>
          </p:nvSpPr>
          <p:spPr bwMode="auto">
            <a:xfrm>
              <a:off x="3727450" y="6126163"/>
              <a:ext cx="115888" cy="184150"/>
            </a:xfrm>
            <a:custGeom>
              <a:avLst/>
              <a:gdLst>
                <a:gd name="T0" fmla="*/ 0 w 73"/>
                <a:gd name="T1" fmla="*/ 116 h 116"/>
                <a:gd name="T2" fmla="*/ 0 w 73"/>
                <a:gd name="T3" fmla="*/ 104 h 116"/>
                <a:gd name="T4" fmla="*/ 29 w 73"/>
                <a:gd name="T5" fmla="*/ 104 h 116"/>
                <a:gd name="T6" fmla="*/ 29 w 73"/>
                <a:gd name="T7" fmla="*/ 14 h 116"/>
                <a:gd name="T8" fmla="*/ 3 w 73"/>
                <a:gd name="T9" fmla="*/ 33 h 116"/>
                <a:gd name="T10" fmla="*/ 3 w 73"/>
                <a:gd name="T11" fmla="*/ 19 h 116"/>
                <a:gd name="T12" fmla="*/ 30 w 73"/>
                <a:gd name="T13" fmla="*/ 0 h 116"/>
                <a:gd name="T14" fmla="*/ 44 w 73"/>
                <a:gd name="T15" fmla="*/ 0 h 116"/>
                <a:gd name="T16" fmla="*/ 44 w 73"/>
                <a:gd name="T17" fmla="*/ 104 h 116"/>
                <a:gd name="T18" fmla="*/ 73 w 73"/>
                <a:gd name="T19" fmla="*/ 104 h 116"/>
                <a:gd name="T20" fmla="*/ 73 w 73"/>
                <a:gd name="T21" fmla="*/ 116 h 116"/>
                <a:gd name="T22" fmla="*/ 0 w 73"/>
                <a:gd name="T23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116">
                  <a:moveTo>
                    <a:pt x="0" y="116"/>
                  </a:moveTo>
                  <a:lnTo>
                    <a:pt x="0" y="104"/>
                  </a:lnTo>
                  <a:lnTo>
                    <a:pt x="29" y="104"/>
                  </a:lnTo>
                  <a:lnTo>
                    <a:pt x="29" y="14"/>
                  </a:lnTo>
                  <a:lnTo>
                    <a:pt x="3" y="33"/>
                  </a:lnTo>
                  <a:lnTo>
                    <a:pt x="3" y="19"/>
                  </a:lnTo>
                  <a:lnTo>
                    <a:pt x="30" y="0"/>
                  </a:lnTo>
                  <a:lnTo>
                    <a:pt x="44" y="0"/>
                  </a:lnTo>
                  <a:lnTo>
                    <a:pt x="44" y="104"/>
                  </a:lnTo>
                  <a:lnTo>
                    <a:pt x="73" y="104"/>
                  </a:lnTo>
                  <a:lnTo>
                    <a:pt x="73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08"/>
            <p:cNvSpPr>
              <a:spLocks/>
            </p:cNvSpPr>
            <p:nvPr/>
          </p:nvSpPr>
          <p:spPr bwMode="auto">
            <a:xfrm>
              <a:off x="4135438" y="6126163"/>
              <a:ext cx="115888" cy="184150"/>
            </a:xfrm>
            <a:custGeom>
              <a:avLst/>
              <a:gdLst>
                <a:gd name="T0" fmla="*/ 0 w 73"/>
                <a:gd name="T1" fmla="*/ 116 h 116"/>
                <a:gd name="T2" fmla="*/ 0 w 73"/>
                <a:gd name="T3" fmla="*/ 104 h 116"/>
                <a:gd name="T4" fmla="*/ 29 w 73"/>
                <a:gd name="T5" fmla="*/ 104 h 116"/>
                <a:gd name="T6" fmla="*/ 29 w 73"/>
                <a:gd name="T7" fmla="*/ 14 h 116"/>
                <a:gd name="T8" fmla="*/ 3 w 73"/>
                <a:gd name="T9" fmla="*/ 33 h 116"/>
                <a:gd name="T10" fmla="*/ 3 w 73"/>
                <a:gd name="T11" fmla="*/ 19 h 116"/>
                <a:gd name="T12" fmla="*/ 31 w 73"/>
                <a:gd name="T13" fmla="*/ 0 h 116"/>
                <a:gd name="T14" fmla="*/ 44 w 73"/>
                <a:gd name="T15" fmla="*/ 0 h 116"/>
                <a:gd name="T16" fmla="*/ 44 w 73"/>
                <a:gd name="T17" fmla="*/ 104 h 116"/>
                <a:gd name="T18" fmla="*/ 73 w 73"/>
                <a:gd name="T19" fmla="*/ 104 h 116"/>
                <a:gd name="T20" fmla="*/ 73 w 73"/>
                <a:gd name="T21" fmla="*/ 116 h 116"/>
                <a:gd name="T22" fmla="*/ 0 w 73"/>
                <a:gd name="T23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116">
                  <a:moveTo>
                    <a:pt x="0" y="116"/>
                  </a:moveTo>
                  <a:lnTo>
                    <a:pt x="0" y="104"/>
                  </a:lnTo>
                  <a:lnTo>
                    <a:pt x="29" y="104"/>
                  </a:lnTo>
                  <a:lnTo>
                    <a:pt x="29" y="14"/>
                  </a:lnTo>
                  <a:lnTo>
                    <a:pt x="3" y="33"/>
                  </a:lnTo>
                  <a:lnTo>
                    <a:pt x="3" y="19"/>
                  </a:lnTo>
                  <a:lnTo>
                    <a:pt x="31" y="0"/>
                  </a:lnTo>
                  <a:lnTo>
                    <a:pt x="44" y="0"/>
                  </a:lnTo>
                  <a:lnTo>
                    <a:pt x="44" y="104"/>
                  </a:lnTo>
                  <a:lnTo>
                    <a:pt x="73" y="104"/>
                  </a:lnTo>
                  <a:lnTo>
                    <a:pt x="73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209"/>
            <p:cNvSpPr>
              <a:spLocks/>
            </p:cNvSpPr>
            <p:nvPr/>
          </p:nvSpPr>
          <p:spPr bwMode="auto">
            <a:xfrm>
              <a:off x="4278313" y="6122988"/>
              <a:ext cx="122238" cy="187325"/>
            </a:xfrm>
            <a:custGeom>
              <a:avLst/>
              <a:gdLst>
                <a:gd name="T0" fmla="*/ 0 w 133"/>
                <a:gd name="T1" fmla="*/ 204 h 204"/>
                <a:gd name="T2" fmla="*/ 0 w 133"/>
                <a:gd name="T3" fmla="*/ 186 h 204"/>
                <a:gd name="T4" fmla="*/ 17 w 133"/>
                <a:gd name="T5" fmla="*/ 157 h 204"/>
                <a:gd name="T6" fmla="*/ 40 w 133"/>
                <a:gd name="T7" fmla="*/ 134 h 204"/>
                <a:gd name="T8" fmla="*/ 63 w 133"/>
                <a:gd name="T9" fmla="*/ 114 h 204"/>
                <a:gd name="T10" fmla="*/ 83 w 133"/>
                <a:gd name="T11" fmla="*/ 96 h 204"/>
                <a:gd name="T12" fmla="*/ 98 w 133"/>
                <a:gd name="T13" fmla="*/ 78 h 204"/>
                <a:gd name="T14" fmla="*/ 104 w 133"/>
                <a:gd name="T15" fmla="*/ 56 h 204"/>
                <a:gd name="T16" fmla="*/ 101 w 133"/>
                <a:gd name="T17" fmla="*/ 41 h 204"/>
                <a:gd name="T18" fmla="*/ 94 w 133"/>
                <a:gd name="T19" fmla="*/ 30 h 204"/>
                <a:gd name="T20" fmla="*/ 82 w 133"/>
                <a:gd name="T21" fmla="*/ 23 h 204"/>
                <a:gd name="T22" fmla="*/ 67 w 133"/>
                <a:gd name="T23" fmla="*/ 21 h 204"/>
                <a:gd name="T24" fmla="*/ 52 w 133"/>
                <a:gd name="T25" fmla="*/ 23 h 204"/>
                <a:gd name="T26" fmla="*/ 40 w 133"/>
                <a:gd name="T27" fmla="*/ 29 h 204"/>
                <a:gd name="T28" fmla="*/ 31 w 133"/>
                <a:gd name="T29" fmla="*/ 40 h 204"/>
                <a:gd name="T30" fmla="*/ 27 w 133"/>
                <a:gd name="T31" fmla="*/ 55 h 204"/>
                <a:gd name="T32" fmla="*/ 1 w 133"/>
                <a:gd name="T33" fmla="*/ 53 h 204"/>
                <a:gd name="T34" fmla="*/ 7 w 133"/>
                <a:gd name="T35" fmla="*/ 32 h 204"/>
                <a:gd name="T36" fmla="*/ 20 w 133"/>
                <a:gd name="T37" fmla="*/ 15 h 204"/>
                <a:gd name="T38" fmla="*/ 40 w 133"/>
                <a:gd name="T39" fmla="*/ 4 h 204"/>
                <a:gd name="T40" fmla="*/ 67 w 133"/>
                <a:gd name="T41" fmla="*/ 0 h 204"/>
                <a:gd name="T42" fmla="*/ 94 w 133"/>
                <a:gd name="T43" fmla="*/ 3 h 204"/>
                <a:gd name="T44" fmla="*/ 113 w 133"/>
                <a:gd name="T45" fmla="*/ 14 h 204"/>
                <a:gd name="T46" fmla="*/ 126 w 133"/>
                <a:gd name="T47" fmla="*/ 31 h 204"/>
                <a:gd name="T48" fmla="*/ 130 w 133"/>
                <a:gd name="T49" fmla="*/ 55 h 204"/>
                <a:gd name="T50" fmla="*/ 126 w 133"/>
                <a:gd name="T51" fmla="*/ 74 h 204"/>
                <a:gd name="T52" fmla="*/ 117 w 133"/>
                <a:gd name="T53" fmla="*/ 92 h 204"/>
                <a:gd name="T54" fmla="*/ 103 w 133"/>
                <a:gd name="T55" fmla="*/ 108 h 204"/>
                <a:gd name="T56" fmla="*/ 86 w 133"/>
                <a:gd name="T57" fmla="*/ 123 h 204"/>
                <a:gd name="T58" fmla="*/ 68 w 133"/>
                <a:gd name="T59" fmla="*/ 138 h 204"/>
                <a:gd name="T60" fmla="*/ 51 w 133"/>
                <a:gd name="T61" fmla="*/ 152 h 204"/>
                <a:gd name="T62" fmla="*/ 38 w 133"/>
                <a:gd name="T63" fmla="*/ 167 h 204"/>
                <a:gd name="T64" fmla="*/ 28 w 133"/>
                <a:gd name="T65" fmla="*/ 183 h 204"/>
                <a:gd name="T66" fmla="*/ 133 w 133"/>
                <a:gd name="T67" fmla="*/ 183 h 204"/>
                <a:gd name="T68" fmla="*/ 133 w 133"/>
                <a:gd name="T69" fmla="*/ 204 h 204"/>
                <a:gd name="T70" fmla="*/ 0 w 133"/>
                <a:gd name="T71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3" h="204">
                  <a:moveTo>
                    <a:pt x="0" y="204"/>
                  </a:moveTo>
                  <a:lnTo>
                    <a:pt x="0" y="186"/>
                  </a:lnTo>
                  <a:cubicBezTo>
                    <a:pt x="4" y="175"/>
                    <a:pt x="10" y="165"/>
                    <a:pt x="17" y="157"/>
                  </a:cubicBezTo>
                  <a:cubicBezTo>
                    <a:pt x="24" y="148"/>
                    <a:pt x="32" y="140"/>
                    <a:pt x="40" y="134"/>
                  </a:cubicBezTo>
                  <a:cubicBezTo>
                    <a:pt x="47" y="127"/>
                    <a:pt x="55" y="120"/>
                    <a:pt x="63" y="114"/>
                  </a:cubicBezTo>
                  <a:cubicBezTo>
                    <a:pt x="70" y="108"/>
                    <a:pt x="77" y="102"/>
                    <a:pt x="83" y="96"/>
                  </a:cubicBezTo>
                  <a:cubicBezTo>
                    <a:pt x="89" y="91"/>
                    <a:pt x="94" y="84"/>
                    <a:pt x="98" y="78"/>
                  </a:cubicBezTo>
                  <a:cubicBezTo>
                    <a:pt x="102" y="71"/>
                    <a:pt x="104" y="64"/>
                    <a:pt x="104" y="56"/>
                  </a:cubicBezTo>
                  <a:cubicBezTo>
                    <a:pt x="104" y="50"/>
                    <a:pt x="103" y="45"/>
                    <a:pt x="101" y="41"/>
                  </a:cubicBezTo>
                  <a:cubicBezTo>
                    <a:pt x="99" y="36"/>
                    <a:pt x="97" y="33"/>
                    <a:pt x="94" y="30"/>
                  </a:cubicBezTo>
                  <a:cubicBezTo>
                    <a:pt x="90" y="27"/>
                    <a:pt x="86" y="25"/>
                    <a:pt x="82" y="23"/>
                  </a:cubicBezTo>
                  <a:cubicBezTo>
                    <a:pt x="77" y="22"/>
                    <a:pt x="72" y="21"/>
                    <a:pt x="67" y="21"/>
                  </a:cubicBezTo>
                  <a:cubicBezTo>
                    <a:pt x="62" y="21"/>
                    <a:pt x="57" y="22"/>
                    <a:pt x="52" y="23"/>
                  </a:cubicBezTo>
                  <a:cubicBezTo>
                    <a:pt x="48" y="24"/>
                    <a:pt x="44" y="27"/>
                    <a:pt x="40" y="29"/>
                  </a:cubicBezTo>
                  <a:cubicBezTo>
                    <a:pt x="37" y="32"/>
                    <a:pt x="34" y="36"/>
                    <a:pt x="31" y="40"/>
                  </a:cubicBezTo>
                  <a:cubicBezTo>
                    <a:pt x="29" y="44"/>
                    <a:pt x="28" y="49"/>
                    <a:pt x="27" y="55"/>
                  </a:cubicBezTo>
                  <a:lnTo>
                    <a:pt x="1" y="53"/>
                  </a:lnTo>
                  <a:cubicBezTo>
                    <a:pt x="2" y="45"/>
                    <a:pt x="4" y="38"/>
                    <a:pt x="7" y="32"/>
                  </a:cubicBezTo>
                  <a:cubicBezTo>
                    <a:pt x="10" y="26"/>
                    <a:pt x="14" y="20"/>
                    <a:pt x="20" y="15"/>
                  </a:cubicBezTo>
                  <a:cubicBezTo>
                    <a:pt x="25" y="10"/>
                    <a:pt x="32" y="7"/>
                    <a:pt x="40" y="4"/>
                  </a:cubicBezTo>
                  <a:cubicBezTo>
                    <a:pt x="48" y="1"/>
                    <a:pt x="57" y="0"/>
                    <a:pt x="67" y="0"/>
                  </a:cubicBezTo>
                  <a:cubicBezTo>
                    <a:pt x="77" y="0"/>
                    <a:pt x="86" y="1"/>
                    <a:pt x="94" y="3"/>
                  </a:cubicBezTo>
                  <a:cubicBezTo>
                    <a:pt x="101" y="6"/>
                    <a:pt x="108" y="9"/>
                    <a:pt x="113" y="14"/>
                  </a:cubicBezTo>
                  <a:cubicBezTo>
                    <a:pt x="119" y="19"/>
                    <a:pt x="123" y="24"/>
                    <a:pt x="126" y="31"/>
                  </a:cubicBezTo>
                  <a:cubicBezTo>
                    <a:pt x="129" y="38"/>
                    <a:pt x="130" y="46"/>
                    <a:pt x="130" y="55"/>
                  </a:cubicBezTo>
                  <a:cubicBezTo>
                    <a:pt x="130" y="62"/>
                    <a:pt x="129" y="68"/>
                    <a:pt x="126" y="74"/>
                  </a:cubicBezTo>
                  <a:cubicBezTo>
                    <a:pt x="124" y="80"/>
                    <a:pt x="121" y="86"/>
                    <a:pt x="117" y="92"/>
                  </a:cubicBezTo>
                  <a:cubicBezTo>
                    <a:pt x="113" y="97"/>
                    <a:pt x="108" y="103"/>
                    <a:pt x="103" y="108"/>
                  </a:cubicBezTo>
                  <a:cubicBezTo>
                    <a:pt x="97" y="113"/>
                    <a:pt x="92" y="118"/>
                    <a:pt x="86" y="123"/>
                  </a:cubicBezTo>
                  <a:cubicBezTo>
                    <a:pt x="80" y="128"/>
                    <a:pt x="74" y="133"/>
                    <a:pt x="68" y="138"/>
                  </a:cubicBezTo>
                  <a:cubicBezTo>
                    <a:pt x="62" y="142"/>
                    <a:pt x="57" y="147"/>
                    <a:pt x="51" y="152"/>
                  </a:cubicBezTo>
                  <a:cubicBezTo>
                    <a:pt x="46" y="157"/>
                    <a:pt x="42" y="162"/>
                    <a:pt x="38" y="167"/>
                  </a:cubicBezTo>
                  <a:cubicBezTo>
                    <a:pt x="33" y="172"/>
                    <a:pt x="30" y="177"/>
                    <a:pt x="28" y="183"/>
                  </a:cubicBezTo>
                  <a:lnTo>
                    <a:pt x="133" y="183"/>
                  </a:lnTo>
                  <a:lnTo>
                    <a:pt x="133" y="204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10"/>
            <p:cNvSpPr>
              <a:spLocks/>
            </p:cNvSpPr>
            <p:nvPr/>
          </p:nvSpPr>
          <p:spPr bwMode="auto">
            <a:xfrm>
              <a:off x="4689475" y="6127750"/>
              <a:ext cx="117475" cy="185738"/>
            </a:xfrm>
            <a:custGeom>
              <a:avLst/>
              <a:gdLst>
                <a:gd name="T0" fmla="*/ 0 w 74"/>
                <a:gd name="T1" fmla="*/ 117 h 117"/>
                <a:gd name="T2" fmla="*/ 0 w 74"/>
                <a:gd name="T3" fmla="*/ 104 h 117"/>
                <a:gd name="T4" fmla="*/ 30 w 74"/>
                <a:gd name="T5" fmla="*/ 104 h 117"/>
                <a:gd name="T6" fmla="*/ 30 w 74"/>
                <a:gd name="T7" fmla="*/ 14 h 117"/>
                <a:gd name="T8" fmla="*/ 4 w 74"/>
                <a:gd name="T9" fmla="*/ 33 h 117"/>
                <a:gd name="T10" fmla="*/ 4 w 74"/>
                <a:gd name="T11" fmla="*/ 19 h 117"/>
                <a:gd name="T12" fmla="*/ 31 w 74"/>
                <a:gd name="T13" fmla="*/ 0 h 117"/>
                <a:gd name="T14" fmla="*/ 45 w 74"/>
                <a:gd name="T15" fmla="*/ 0 h 117"/>
                <a:gd name="T16" fmla="*/ 45 w 74"/>
                <a:gd name="T17" fmla="*/ 104 h 117"/>
                <a:gd name="T18" fmla="*/ 74 w 74"/>
                <a:gd name="T19" fmla="*/ 104 h 117"/>
                <a:gd name="T20" fmla="*/ 74 w 74"/>
                <a:gd name="T21" fmla="*/ 117 h 117"/>
                <a:gd name="T22" fmla="*/ 0 w 74"/>
                <a:gd name="T2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117">
                  <a:moveTo>
                    <a:pt x="0" y="117"/>
                  </a:moveTo>
                  <a:lnTo>
                    <a:pt x="0" y="104"/>
                  </a:lnTo>
                  <a:lnTo>
                    <a:pt x="30" y="104"/>
                  </a:lnTo>
                  <a:lnTo>
                    <a:pt x="30" y="14"/>
                  </a:lnTo>
                  <a:lnTo>
                    <a:pt x="4" y="33"/>
                  </a:lnTo>
                  <a:lnTo>
                    <a:pt x="4" y="19"/>
                  </a:lnTo>
                  <a:lnTo>
                    <a:pt x="31" y="0"/>
                  </a:lnTo>
                  <a:lnTo>
                    <a:pt x="45" y="0"/>
                  </a:lnTo>
                  <a:lnTo>
                    <a:pt x="45" y="104"/>
                  </a:lnTo>
                  <a:lnTo>
                    <a:pt x="74" y="104"/>
                  </a:lnTo>
                  <a:lnTo>
                    <a:pt x="74" y="1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211"/>
            <p:cNvSpPr>
              <a:spLocks/>
            </p:cNvSpPr>
            <p:nvPr/>
          </p:nvSpPr>
          <p:spPr bwMode="auto">
            <a:xfrm>
              <a:off x="4830763" y="6124575"/>
              <a:ext cx="127000" cy="190500"/>
            </a:xfrm>
            <a:custGeom>
              <a:avLst/>
              <a:gdLst>
                <a:gd name="T0" fmla="*/ 139 w 139"/>
                <a:gd name="T1" fmla="*/ 149 h 208"/>
                <a:gd name="T2" fmla="*/ 134 w 139"/>
                <a:gd name="T3" fmla="*/ 174 h 208"/>
                <a:gd name="T4" fmla="*/ 121 w 139"/>
                <a:gd name="T5" fmla="*/ 193 h 208"/>
                <a:gd name="T6" fmla="*/ 99 w 139"/>
                <a:gd name="T7" fmla="*/ 204 h 208"/>
                <a:gd name="T8" fmla="*/ 70 w 139"/>
                <a:gd name="T9" fmla="*/ 208 h 208"/>
                <a:gd name="T10" fmla="*/ 39 w 139"/>
                <a:gd name="T11" fmla="*/ 203 h 208"/>
                <a:gd name="T12" fmla="*/ 18 w 139"/>
                <a:gd name="T13" fmla="*/ 191 h 208"/>
                <a:gd name="T14" fmla="*/ 5 w 139"/>
                <a:gd name="T15" fmla="*/ 174 h 208"/>
                <a:gd name="T16" fmla="*/ 0 w 139"/>
                <a:gd name="T17" fmla="*/ 153 h 208"/>
                <a:gd name="T18" fmla="*/ 26 w 139"/>
                <a:gd name="T19" fmla="*/ 151 h 208"/>
                <a:gd name="T20" fmla="*/ 30 w 139"/>
                <a:gd name="T21" fmla="*/ 166 h 208"/>
                <a:gd name="T22" fmla="*/ 39 w 139"/>
                <a:gd name="T23" fmla="*/ 177 h 208"/>
                <a:gd name="T24" fmla="*/ 52 w 139"/>
                <a:gd name="T25" fmla="*/ 184 h 208"/>
                <a:gd name="T26" fmla="*/ 70 w 139"/>
                <a:gd name="T27" fmla="*/ 187 h 208"/>
                <a:gd name="T28" fmla="*/ 101 w 139"/>
                <a:gd name="T29" fmla="*/ 177 h 208"/>
                <a:gd name="T30" fmla="*/ 112 w 139"/>
                <a:gd name="T31" fmla="*/ 149 h 208"/>
                <a:gd name="T32" fmla="*/ 107 w 139"/>
                <a:gd name="T33" fmla="*/ 131 h 208"/>
                <a:gd name="T34" fmla="*/ 95 w 139"/>
                <a:gd name="T35" fmla="*/ 120 h 208"/>
                <a:gd name="T36" fmla="*/ 79 w 139"/>
                <a:gd name="T37" fmla="*/ 115 h 208"/>
                <a:gd name="T38" fmla="*/ 63 w 139"/>
                <a:gd name="T39" fmla="*/ 114 h 208"/>
                <a:gd name="T40" fmla="*/ 48 w 139"/>
                <a:gd name="T41" fmla="*/ 114 h 208"/>
                <a:gd name="T42" fmla="*/ 48 w 139"/>
                <a:gd name="T43" fmla="*/ 91 h 208"/>
                <a:gd name="T44" fmla="*/ 62 w 139"/>
                <a:gd name="T45" fmla="*/ 91 h 208"/>
                <a:gd name="T46" fmla="*/ 77 w 139"/>
                <a:gd name="T47" fmla="*/ 90 h 208"/>
                <a:gd name="T48" fmla="*/ 92 w 139"/>
                <a:gd name="T49" fmla="*/ 84 h 208"/>
                <a:gd name="T50" fmla="*/ 102 w 139"/>
                <a:gd name="T51" fmla="*/ 74 h 208"/>
                <a:gd name="T52" fmla="*/ 107 w 139"/>
                <a:gd name="T53" fmla="*/ 57 h 208"/>
                <a:gd name="T54" fmla="*/ 97 w 139"/>
                <a:gd name="T55" fmla="*/ 31 h 208"/>
                <a:gd name="T56" fmla="*/ 69 w 139"/>
                <a:gd name="T57" fmla="*/ 22 h 208"/>
                <a:gd name="T58" fmla="*/ 41 w 139"/>
                <a:gd name="T59" fmla="*/ 30 h 208"/>
                <a:gd name="T60" fmla="*/ 29 w 139"/>
                <a:gd name="T61" fmla="*/ 55 h 208"/>
                <a:gd name="T62" fmla="*/ 3 w 139"/>
                <a:gd name="T63" fmla="*/ 53 h 208"/>
                <a:gd name="T64" fmla="*/ 10 w 139"/>
                <a:gd name="T65" fmla="*/ 30 h 208"/>
                <a:gd name="T66" fmla="*/ 25 w 139"/>
                <a:gd name="T67" fmla="*/ 13 h 208"/>
                <a:gd name="T68" fmla="*/ 45 w 139"/>
                <a:gd name="T69" fmla="*/ 4 h 208"/>
                <a:gd name="T70" fmla="*/ 69 w 139"/>
                <a:gd name="T71" fmla="*/ 0 h 208"/>
                <a:gd name="T72" fmla="*/ 98 w 139"/>
                <a:gd name="T73" fmla="*/ 5 h 208"/>
                <a:gd name="T74" fmla="*/ 118 w 139"/>
                <a:gd name="T75" fmla="*/ 16 h 208"/>
                <a:gd name="T76" fmla="*/ 129 w 139"/>
                <a:gd name="T77" fmla="*/ 33 h 208"/>
                <a:gd name="T78" fmla="*/ 133 w 139"/>
                <a:gd name="T79" fmla="*/ 54 h 208"/>
                <a:gd name="T80" fmla="*/ 131 w 139"/>
                <a:gd name="T81" fmla="*/ 70 h 208"/>
                <a:gd name="T82" fmla="*/ 123 w 139"/>
                <a:gd name="T83" fmla="*/ 84 h 208"/>
                <a:gd name="T84" fmla="*/ 110 w 139"/>
                <a:gd name="T85" fmla="*/ 95 h 208"/>
                <a:gd name="T86" fmla="*/ 91 w 139"/>
                <a:gd name="T87" fmla="*/ 102 h 208"/>
                <a:gd name="T88" fmla="*/ 91 w 139"/>
                <a:gd name="T89" fmla="*/ 102 h 208"/>
                <a:gd name="T90" fmla="*/ 112 w 139"/>
                <a:gd name="T91" fmla="*/ 108 h 208"/>
                <a:gd name="T92" fmla="*/ 127 w 139"/>
                <a:gd name="T93" fmla="*/ 118 h 208"/>
                <a:gd name="T94" fmla="*/ 136 w 139"/>
                <a:gd name="T95" fmla="*/ 133 h 208"/>
                <a:gd name="T96" fmla="*/ 139 w 139"/>
                <a:gd name="T97" fmla="*/ 14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9" h="208">
                  <a:moveTo>
                    <a:pt x="139" y="149"/>
                  </a:moveTo>
                  <a:cubicBezTo>
                    <a:pt x="139" y="159"/>
                    <a:pt x="137" y="167"/>
                    <a:pt x="134" y="174"/>
                  </a:cubicBezTo>
                  <a:cubicBezTo>
                    <a:pt x="131" y="182"/>
                    <a:pt x="127" y="188"/>
                    <a:pt x="121" y="193"/>
                  </a:cubicBezTo>
                  <a:cubicBezTo>
                    <a:pt x="115" y="198"/>
                    <a:pt x="108" y="202"/>
                    <a:pt x="99" y="204"/>
                  </a:cubicBezTo>
                  <a:cubicBezTo>
                    <a:pt x="91" y="207"/>
                    <a:pt x="81" y="208"/>
                    <a:pt x="70" y="208"/>
                  </a:cubicBezTo>
                  <a:cubicBezTo>
                    <a:pt x="58" y="208"/>
                    <a:pt x="47" y="207"/>
                    <a:pt x="39" y="203"/>
                  </a:cubicBezTo>
                  <a:cubicBezTo>
                    <a:pt x="30" y="200"/>
                    <a:pt x="23" y="196"/>
                    <a:pt x="18" y="191"/>
                  </a:cubicBezTo>
                  <a:cubicBezTo>
                    <a:pt x="12" y="186"/>
                    <a:pt x="8" y="180"/>
                    <a:pt x="5" y="174"/>
                  </a:cubicBezTo>
                  <a:cubicBezTo>
                    <a:pt x="2" y="167"/>
                    <a:pt x="0" y="160"/>
                    <a:pt x="0" y="153"/>
                  </a:cubicBezTo>
                  <a:lnTo>
                    <a:pt x="26" y="151"/>
                  </a:lnTo>
                  <a:cubicBezTo>
                    <a:pt x="27" y="156"/>
                    <a:pt x="28" y="161"/>
                    <a:pt x="30" y="166"/>
                  </a:cubicBezTo>
                  <a:cubicBezTo>
                    <a:pt x="32" y="170"/>
                    <a:pt x="35" y="174"/>
                    <a:pt x="39" y="177"/>
                  </a:cubicBezTo>
                  <a:cubicBezTo>
                    <a:pt x="42" y="180"/>
                    <a:pt x="47" y="182"/>
                    <a:pt x="52" y="184"/>
                  </a:cubicBezTo>
                  <a:cubicBezTo>
                    <a:pt x="57" y="186"/>
                    <a:pt x="63" y="187"/>
                    <a:pt x="70" y="187"/>
                  </a:cubicBezTo>
                  <a:cubicBezTo>
                    <a:pt x="83" y="187"/>
                    <a:pt x="93" y="184"/>
                    <a:pt x="101" y="177"/>
                  </a:cubicBezTo>
                  <a:cubicBezTo>
                    <a:pt x="108" y="171"/>
                    <a:pt x="112" y="161"/>
                    <a:pt x="112" y="149"/>
                  </a:cubicBezTo>
                  <a:cubicBezTo>
                    <a:pt x="112" y="141"/>
                    <a:pt x="110" y="135"/>
                    <a:pt x="107" y="131"/>
                  </a:cubicBezTo>
                  <a:cubicBezTo>
                    <a:pt x="104" y="126"/>
                    <a:pt x="100" y="123"/>
                    <a:pt x="95" y="120"/>
                  </a:cubicBezTo>
                  <a:cubicBezTo>
                    <a:pt x="90" y="118"/>
                    <a:pt x="84" y="116"/>
                    <a:pt x="79" y="115"/>
                  </a:cubicBezTo>
                  <a:cubicBezTo>
                    <a:pt x="73" y="114"/>
                    <a:pt x="67" y="114"/>
                    <a:pt x="63" y="114"/>
                  </a:cubicBezTo>
                  <a:lnTo>
                    <a:pt x="48" y="114"/>
                  </a:lnTo>
                  <a:lnTo>
                    <a:pt x="48" y="91"/>
                  </a:lnTo>
                  <a:lnTo>
                    <a:pt x="62" y="91"/>
                  </a:lnTo>
                  <a:cubicBezTo>
                    <a:pt x="67" y="91"/>
                    <a:pt x="72" y="91"/>
                    <a:pt x="77" y="90"/>
                  </a:cubicBezTo>
                  <a:cubicBezTo>
                    <a:pt x="82" y="89"/>
                    <a:pt x="87" y="87"/>
                    <a:pt x="92" y="84"/>
                  </a:cubicBezTo>
                  <a:cubicBezTo>
                    <a:pt x="96" y="82"/>
                    <a:pt x="100" y="78"/>
                    <a:pt x="102" y="74"/>
                  </a:cubicBezTo>
                  <a:cubicBezTo>
                    <a:pt x="105" y="69"/>
                    <a:pt x="107" y="63"/>
                    <a:pt x="107" y="57"/>
                  </a:cubicBezTo>
                  <a:cubicBezTo>
                    <a:pt x="107" y="46"/>
                    <a:pt x="103" y="37"/>
                    <a:pt x="97" y="31"/>
                  </a:cubicBezTo>
                  <a:cubicBezTo>
                    <a:pt x="91" y="25"/>
                    <a:pt x="81" y="22"/>
                    <a:pt x="69" y="22"/>
                  </a:cubicBezTo>
                  <a:cubicBezTo>
                    <a:pt x="57" y="22"/>
                    <a:pt x="48" y="24"/>
                    <a:pt x="41" y="30"/>
                  </a:cubicBezTo>
                  <a:cubicBezTo>
                    <a:pt x="34" y="36"/>
                    <a:pt x="30" y="44"/>
                    <a:pt x="29" y="55"/>
                  </a:cubicBezTo>
                  <a:lnTo>
                    <a:pt x="3" y="53"/>
                  </a:lnTo>
                  <a:cubicBezTo>
                    <a:pt x="4" y="44"/>
                    <a:pt x="7" y="36"/>
                    <a:pt x="10" y="30"/>
                  </a:cubicBezTo>
                  <a:cubicBezTo>
                    <a:pt x="14" y="23"/>
                    <a:pt x="19" y="18"/>
                    <a:pt x="25" y="13"/>
                  </a:cubicBezTo>
                  <a:cubicBezTo>
                    <a:pt x="31" y="9"/>
                    <a:pt x="37" y="6"/>
                    <a:pt x="45" y="4"/>
                  </a:cubicBezTo>
                  <a:cubicBezTo>
                    <a:pt x="53" y="1"/>
                    <a:pt x="61" y="0"/>
                    <a:pt x="69" y="0"/>
                  </a:cubicBezTo>
                  <a:cubicBezTo>
                    <a:pt x="80" y="0"/>
                    <a:pt x="90" y="2"/>
                    <a:pt x="98" y="5"/>
                  </a:cubicBezTo>
                  <a:cubicBezTo>
                    <a:pt x="106" y="7"/>
                    <a:pt x="113" y="11"/>
                    <a:pt x="118" y="16"/>
                  </a:cubicBezTo>
                  <a:cubicBezTo>
                    <a:pt x="123" y="21"/>
                    <a:pt x="127" y="27"/>
                    <a:pt x="129" y="33"/>
                  </a:cubicBezTo>
                  <a:cubicBezTo>
                    <a:pt x="132" y="40"/>
                    <a:pt x="133" y="46"/>
                    <a:pt x="133" y="54"/>
                  </a:cubicBezTo>
                  <a:cubicBezTo>
                    <a:pt x="133" y="60"/>
                    <a:pt x="132" y="65"/>
                    <a:pt x="131" y="70"/>
                  </a:cubicBezTo>
                  <a:cubicBezTo>
                    <a:pt x="129" y="76"/>
                    <a:pt x="126" y="80"/>
                    <a:pt x="123" y="84"/>
                  </a:cubicBezTo>
                  <a:cubicBezTo>
                    <a:pt x="120" y="88"/>
                    <a:pt x="115" y="92"/>
                    <a:pt x="110" y="95"/>
                  </a:cubicBezTo>
                  <a:cubicBezTo>
                    <a:pt x="105" y="98"/>
                    <a:pt x="98" y="100"/>
                    <a:pt x="91" y="102"/>
                  </a:cubicBezTo>
                  <a:lnTo>
                    <a:pt x="91" y="102"/>
                  </a:lnTo>
                  <a:cubicBezTo>
                    <a:pt x="99" y="103"/>
                    <a:pt x="106" y="105"/>
                    <a:pt x="112" y="108"/>
                  </a:cubicBezTo>
                  <a:cubicBezTo>
                    <a:pt x="118" y="111"/>
                    <a:pt x="123" y="114"/>
                    <a:pt x="127" y="118"/>
                  </a:cubicBezTo>
                  <a:cubicBezTo>
                    <a:pt x="131" y="122"/>
                    <a:pt x="134" y="127"/>
                    <a:pt x="136" y="133"/>
                  </a:cubicBezTo>
                  <a:cubicBezTo>
                    <a:pt x="138" y="138"/>
                    <a:pt x="139" y="144"/>
                    <a:pt x="139" y="1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12"/>
            <p:cNvSpPr>
              <a:spLocks/>
            </p:cNvSpPr>
            <p:nvPr/>
          </p:nvSpPr>
          <p:spPr bwMode="auto">
            <a:xfrm>
              <a:off x="5249863" y="6127750"/>
              <a:ext cx="117475" cy="185738"/>
            </a:xfrm>
            <a:custGeom>
              <a:avLst/>
              <a:gdLst>
                <a:gd name="T0" fmla="*/ 0 w 74"/>
                <a:gd name="T1" fmla="*/ 117 h 117"/>
                <a:gd name="T2" fmla="*/ 0 w 74"/>
                <a:gd name="T3" fmla="*/ 104 h 117"/>
                <a:gd name="T4" fmla="*/ 30 w 74"/>
                <a:gd name="T5" fmla="*/ 104 h 117"/>
                <a:gd name="T6" fmla="*/ 30 w 74"/>
                <a:gd name="T7" fmla="*/ 14 h 117"/>
                <a:gd name="T8" fmla="*/ 4 w 74"/>
                <a:gd name="T9" fmla="*/ 33 h 117"/>
                <a:gd name="T10" fmla="*/ 4 w 74"/>
                <a:gd name="T11" fmla="*/ 19 h 117"/>
                <a:gd name="T12" fmla="*/ 31 w 74"/>
                <a:gd name="T13" fmla="*/ 0 h 117"/>
                <a:gd name="T14" fmla="*/ 45 w 74"/>
                <a:gd name="T15" fmla="*/ 0 h 117"/>
                <a:gd name="T16" fmla="*/ 45 w 74"/>
                <a:gd name="T17" fmla="*/ 104 h 117"/>
                <a:gd name="T18" fmla="*/ 74 w 74"/>
                <a:gd name="T19" fmla="*/ 104 h 117"/>
                <a:gd name="T20" fmla="*/ 74 w 74"/>
                <a:gd name="T21" fmla="*/ 117 h 117"/>
                <a:gd name="T22" fmla="*/ 0 w 74"/>
                <a:gd name="T2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117">
                  <a:moveTo>
                    <a:pt x="0" y="117"/>
                  </a:moveTo>
                  <a:lnTo>
                    <a:pt x="0" y="104"/>
                  </a:lnTo>
                  <a:lnTo>
                    <a:pt x="30" y="104"/>
                  </a:lnTo>
                  <a:lnTo>
                    <a:pt x="30" y="14"/>
                  </a:lnTo>
                  <a:lnTo>
                    <a:pt x="4" y="33"/>
                  </a:lnTo>
                  <a:lnTo>
                    <a:pt x="4" y="19"/>
                  </a:lnTo>
                  <a:lnTo>
                    <a:pt x="31" y="0"/>
                  </a:lnTo>
                  <a:lnTo>
                    <a:pt x="45" y="0"/>
                  </a:lnTo>
                  <a:lnTo>
                    <a:pt x="45" y="104"/>
                  </a:lnTo>
                  <a:lnTo>
                    <a:pt x="74" y="104"/>
                  </a:lnTo>
                  <a:lnTo>
                    <a:pt x="74" y="1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13"/>
            <p:cNvSpPr>
              <a:spLocks noEditPoints="1"/>
            </p:cNvSpPr>
            <p:nvPr/>
          </p:nvSpPr>
          <p:spPr bwMode="auto">
            <a:xfrm>
              <a:off x="5386388" y="6127750"/>
              <a:ext cx="134938" cy="185738"/>
            </a:xfrm>
            <a:custGeom>
              <a:avLst/>
              <a:gdLst>
                <a:gd name="T0" fmla="*/ 119 w 148"/>
                <a:gd name="T1" fmla="*/ 157 h 202"/>
                <a:gd name="T2" fmla="*/ 119 w 148"/>
                <a:gd name="T3" fmla="*/ 202 h 202"/>
                <a:gd name="T4" fmla="*/ 95 w 148"/>
                <a:gd name="T5" fmla="*/ 202 h 202"/>
                <a:gd name="T6" fmla="*/ 95 w 148"/>
                <a:gd name="T7" fmla="*/ 157 h 202"/>
                <a:gd name="T8" fmla="*/ 0 w 148"/>
                <a:gd name="T9" fmla="*/ 157 h 202"/>
                <a:gd name="T10" fmla="*/ 0 w 148"/>
                <a:gd name="T11" fmla="*/ 136 h 202"/>
                <a:gd name="T12" fmla="*/ 92 w 148"/>
                <a:gd name="T13" fmla="*/ 0 h 202"/>
                <a:gd name="T14" fmla="*/ 119 w 148"/>
                <a:gd name="T15" fmla="*/ 0 h 202"/>
                <a:gd name="T16" fmla="*/ 119 w 148"/>
                <a:gd name="T17" fmla="*/ 136 h 202"/>
                <a:gd name="T18" fmla="*/ 148 w 148"/>
                <a:gd name="T19" fmla="*/ 136 h 202"/>
                <a:gd name="T20" fmla="*/ 148 w 148"/>
                <a:gd name="T21" fmla="*/ 157 h 202"/>
                <a:gd name="T22" fmla="*/ 119 w 148"/>
                <a:gd name="T23" fmla="*/ 157 h 202"/>
                <a:gd name="T24" fmla="*/ 95 w 148"/>
                <a:gd name="T25" fmla="*/ 29 h 202"/>
                <a:gd name="T26" fmla="*/ 93 w 148"/>
                <a:gd name="T27" fmla="*/ 32 h 202"/>
                <a:gd name="T28" fmla="*/ 91 w 148"/>
                <a:gd name="T29" fmla="*/ 37 h 202"/>
                <a:gd name="T30" fmla="*/ 88 w 148"/>
                <a:gd name="T31" fmla="*/ 42 h 202"/>
                <a:gd name="T32" fmla="*/ 85 w 148"/>
                <a:gd name="T33" fmla="*/ 47 h 202"/>
                <a:gd name="T34" fmla="*/ 34 w 148"/>
                <a:gd name="T35" fmla="*/ 123 h 202"/>
                <a:gd name="T36" fmla="*/ 31 w 148"/>
                <a:gd name="T37" fmla="*/ 126 h 202"/>
                <a:gd name="T38" fmla="*/ 29 w 148"/>
                <a:gd name="T39" fmla="*/ 130 h 202"/>
                <a:gd name="T40" fmla="*/ 26 w 148"/>
                <a:gd name="T41" fmla="*/ 133 h 202"/>
                <a:gd name="T42" fmla="*/ 23 w 148"/>
                <a:gd name="T43" fmla="*/ 136 h 202"/>
                <a:gd name="T44" fmla="*/ 95 w 148"/>
                <a:gd name="T45" fmla="*/ 136 h 202"/>
                <a:gd name="T46" fmla="*/ 95 w 148"/>
                <a:gd name="T47" fmla="*/ 29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8" h="202">
                  <a:moveTo>
                    <a:pt x="119" y="157"/>
                  </a:moveTo>
                  <a:lnTo>
                    <a:pt x="119" y="202"/>
                  </a:lnTo>
                  <a:lnTo>
                    <a:pt x="95" y="202"/>
                  </a:lnTo>
                  <a:lnTo>
                    <a:pt x="95" y="157"/>
                  </a:lnTo>
                  <a:lnTo>
                    <a:pt x="0" y="157"/>
                  </a:lnTo>
                  <a:lnTo>
                    <a:pt x="0" y="136"/>
                  </a:lnTo>
                  <a:lnTo>
                    <a:pt x="92" y="0"/>
                  </a:lnTo>
                  <a:lnTo>
                    <a:pt x="119" y="0"/>
                  </a:lnTo>
                  <a:lnTo>
                    <a:pt x="119" y="136"/>
                  </a:lnTo>
                  <a:lnTo>
                    <a:pt x="148" y="136"/>
                  </a:lnTo>
                  <a:lnTo>
                    <a:pt x="148" y="157"/>
                  </a:lnTo>
                  <a:lnTo>
                    <a:pt x="119" y="157"/>
                  </a:lnTo>
                  <a:close/>
                  <a:moveTo>
                    <a:pt x="95" y="29"/>
                  </a:moveTo>
                  <a:cubicBezTo>
                    <a:pt x="95" y="30"/>
                    <a:pt x="94" y="31"/>
                    <a:pt x="93" y="32"/>
                  </a:cubicBezTo>
                  <a:cubicBezTo>
                    <a:pt x="93" y="34"/>
                    <a:pt x="92" y="35"/>
                    <a:pt x="91" y="37"/>
                  </a:cubicBezTo>
                  <a:cubicBezTo>
                    <a:pt x="90" y="39"/>
                    <a:pt x="89" y="40"/>
                    <a:pt x="88" y="42"/>
                  </a:cubicBezTo>
                  <a:cubicBezTo>
                    <a:pt x="87" y="44"/>
                    <a:pt x="86" y="45"/>
                    <a:pt x="85" y="47"/>
                  </a:cubicBezTo>
                  <a:lnTo>
                    <a:pt x="34" y="123"/>
                  </a:lnTo>
                  <a:cubicBezTo>
                    <a:pt x="33" y="123"/>
                    <a:pt x="32" y="124"/>
                    <a:pt x="31" y="126"/>
                  </a:cubicBezTo>
                  <a:cubicBezTo>
                    <a:pt x="31" y="127"/>
                    <a:pt x="30" y="128"/>
                    <a:pt x="29" y="130"/>
                  </a:cubicBezTo>
                  <a:lnTo>
                    <a:pt x="26" y="133"/>
                  </a:lnTo>
                  <a:cubicBezTo>
                    <a:pt x="25" y="135"/>
                    <a:pt x="24" y="135"/>
                    <a:pt x="23" y="136"/>
                  </a:cubicBezTo>
                  <a:lnTo>
                    <a:pt x="95" y="136"/>
                  </a:lnTo>
                  <a:lnTo>
                    <a:pt x="95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5807075" y="6126163"/>
              <a:ext cx="115888" cy="184150"/>
            </a:xfrm>
            <a:custGeom>
              <a:avLst/>
              <a:gdLst>
                <a:gd name="T0" fmla="*/ 0 w 73"/>
                <a:gd name="T1" fmla="*/ 116 h 116"/>
                <a:gd name="T2" fmla="*/ 0 w 73"/>
                <a:gd name="T3" fmla="*/ 104 h 116"/>
                <a:gd name="T4" fmla="*/ 30 w 73"/>
                <a:gd name="T5" fmla="*/ 104 h 116"/>
                <a:gd name="T6" fmla="*/ 30 w 73"/>
                <a:gd name="T7" fmla="*/ 14 h 116"/>
                <a:gd name="T8" fmla="*/ 3 w 73"/>
                <a:gd name="T9" fmla="*/ 33 h 116"/>
                <a:gd name="T10" fmla="*/ 3 w 73"/>
                <a:gd name="T11" fmla="*/ 19 h 116"/>
                <a:gd name="T12" fmla="*/ 31 w 73"/>
                <a:gd name="T13" fmla="*/ 0 h 116"/>
                <a:gd name="T14" fmla="*/ 45 w 73"/>
                <a:gd name="T15" fmla="*/ 0 h 116"/>
                <a:gd name="T16" fmla="*/ 45 w 73"/>
                <a:gd name="T17" fmla="*/ 104 h 116"/>
                <a:gd name="T18" fmla="*/ 73 w 73"/>
                <a:gd name="T19" fmla="*/ 104 h 116"/>
                <a:gd name="T20" fmla="*/ 73 w 73"/>
                <a:gd name="T21" fmla="*/ 116 h 116"/>
                <a:gd name="T22" fmla="*/ 0 w 73"/>
                <a:gd name="T23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116">
                  <a:moveTo>
                    <a:pt x="0" y="116"/>
                  </a:moveTo>
                  <a:lnTo>
                    <a:pt x="0" y="104"/>
                  </a:lnTo>
                  <a:lnTo>
                    <a:pt x="30" y="104"/>
                  </a:lnTo>
                  <a:lnTo>
                    <a:pt x="30" y="14"/>
                  </a:lnTo>
                  <a:lnTo>
                    <a:pt x="3" y="33"/>
                  </a:lnTo>
                  <a:lnTo>
                    <a:pt x="3" y="19"/>
                  </a:lnTo>
                  <a:lnTo>
                    <a:pt x="31" y="0"/>
                  </a:lnTo>
                  <a:lnTo>
                    <a:pt x="45" y="0"/>
                  </a:lnTo>
                  <a:lnTo>
                    <a:pt x="45" y="104"/>
                  </a:lnTo>
                  <a:lnTo>
                    <a:pt x="73" y="104"/>
                  </a:lnTo>
                  <a:lnTo>
                    <a:pt x="73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215"/>
            <p:cNvSpPr>
              <a:spLocks/>
            </p:cNvSpPr>
            <p:nvPr/>
          </p:nvSpPr>
          <p:spPr bwMode="auto">
            <a:xfrm>
              <a:off x="5946775" y="6122988"/>
              <a:ext cx="128588" cy="190500"/>
            </a:xfrm>
            <a:custGeom>
              <a:avLst/>
              <a:gdLst>
                <a:gd name="T0" fmla="*/ 139 w 139"/>
                <a:gd name="T1" fmla="*/ 149 h 207"/>
                <a:gd name="T2" fmla="*/ 134 w 139"/>
                <a:gd name="T3" fmla="*/ 174 h 207"/>
                <a:gd name="T4" fmla="*/ 121 w 139"/>
                <a:gd name="T5" fmla="*/ 192 h 207"/>
                <a:gd name="T6" fmla="*/ 99 w 139"/>
                <a:gd name="T7" fmla="*/ 203 h 207"/>
                <a:gd name="T8" fmla="*/ 70 w 139"/>
                <a:gd name="T9" fmla="*/ 207 h 207"/>
                <a:gd name="T10" fmla="*/ 38 w 139"/>
                <a:gd name="T11" fmla="*/ 203 h 207"/>
                <a:gd name="T12" fmla="*/ 17 w 139"/>
                <a:gd name="T13" fmla="*/ 190 h 207"/>
                <a:gd name="T14" fmla="*/ 5 w 139"/>
                <a:gd name="T15" fmla="*/ 173 h 207"/>
                <a:gd name="T16" fmla="*/ 0 w 139"/>
                <a:gd name="T17" fmla="*/ 153 h 207"/>
                <a:gd name="T18" fmla="*/ 26 w 139"/>
                <a:gd name="T19" fmla="*/ 150 h 207"/>
                <a:gd name="T20" fmla="*/ 30 w 139"/>
                <a:gd name="T21" fmla="*/ 165 h 207"/>
                <a:gd name="T22" fmla="*/ 39 w 139"/>
                <a:gd name="T23" fmla="*/ 176 h 207"/>
                <a:gd name="T24" fmla="*/ 52 w 139"/>
                <a:gd name="T25" fmla="*/ 183 h 207"/>
                <a:gd name="T26" fmla="*/ 70 w 139"/>
                <a:gd name="T27" fmla="*/ 186 h 207"/>
                <a:gd name="T28" fmla="*/ 101 w 139"/>
                <a:gd name="T29" fmla="*/ 176 h 207"/>
                <a:gd name="T30" fmla="*/ 112 w 139"/>
                <a:gd name="T31" fmla="*/ 148 h 207"/>
                <a:gd name="T32" fmla="*/ 107 w 139"/>
                <a:gd name="T33" fmla="*/ 130 h 207"/>
                <a:gd name="T34" fmla="*/ 94 w 139"/>
                <a:gd name="T35" fmla="*/ 119 h 207"/>
                <a:gd name="T36" fmla="*/ 78 w 139"/>
                <a:gd name="T37" fmla="*/ 114 h 207"/>
                <a:gd name="T38" fmla="*/ 63 w 139"/>
                <a:gd name="T39" fmla="*/ 113 h 207"/>
                <a:gd name="T40" fmla="*/ 48 w 139"/>
                <a:gd name="T41" fmla="*/ 113 h 207"/>
                <a:gd name="T42" fmla="*/ 48 w 139"/>
                <a:gd name="T43" fmla="*/ 91 h 207"/>
                <a:gd name="T44" fmla="*/ 62 w 139"/>
                <a:gd name="T45" fmla="*/ 91 h 207"/>
                <a:gd name="T46" fmla="*/ 77 w 139"/>
                <a:gd name="T47" fmla="*/ 89 h 207"/>
                <a:gd name="T48" fmla="*/ 91 w 139"/>
                <a:gd name="T49" fmla="*/ 84 h 207"/>
                <a:gd name="T50" fmla="*/ 102 w 139"/>
                <a:gd name="T51" fmla="*/ 73 h 207"/>
                <a:gd name="T52" fmla="*/ 106 w 139"/>
                <a:gd name="T53" fmla="*/ 56 h 207"/>
                <a:gd name="T54" fmla="*/ 97 w 139"/>
                <a:gd name="T55" fmla="*/ 30 h 207"/>
                <a:gd name="T56" fmla="*/ 69 w 139"/>
                <a:gd name="T57" fmla="*/ 21 h 207"/>
                <a:gd name="T58" fmla="*/ 41 w 139"/>
                <a:gd name="T59" fmla="*/ 30 h 207"/>
                <a:gd name="T60" fmla="*/ 29 w 139"/>
                <a:gd name="T61" fmla="*/ 54 h 207"/>
                <a:gd name="T62" fmla="*/ 3 w 139"/>
                <a:gd name="T63" fmla="*/ 52 h 207"/>
                <a:gd name="T64" fmla="*/ 10 w 139"/>
                <a:gd name="T65" fmla="*/ 29 h 207"/>
                <a:gd name="T66" fmla="*/ 25 w 139"/>
                <a:gd name="T67" fmla="*/ 13 h 207"/>
                <a:gd name="T68" fmla="*/ 45 w 139"/>
                <a:gd name="T69" fmla="*/ 3 h 207"/>
                <a:gd name="T70" fmla="*/ 69 w 139"/>
                <a:gd name="T71" fmla="*/ 0 h 207"/>
                <a:gd name="T72" fmla="*/ 98 w 139"/>
                <a:gd name="T73" fmla="*/ 4 h 207"/>
                <a:gd name="T74" fmla="*/ 118 w 139"/>
                <a:gd name="T75" fmla="*/ 15 h 207"/>
                <a:gd name="T76" fmla="*/ 129 w 139"/>
                <a:gd name="T77" fmla="*/ 32 h 207"/>
                <a:gd name="T78" fmla="*/ 133 w 139"/>
                <a:gd name="T79" fmla="*/ 53 h 207"/>
                <a:gd name="T80" fmla="*/ 131 w 139"/>
                <a:gd name="T81" fmla="*/ 70 h 207"/>
                <a:gd name="T82" fmla="*/ 123 w 139"/>
                <a:gd name="T83" fmla="*/ 84 h 207"/>
                <a:gd name="T84" fmla="*/ 110 w 139"/>
                <a:gd name="T85" fmla="*/ 94 h 207"/>
                <a:gd name="T86" fmla="*/ 91 w 139"/>
                <a:gd name="T87" fmla="*/ 101 h 207"/>
                <a:gd name="T88" fmla="*/ 91 w 139"/>
                <a:gd name="T89" fmla="*/ 101 h 207"/>
                <a:gd name="T90" fmla="*/ 112 w 139"/>
                <a:gd name="T91" fmla="*/ 107 h 207"/>
                <a:gd name="T92" fmla="*/ 127 w 139"/>
                <a:gd name="T93" fmla="*/ 118 h 207"/>
                <a:gd name="T94" fmla="*/ 136 w 139"/>
                <a:gd name="T95" fmla="*/ 132 h 207"/>
                <a:gd name="T96" fmla="*/ 139 w 139"/>
                <a:gd name="T97" fmla="*/ 149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9" h="207">
                  <a:moveTo>
                    <a:pt x="139" y="149"/>
                  </a:moveTo>
                  <a:cubicBezTo>
                    <a:pt x="139" y="158"/>
                    <a:pt x="137" y="166"/>
                    <a:pt x="134" y="174"/>
                  </a:cubicBezTo>
                  <a:cubicBezTo>
                    <a:pt x="131" y="181"/>
                    <a:pt x="127" y="187"/>
                    <a:pt x="121" y="192"/>
                  </a:cubicBezTo>
                  <a:cubicBezTo>
                    <a:pt x="115" y="197"/>
                    <a:pt x="108" y="201"/>
                    <a:pt x="99" y="203"/>
                  </a:cubicBezTo>
                  <a:cubicBezTo>
                    <a:pt x="91" y="206"/>
                    <a:pt x="81" y="207"/>
                    <a:pt x="70" y="207"/>
                  </a:cubicBezTo>
                  <a:cubicBezTo>
                    <a:pt x="58" y="207"/>
                    <a:pt x="47" y="206"/>
                    <a:pt x="38" y="203"/>
                  </a:cubicBezTo>
                  <a:cubicBezTo>
                    <a:pt x="30" y="200"/>
                    <a:pt x="23" y="195"/>
                    <a:pt x="17" y="190"/>
                  </a:cubicBezTo>
                  <a:cubicBezTo>
                    <a:pt x="12" y="185"/>
                    <a:pt x="8" y="179"/>
                    <a:pt x="5" y="173"/>
                  </a:cubicBezTo>
                  <a:cubicBezTo>
                    <a:pt x="2" y="166"/>
                    <a:pt x="0" y="160"/>
                    <a:pt x="0" y="153"/>
                  </a:cubicBezTo>
                  <a:lnTo>
                    <a:pt x="26" y="150"/>
                  </a:lnTo>
                  <a:cubicBezTo>
                    <a:pt x="27" y="156"/>
                    <a:pt x="28" y="160"/>
                    <a:pt x="30" y="165"/>
                  </a:cubicBezTo>
                  <a:cubicBezTo>
                    <a:pt x="32" y="169"/>
                    <a:pt x="35" y="173"/>
                    <a:pt x="39" y="176"/>
                  </a:cubicBezTo>
                  <a:cubicBezTo>
                    <a:pt x="42" y="179"/>
                    <a:pt x="47" y="182"/>
                    <a:pt x="52" y="183"/>
                  </a:cubicBezTo>
                  <a:cubicBezTo>
                    <a:pt x="57" y="185"/>
                    <a:pt x="63" y="186"/>
                    <a:pt x="70" y="186"/>
                  </a:cubicBezTo>
                  <a:cubicBezTo>
                    <a:pt x="83" y="186"/>
                    <a:pt x="93" y="183"/>
                    <a:pt x="101" y="176"/>
                  </a:cubicBezTo>
                  <a:cubicBezTo>
                    <a:pt x="108" y="170"/>
                    <a:pt x="112" y="161"/>
                    <a:pt x="112" y="148"/>
                  </a:cubicBezTo>
                  <a:cubicBezTo>
                    <a:pt x="112" y="140"/>
                    <a:pt x="110" y="134"/>
                    <a:pt x="107" y="130"/>
                  </a:cubicBezTo>
                  <a:cubicBezTo>
                    <a:pt x="104" y="125"/>
                    <a:pt x="99" y="122"/>
                    <a:pt x="94" y="119"/>
                  </a:cubicBezTo>
                  <a:cubicBezTo>
                    <a:pt x="90" y="117"/>
                    <a:pt x="84" y="115"/>
                    <a:pt x="78" y="114"/>
                  </a:cubicBezTo>
                  <a:cubicBezTo>
                    <a:pt x="73" y="113"/>
                    <a:pt x="67" y="113"/>
                    <a:pt x="63" y="113"/>
                  </a:cubicBezTo>
                  <a:lnTo>
                    <a:pt x="48" y="113"/>
                  </a:lnTo>
                  <a:lnTo>
                    <a:pt x="48" y="91"/>
                  </a:lnTo>
                  <a:lnTo>
                    <a:pt x="62" y="91"/>
                  </a:lnTo>
                  <a:cubicBezTo>
                    <a:pt x="67" y="91"/>
                    <a:pt x="72" y="90"/>
                    <a:pt x="77" y="89"/>
                  </a:cubicBezTo>
                  <a:cubicBezTo>
                    <a:pt x="82" y="88"/>
                    <a:pt x="87" y="86"/>
                    <a:pt x="91" y="84"/>
                  </a:cubicBezTo>
                  <a:cubicBezTo>
                    <a:pt x="96" y="81"/>
                    <a:pt x="99" y="77"/>
                    <a:pt x="102" y="73"/>
                  </a:cubicBezTo>
                  <a:cubicBezTo>
                    <a:pt x="105" y="69"/>
                    <a:pt x="106" y="63"/>
                    <a:pt x="106" y="56"/>
                  </a:cubicBezTo>
                  <a:cubicBezTo>
                    <a:pt x="106" y="45"/>
                    <a:pt x="103" y="37"/>
                    <a:pt x="97" y="30"/>
                  </a:cubicBezTo>
                  <a:cubicBezTo>
                    <a:pt x="91" y="24"/>
                    <a:pt x="81" y="21"/>
                    <a:pt x="69" y="21"/>
                  </a:cubicBezTo>
                  <a:cubicBezTo>
                    <a:pt x="57" y="21"/>
                    <a:pt x="48" y="24"/>
                    <a:pt x="41" y="30"/>
                  </a:cubicBezTo>
                  <a:cubicBezTo>
                    <a:pt x="34" y="35"/>
                    <a:pt x="30" y="44"/>
                    <a:pt x="29" y="54"/>
                  </a:cubicBezTo>
                  <a:lnTo>
                    <a:pt x="3" y="52"/>
                  </a:lnTo>
                  <a:cubicBezTo>
                    <a:pt x="4" y="43"/>
                    <a:pt x="6" y="36"/>
                    <a:pt x="10" y="29"/>
                  </a:cubicBezTo>
                  <a:cubicBezTo>
                    <a:pt x="14" y="22"/>
                    <a:pt x="19" y="17"/>
                    <a:pt x="25" y="13"/>
                  </a:cubicBezTo>
                  <a:cubicBezTo>
                    <a:pt x="31" y="8"/>
                    <a:pt x="37" y="5"/>
                    <a:pt x="45" y="3"/>
                  </a:cubicBezTo>
                  <a:cubicBezTo>
                    <a:pt x="52" y="1"/>
                    <a:pt x="60" y="0"/>
                    <a:pt x="69" y="0"/>
                  </a:cubicBezTo>
                  <a:cubicBezTo>
                    <a:pt x="80" y="0"/>
                    <a:pt x="90" y="1"/>
                    <a:pt x="98" y="4"/>
                  </a:cubicBezTo>
                  <a:cubicBezTo>
                    <a:pt x="106" y="7"/>
                    <a:pt x="113" y="11"/>
                    <a:pt x="118" y="15"/>
                  </a:cubicBezTo>
                  <a:cubicBezTo>
                    <a:pt x="123" y="20"/>
                    <a:pt x="127" y="26"/>
                    <a:pt x="129" y="32"/>
                  </a:cubicBezTo>
                  <a:cubicBezTo>
                    <a:pt x="132" y="39"/>
                    <a:pt x="133" y="46"/>
                    <a:pt x="133" y="53"/>
                  </a:cubicBezTo>
                  <a:cubicBezTo>
                    <a:pt x="133" y="59"/>
                    <a:pt x="132" y="65"/>
                    <a:pt x="131" y="70"/>
                  </a:cubicBezTo>
                  <a:cubicBezTo>
                    <a:pt x="129" y="75"/>
                    <a:pt x="126" y="79"/>
                    <a:pt x="123" y="84"/>
                  </a:cubicBezTo>
                  <a:cubicBezTo>
                    <a:pt x="120" y="88"/>
                    <a:pt x="115" y="91"/>
                    <a:pt x="110" y="94"/>
                  </a:cubicBezTo>
                  <a:cubicBezTo>
                    <a:pt x="105" y="97"/>
                    <a:pt x="98" y="99"/>
                    <a:pt x="91" y="101"/>
                  </a:cubicBezTo>
                  <a:lnTo>
                    <a:pt x="91" y="101"/>
                  </a:lnTo>
                  <a:cubicBezTo>
                    <a:pt x="99" y="102"/>
                    <a:pt x="106" y="104"/>
                    <a:pt x="112" y="107"/>
                  </a:cubicBezTo>
                  <a:cubicBezTo>
                    <a:pt x="118" y="110"/>
                    <a:pt x="123" y="113"/>
                    <a:pt x="127" y="118"/>
                  </a:cubicBezTo>
                  <a:cubicBezTo>
                    <a:pt x="131" y="122"/>
                    <a:pt x="134" y="127"/>
                    <a:pt x="136" y="132"/>
                  </a:cubicBezTo>
                  <a:cubicBezTo>
                    <a:pt x="138" y="137"/>
                    <a:pt x="139" y="143"/>
                    <a:pt x="139" y="1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216"/>
            <p:cNvSpPr>
              <a:spLocks/>
            </p:cNvSpPr>
            <p:nvPr/>
          </p:nvSpPr>
          <p:spPr bwMode="auto">
            <a:xfrm>
              <a:off x="6365875" y="6127750"/>
              <a:ext cx="117475" cy="185738"/>
            </a:xfrm>
            <a:custGeom>
              <a:avLst/>
              <a:gdLst>
                <a:gd name="T0" fmla="*/ 0 w 74"/>
                <a:gd name="T1" fmla="*/ 117 h 117"/>
                <a:gd name="T2" fmla="*/ 0 w 74"/>
                <a:gd name="T3" fmla="*/ 104 h 117"/>
                <a:gd name="T4" fmla="*/ 30 w 74"/>
                <a:gd name="T5" fmla="*/ 104 h 117"/>
                <a:gd name="T6" fmla="*/ 30 w 74"/>
                <a:gd name="T7" fmla="*/ 14 h 117"/>
                <a:gd name="T8" fmla="*/ 4 w 74"/>
                <a:gd name="T9" fmla="*/ 33 h 117"/>
                <a:gd name="T10" fmla="*/ 4 w 74"/>
                <a:gd name="T11" fmla="*/ 19 h 117"/>
                <a:gd name="T12" fmla="*/ 31 w 74"/>
                <a:gd name="T13" fmla="*/ 0 h 117"/>
                <a:gd name="T14" fmla="*/ 45 w 74"/>
                <a:gd name="T15" fmla="*/ 0 h 117"/>
                <a:gd name="T16" fmla="*/ 45 w 74"/>
                <a:gd name="T17" fmla="*/ 104 h 117"/>
                <a:gd name="T18" fmla="*/ 74 w 74"/>
                <a:gd name="T19" fmla="*/ 104 h 117"/>
                <a:gd name="T20" fmla="*/ 74 w 74"/>
                <a:gd name="T21" fmla="*/ 117 h 117"/>
                <a:gd name="T22" fmla="*/ 0 w 74"/>
                <a:gd name="T2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117">
                  <a:moveTo>
                    <a:pt x="0" y="117"/>
                  </a:moveTo>
                  <a:lnTo>
                    <a:pt x="0" y="104"/>
                  </a:lnTo>
                  <a:lnTo>
                    <a:pt x="30" y="104"/>
                  </a:lnTo>
                  <a:lnTo>
                    <a:pt x="30" y="14"/>
                  </a:lnTo>
                  <a:lnTo>
                    <a:pt x="4" y="33"/>
                  </a:lnTo>
                  <a:lnTo>
                    <a:pt x="4" y="19"/>
                  </a:lnTo>
                  <a:lnTo>
                    <a:pt x="31" y="0"/>
                  </a:lnTo>
                  <a:lnTo>
                    <a:pt x="45" y="0"/>
                  </a:lnTo>
                  <a:lnTo>
                    <a:pt x="45" y="104"/>
                  </a:lnTo>
                  <a:lnTo>
                    <a:pt x="74" y="104"/>
                  </a:lnTo>
                  <a:lnTo>
                    <a:pt x="74" y="1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217"/>
            <p:cNvSpPr>
              <a:spLocks noEditPoints="1"/>
            </p:cNvSpPr>
            <p:nvPr/>
          </p:nvSpPr>
          <p:spPr bwMode="auto">
            <a:xfrm>
              <a:off x="6502400" y="6127750"/>
              <a:ext cx="134938" cy="185738"/>
            </a:xfrm>
            <a:custGeom>
              <a:avLst/>
              <a:gdLst>
                <a:gd name="T0" fmla="*/ 119 w 148"/>
                <a:gd name="T1" fmla="*/ 157 h 202"/>
                <a:gd name="T2" fmla="*/ 119 w 148"/>
                <a:gd name="T3" fmla="*/ 202 h 202"/>
                <a:gd name="T4" fmla="*/ 95 w 148"/>
                <a:gd name="T5" fmla="*/ 202 h 202"/>
                <a:gd name="T6" fmla="*/ 95 w 148"/>
                <a:gd name="T7" fmla="*/ 157 h 202"/>
                <a:gd name="T8" fmla="*/ 0 w 148"/>
                <a:gd name="T9" fmla="*/ 157 h 202"/>
                <a:gd name="T10" fmla="*/ 0 w 148"/>
                <a:gd name="T11" fmla="*/ 136 h 202"/>
                <a:gd name="T12" fmla="*/ 92 w 148"/>
                <a:gd name="T13" fmla="*/ 0 h 202"/>
                <a:gd name="T14" fmla="*/ 119 w 148"/>
                <a:gd name="T15" fmla="*/ 0 h 202"/>
                <a:gd name="T16" fmla="*/ 119 w 148"/>
                <a:gd name="T17" fmla="*/ 136 h 202"/>
                <a:gd name="T18" fmla="*/ 148 w 148"/>
                <a:gd name="T19" fmla="*/ 136 h 202"/>
                <a:gd name="T20" fmla="*/ 148 w 148"/>
                <a:gd name="T21" fmla="*/ 157 h 202"/>
                <a:gd name="T22" fmla="*/ 119 w 148"/>
                <a:gd name="T23" fmla="*/ 157 h 202"/>
                <a:gd name="T24" fmla="*/ 95 w 148"/>
                <a:gd name="T25" fmla="*/ 29 h 202"/>
                <a:gd name="T26" fmla="*/ 94 w 148"/>
                <a:gd name="T27" fmla="*/ 32 h 202"/>
                <a:gd name="T28" fmla="*/ 91 w 148"/>
                <a:gd name="T29" fmla="*/ 37 h 202"/>
                <a:gd name="T30" fmla="*/ 88 w 148"/>
                <a:gd name="T31" fmla="*/ 42 h 202"/>
                <a:gd name="T32" fmla="*/ 85 w 148"/>
                <a:gd name="T33" fmla="*/ 47 h 202"/>
                <a:gd name="T34" fmla="*/ 34 w 148"/>
                <a:gd name="T35" fmla="*/ 123 h 202"/>
                <a:gd name="T36" fmla="*/ 31 w 148"/>
                <a:gd name="T37" fmla="*/ 126 h 202"/>
                <a:gd name="T38" fmla="*/ 29 w 148"/>
                <a:gd name="T39" fmla="*/ 130 h 202"/>
                <a:gd name="T40" fmla="*/ 26 w 148"/>
                <a:gd name="T41" fmla="*/ 133 h 202"/>
                <a:gd name="T42" fmla="*/ 24 w 148"/>
                <a:gd name="T43" fmla="*/ 136 h 202"/>
                <a:gd name="T44" fmla="*/ 95 w 148"/>
                <a:gd name="T45" fmla="*/ 136 h 202"/>
                <a:gd name="T46" fmla="*/ 95 w 148"/>
                <a:gd name="T47" fmla="*/ 29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8" h="202">
                  <a:moveTo>
                    <a:pt x="119" y="157"/>
                  </a:moveTo>
                  <a:lnTo>
                    <a:pt x="119" y="202"/>
                  </a:lnTo>
                  <a:lnTo>
                    <a:pt x="95" y="202"/>
                  </a:lnTo>
                  <a:lnTo>
                    <a:pt x="95" y="157"/>
                  </a:lnTo>
                  <a:lnTo>
                    <a:pt x="0" y="157"/>
                  </a:lnTo>
                  <a:lnTo>
                    <a:pt x="0" y="136"/>
                  </a:lnTo>
                  <a:lnTo>
                    <a:pt x="92" y="0"/>
                  </a:lnTo>
                  <a:lnTo>
                    <a:pt x="119" y="0"/>
                  </a:lnTo>
                  <a:lnTo>
                    <a:pt x="119" y="136"/>
                  </a:lnTo>
                  <a:lnTo>
                    <a:pt x="148" y="136"/>
                  </a:lnTo>
                  <a:lnTo>
                    <a:pt x="148" y="157"/>
                  </a:lnTo>
                  <a:lnTo>
                    <a:pt x="119" y="157"/>
                  </a:lnTo>
                  <a:close/>
                  <a:moveTo>
                    <a:pt x="95" y="29"/>
                  </a:moveTo>
                  <a:cubicBezTo>
                    <a:pt x="95" y="30"/>
                    <a:pt x="94" y="31"/>
                    <a:pt x="94" y="32"/>
                  </a:cubicBezTo>
                  <a:cubicBezTo>
                    <a:pt x="93" y="34"/>
                    <a:pt x="92" y="35"/>
                    <a:pt x="91" y="37"/>
                  </a:cubicBezTo>
                  <a:cubicBezTo>
                    <a:pt x="90" y="39"/>
                    <a:pt x="89" y="40"/>
                    <a:pt x="88" y="42"/>
                  </a:cubicBezTo>
                  <a:cubicBezTo>
                    <a:pt x="87" y="44"/>
                    <a:pt x="86" y="45"/>
                    <a:pt x="85" y="47"/>
                  </a:cubicBezTo>
                  <a:lnTo>
                    <a:pt x="34" y="123"/>
                  </a:lnTo>
                  <a:cubicBezTo>
                    <a:pt x="33" y="123"/>
                    <a:pt x="32" y="124"/>
                    <a:pt x="31" y="126"/>
                  </a:cubicBezTo>
                  <a:cubicBezTo>
                    <a:pt x="31" y="127"/>
                    <a:pt x="30" y="128"/>
                    <a:pt x="29" y="130"/>
                  </a:cubicBezTo>
                  <a:lnTo>
                    <a:pt x="26" y="133"/>
                  </a:lnTo>
                  <a:cubicBezTo>
                    <a:pt x="25" y="135"/>
                    <a:pt x="24" y="135"/>
                    <a:pt x="24" y="136"/>
                  </a:cubicBezTo>
                  <a:lnTo>
                    <a:pt x="95" y="136"/>
                  </a:lnTo>
                  <a:lnTo>
                    <a:pt x="95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218"/>
            <p:cNvSpPr>
              <a:spLocks/>
            </p:cNvSpPr>
            <p:nvPr/>
          </p:nvSpPr>
          <p:spPr bwMode="auto">
            <a:xfrm>
              <a:off x="981075" y="5270500"/>
              <a:ext cx="128588" cy="142875"/>
            </a:xfrm>
            <a:custGeom>
              <a:avLst/>
              <a:gdLst>
                <a:gd name="T0" fmla="*/ 64 w 81"/>
                <a:gd name="T1" fmla="*/ 90 h 90"/>
                <a:gd name="T2" fmla="*/ 40 w 81"/>
                <a:gd name="T3" fmla="*/ 53 h 90"/>
                <a:gd name="T4" fmla="*/ 15 w 81"/>
                <a:gd name="T5" fmla="*/ 90 h 90"/>
                <a:gd name="T6" fmla="*/ 0 w 81"/>
                <a:gd name="T7" fmla="*/ 90 h 90"/>
                <a:gd name="T8" fmla="*/ 31 w 81"/>
                <a:gd name="T9" fmla="*/ 43 h 90"/>
                <a:gd name="T10" fmla="*/ 1 w 81"/>
                <a:gd name="T11" fmla="*/ 0 h 90"/>
                <a:gd name="T12" fmla="*/ 18 w 81"/>
                <a:gd name="T13" fmla="*/ 0 h 90"/>
                <a:gd name="T14" fmla="*/ 40 w 81"/>
                <a:gd name="T15" fmla="*/ 35 h 90"/>
                <a:gd name="T16" fmla="*/ 62 w 81"/>
                <a:gd name="T17" fmla="*/ 0 h 90"/>
                <a:gd name="T18" fmla="*/ 79 w 81"/>
                <a:gd name="T19" fmla="*/ 0 h 90"/>
                <a:gd name="T20" fmla="*/ 48 w 81"/>
                <a:gd name="T21" fmla="*/ 43 h 90"/>
                <a:gd name="T22" fmla="*/ 81 w 81"/>
                <a:gd name="T23" fmla="*/ 90 h 90"/>
                <a:gd name="T24" fmla="*/ 64 w 81"/>
                <a:gd name="T2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" h="90">
                  <a:moveTo>
                    <a:pt x="64" y="90"/>
                  </a:moveTo>
                  <a:lnTo>
                    <a:pt x="40" y="53"/>
                  </a:lnTo>
                  <a:lnTo>
                    <a:pt x="15" y="90"/>
                  </a:lnTo>
                  <a:lnTo>
                    <a:pt x="0" y="90"/>
                  </a:lnTo>
                  <a:lnTo>
                    <a:pt x="31" y="43"/>
                  </a:lnTo>
                  <a:lnTo>
                    <a:pt x="1" y="0"/>
                  </a:lnTo>
                  <a:lnTo>
                    <a:pt x="18" y="0"/>
                  </a:lnTo>
                  <a:lnTo>
                    <a:pt x="40" y="35"/>
                  </a:lnTo>
                  <a:lnTo>
                    <a:pt x="62" y="0"/>
                  </a:lnTo>
                  <a:lnTo>
                    <a:pt x="79" y="0"/>
                  </a:lnTo>
                  <a:lnTo>
                    <a:pt x="48" y="43"/>
                  </a:lnTo>
                  <a:lnTo>
                    <a:pt x="81" y="90"/>
                  </a:lnTo>
                  <a:lnTo>
                    <a:pt x="64" y="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219"/>
            <p:cNvSpPr>
              <a:spLocks/>
            </p:cNvSpPr>
            <p:nvPr/>
          </p:nvSpPr>
          <p:spPr bwMode="auto">
            <a:xfrm>
              <a:off x="963613" y="6164263"/>
              <a:ext cx="128588" cy="142875"/>
            </a:xfrm>
            <a:custGeom>
              <a:avLst/>
              <a:gdLst>
                <a:gd name="T0" fmla="*/ 64 w 81"/>
                <a:gd name="T1" fmla="*/ 90 h 90"/>
                <a:gd name="T2" fmla="*/ 40 w 81"/>
                <a:gd name="T3" fmla="*/ 54 h 90"/>
                <a:gd name="T4" fmla="*/ 16 w 81"/>
                <a:gd name="T5" fmla="*/ 90 h 90"/>
                <a:gd name="T6" fmla="*/ 0 w 81"/>
                <a:gd name="T7" fmla="*/ 90 h 90"/>
                <a:gd name="T8" fmla="*/ 32 w 81"/>
                <a:gd name="T9" fmla="*/ 44 h 90"/>
                <a:gd name="T10" fmla="*/ 1 w 81"/>
                <a:gd name="T11" fmla="*/ 0 h 90"/>
                <a:gd name="T12" fmla="*/ 18 w 81"/>
                <a:gd name="T13" fmla="*/ 0 h 90"/>
                <a:gd name="T14" fmla="*/ 40 w 81"/>
                <a:gd name="T15" fmla="*/ 35 h 90"/>
                <a:gd name="T16" fmla="*/ 63 w 81"/>
                <a:gd name="T17" fmla="*/ 0 h 90"/>
                <a:gd name="T18" fmla="*/ 79 w 81"/>
                <a:gd name="T19" fmla="*/ 0 h 90"/>
                <a:gd name="T20" fmla="*/ 49 w 81"/>
                <a:gd name="T21" fmla="*/ 44 h 90"/>
                <a:gd name="T22" fmla="*/ 81 w 81"/>
                <a:gd name="T23" fmla="*/ 90 h 90"/>
                <a:gd name="T24" fmla="*/ 64 w 81"/>
                <a:gd name="T2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" h="90">
                  <a:moveTo>
                    <a:pt x="64" y="90"/>
                  </a:moveTo>
                  <a:lnTo>
                    <a:pt x="40" y="54"/>
                  </a:lnTo>
                  <a:lnTo>
                    <a:pt x="16" y="90"/>
                  </a:lnTo>
                  <a:lnTo>
                    <a:pt x="0" y="90"/>
                  </a:lnTo>
                  <a:lnTo>
                    <a:pt x="32" y="44"/>
                  </a:lnTo>
                  <a:lnTo>
                    <a:pt x="1" y="0"/>
                  </a:lnTo>
                  <a:lnTo>
                    <a:pt x="18" y="0"/>
                  </a:lnTo>
                  <a:lnTo>
                    <a:pt x="40" y="35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49" y="44"/>
                  </a:lnTo>
                  <a:lnTo>
                    <a:pt x="81" y="90"/>
                  </a:lnTo>
                  <a:lnTo>
                    <a:pt x="64" y="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Line 220"/>
            <p:cNvSpPr>
              <a:spLocks noChangeShapeType="1"/>
            </p:cNvSpPr>
            <p:nvPr/>
          </p:nvSpPr>
          <p:spPr bwMode="auto">
            <a:xfrm>
              <a:off x="3433763" y="5099050"/>
              <a:ext cx="0" cy="44450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Line 221"/>
            <p:cNvSpPr>
              <a:spLocks noChangeShapeType="1"/>
            </p:cNvSpPr>
            <p:nvPr/>
          </p:nvSpPr>
          <p:spPr bwMode="auto">
            <a:xfrm>
              <a:off x="3430588" y="5997575"/>
              <a:ext cx="0" cy="44450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4" name="TextBox 223"/>
          <p:cNvSpPr txBox="1"/>
          <p:nvPr/>
        </p:nvSpPr>
        <p:spPr>
          <a:xfrm>
            <a:off x="5908777" y="5493302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x=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shfl_down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(x,2)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59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SHFL to </a:t>
            </a:r>
            <a:r>
              <a:rPr lang="en-US" dirty="0" smtClean="0"/>
              <a:t>the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31669" cy="4351338"/>
          </a:xfrm>
        </p:spPr>
        <p:txBody>
          <a:bodyPr/>
          <a:lstStyle/>
          <a:p>
            <a:r>
              <a:rPr lang="en-US" dirty="0" smtClean="0"/>
              <a:t>Compiler primitive</a:t>
            </a:r>
          </a:p>
          <a:p>
            <a:r>
              <a:rPr lang="en-US" dirty="0" smtClean="0"/>
              <a:t>Shuffles content of adjacent registers</a:t>
            </a:r>
          </a:p>
          <a:p>
            <a:r>
              <a:rPr lang="en-US" b="1" dirty="0" smtClean="0"/>
              <a:t>Single machine instruction</a:t>
            </a:r>
          </a:p>
          <a:p>
            <a:r>
              <a:rPr lang="en-US" b="1" dirty="0" smtClean="0"/>
              <a:t>Warp-synchronous; no sync. needed after</a:t>
            </a:r>
          </a:p>
        </p:txBody>
      </p:sp>
      <p:sp>
        <p:nvSpPr>
          <p:cNvPr id="5" name="AutoShape 113"/>
          <p:cNvSpPr>
            <a:spLocks noChangeAspect="1" noChangeArrowheads="1" noTextEdit="1"/>
          </p:cNvSpPr>
          <p:nvPr/>
        </p:nvSpPr>
        <p:spPr bwMode="auto">
          <a:xfrm>
            <a:off x="87504" y="4752975"/>
            <a:ext cx="8418513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0643" y="4798167"/>
            <a:ext cx="5824537" cy="1657350"/>
            <a:chOff x="963613" y="4787900"/>
            <a:chExt cx="5824537" cy="1657350"/>
          </a:xfrm>
        </p:grpSpPr>
        <p:sp>
          <p:nvSpPr>
            <p:cNvPr id="7" name="Line 115"/>
            <p:cNvSpPr>
              <a:spLocks noChangeShapeType="1"/>
            </p:cNvSpPr>
            <p:nvPr/>
          </p:nvSpPr>
          <p:spPr bwMode="auto">
            <a:xfrm flipH="1">
              <a:off x="2081213" y="5541963"/>
              <a:ext cx="1104900" cy="438150"/>
            </a:xfrm>
            <a:prstGeom prst="line">
              <a:avLst/>
            </a:prstGeom>
            <a:noFill/>
            <a:ln w="317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039938" y="5922963"/>
              <a:ext cx="111125" cy="74613"/>
            </a:xfrm>
            <a:custGeom>
              <a:avLst/>
              <a:gdLst>
                <a:gd name="T0" fmla="*/ 121 w 121"/>
                <a:gd name="T1" fmla="*/ 78 h 81"/>
                <a:gd name="T2" fmla="*/ 0 w 121"/>
                <a:gd name="T3" fmla="*/ 81 h 81"/>
                <a:gd name="T4" fmla="*/ 90 w 121"/>
                <a:gd name="T5" fmla="*/ 0 h 81"/>
                <a:gd name="T6" fmla="*/ 121 w 121"/>
                <a:gd name="T7" fmla="*/ 7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81">
                  <a:moveTo>
                    <a:pt x="121" y="78"/>
                  </a:moveTo>
                  <a:lnTo>
                    <a:pt x="0" y="81"/>
                  </a:lnTo>
                  <a:lnTo>
                    <a:pt x="90" y="0"/>
                  </a:lnTo>
                  <a:cubicBezTo>
                    <a:pt x="82" y="30"/>
                    <a:pt x="95" y="61"/>
                    <a:pt x="121" y="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17"/>
            <p:cNvSpPr>
              <a:spLocks noChangeShapeType="1"/>
            </p:cNvSpPr>
            <p:nvPr/>
          </p:nvSpPr>
          <p:spPr bwMode="auto">
            <a:xfrm flipH="1">
              <a:off x="2636838" y="5543550"/>
              <a:ext cx="1106488" cy="438150"/>
            </a:xfrm>
            <a:prstGeom prst="line">
              <a:avLst/>
            </a:prstGeom>
            <a:noFill/>
            <a:ln w="317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595563" y="5922963"/>
              <a:ext cx="111125" cy="74613"/>
            </a:xfrm>
            <a:custGeom>
              <a:avLst/>
              <a:gdLst>
                <a:gd name="T0" fmla="*/ 121 w 121"/>
                <a:gd name="T1" fmla="*/ 78 h 81"/>
                <a:gd name="T2" fmla="*/ 0 w 121"/>
                <a:gd name="T3" fmla="*/ 81 h 81"/>
                <a:gd name="T4" fmla="*/ 91 w 121"/>
                <a:gd name="T5" fmla="*/ 0 h 81"/>
                <a:gd name="T6" fmla="*/ 121 w 121"/>
                <a:gd name="T7" fmla="*/ 7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81">
                  <a:moveTo>
                    <a:pt x="121" y="78"/>
                  </a:moveTo>
                  <a:lnTo>
                    <a:pt x="0" y="81"/>
                  </a:lnTo>
                  <a:lnTo>
                    <a:pt x="91" y="0"/>
                  </a:lnTo>
                  <a:cubicBezTo>
                    <a:pt x="83" y="30"/>
                    <a:pt x="95" y="61"/>
                    <a:pt x="121" y="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19"/>
            <p:cNvSpPr>
              <a:spLocks noChangeShapeType="1"/>
            </p:cNvSpPr>
            <p:nvPr/>
          </p:nvSpPr>
          <p:spPr bwMode="auto">
            <a:xfrm flipH="1">
              <a:off x="3178175" y="5545138"/>
              <a:ext cx="1106488" cy="438150"/>
            </a:xfrm>
            <a:prstGeom prst="line">
              <a:avLst/>
            </a:prstGeom>
            <a:noFill/>
            <a:ln w="317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138488" y="5926138"/>
              <a:ext cx="111125" cy="73025"/>
            </a:xfrm>
            <a:custGeom>
              <a:avLst/>
              <a:gdLst>
                <a:gd name="T0" fmla="*/ 121 w 121"/>
                <a:gd name="T1" fmla="*/ 77 h 80"/>
                <a:gd name="T2" fmla="*/ 0 w 121"/>
                <a:gd name="T3" fmla="*/ 80 h 80"/>
                <a:gd name="T4" fmla="*/ 90 w 121"/>
                <a:gd name="T5" fmla="*/ 0 h 80"/>
                <a:gd name="T6" fmla="*/ 121 w 121"/>
                <a:gd name="T7" fmla="*/ 7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80">
                  <a:moveTo>
                    <a:pt x="121" y="77"/>
                  </a:moveTo>
                  <a:lnTo>
                    <a:pt x="0" y="80"/>
                  </a:lnTo>
                  <a:lnTo>
                    <a:pt x="90" y="0"/>
                  </a:lnTo>
                  <a:cubicBezTo>
                    <a:pt x="83" y="29"/>
                    <a:pt x="95" y="61"/>
                    <a:pt x="121" y="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21"/>
            <p:cNvSpPr>
              <a:spLocks noChangeShapeType="1"/>
            </p:cNvSpPr>
            <p:nvPr/>
          </p:nvSpPr>
          <p:spPr bwMode="auto">
            <a:xfrm flipH="1">
              <a:off x="3759200" y="5545138"/>
              <a:ext cx="1106488" cy="438150"/>
            </a:xfrm>
            <a:prstGeom prst="line">
              <a:avLst/>
            </a:prstGeom>
            <a:noFill/>
            <a:ln w="317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719513" y="5926138"/>
              <a:ext cx="111125" cy="73025"/>
            </a:xfrm>
            <a:custGeom>
              <a:avLst/>
              <a:gdLst>
                <a:gd name="T0" fmla="*/ 121 w 121"/>
                <a:gd name="T1" fmla="*/ 77 h 80"/>
                <a:gd name="T2" fmla="*/ 0 w 121"/>
                <a:gd name="T3" fmla="*/ 80 h 80"/>
                <a:gd name="T4" fmla="*/ 90 w 121"/>
                <a:gd name="T5" fmla="*/ 0 h 80"/>
                <a:gd name="T6" fmla="*/ 121 w 121"/>
                <a:gd name="T7" fmla="*/ 7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80">
                  <a:moveTo>
                    <a:pt x="121" y="77"/>
                  </a:moveTo>
                  <a:lnTo>
                    <a:pt x="0" y="80"/>
                  </a:lnTo>
                  <a:lnTo>
                    <a:pt x="90" y="0"/>
                  </a:lnTo>
                  <a:cubicBezTo>
                    <a:pt x="82" y="29"/>
                    <a:pt x="95" y="61"/>
                    <a:pt x="121" y="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23"/>
            <p:cNvSpPr>
              <a:spLocks noChangeShapeType="1"/>
            </p:cNvSpPr>
            <p:nvPr/>
          </p:nvSpPr>
          <p:spPr bwMode="auto">
            <a:xfrm flipH="1">
              <a:off x="4295775" y="5538788"/>
              <a:ext cx="1106488" cy="439738"/>
            </a:xfrm>
            <a:prstGeom prst="line">
              <a:avLst/>
            </a:prstGeom>
            <a:noFill/>
            <a:ln w="317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4256088" y="5919788"/>
              <a:ext cx="111125" cy="74613"/>
            </a:xfrm>
            <a:custGeom>
              <a:avLst/>
              <a:gdLst>
                <a:gd name="T0" fmla="*/ 121 w 121"/>
                <a:gd name="T1" fmla="*/ 78 h 81"/>
                <a:gd name="T2" fmla="*/ 0 w 121"/>
                <a:gd name="T3" fmla="*/ 81 h 81"/>
                <a:gd name="T4" fmla="*/ 90 w 121"/>
                <a:gd name="T5" fmla="*/ 0 h 81"/>
                <a:gd name="T6" fmla="*/ 121 w 121"/>
                <a:gd name="T7" fmla="*/ 7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81">
                  <a:moveTo>
                    <a:pt x="121" y="78"/>
                  </a:moveTo>
                  <a:lnTo>
                    <a:pt x="0" y="81"/>
                  </a:lnTo>
                  <a:lnTo>
                    <a:pt x="90" y="0"/>
                  </a:lnTo>
                  <a:cubicBezTo>
                    <a:pt x="82" y="30"/>
                    <a:pt x="95" y="61"/>
                    <a:pt x="121" y="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25"/>
            <p:cNvSpPr>
              <a:spLocks noChangeShapeType="1"/>
            </p:cNvSpPr>
            <p:nvPr/>
          </p:nvSpPr>
          <p:spPr bwMode="auto">
            <a:xfrm flipH="1">
              <a:off x="4872038" y="5538788"/>
              <a:ext cx="1106488" cy="439738"/>
            </a:xfrm>
            <a:prstGeom prst="line">
              <a:avLst/>
            </a:prstGeom>
            <a:noFill/>
            <a:ln w="317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4832350" y="5919788"/>
              <a:ext cx="111125" cy="74613"/>
            </a:xfrm>
            <a:custGeom>
              <a:avLst/>
              <a:gdLst>
                <a:gd name="T0" fmla="*/ 121 w 121"/>
                <a:gd name="T1" fmla="*/ 78 h 81"/>
                <a:gd name="T2" fmla="*/ 0 w 121"/>
                <a:gd name="T3" fmla="*/ 81 h 81"/>
                <a:gd name="T4" fmla="*/ 90 w 121"/>
                <a:gd name="T5" fmla="*/ 0 h 81"/>
                <a:gd name="T6" fmla="*/ 121 w 121"/>
                <a:gd name="T7" fmla="*/ 7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81">
                  <a:moveTo>
                    <a:pt x="121" y="78"/>
                  </a:moveTo>
                  <a:lnTo>
                    <a:pt x="0" y="81"/>
                  </a:lnTo>
                  <a:lnTo>
                    <a:pt x="90" y="0"/>
                  </a:lnTo>
                  <a:cubicBezTo>
                    <a:pt x="82" y="30"/>
                    <a:pt x="95" y="61"/>
                    <a:pt x="121" y="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27"/>
            <p:cNvSpPr>
              <a:spLocks noChangeShapeType="1"/>
            </p:cNvSpPr>
            <p:nvPr/>
          </p:nvSpPr>
          <p:spPr bwMode="auto">
            <a:xfrm flipH="1">
              <a:off x="5434013" y="5538788"/>
              <a:ext cx="1108075" cy="439738"/>
            </a:xfrm>
            <a:prstGeom prst="line">
              <a:avLst/>
            </a:prstGeom>
            <a:noFill/>
            <a:ln w="317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5394325" y="5919788"/>
              <a:ext cx="111125" cy="74613"/>
            </a:xfrm>
            <a:custGeom>
              <a:avLst/>
              <a:gdLst>
                <a:gd name="T0" fmla="*/ 121 w 121"/>
                <a:gd name="T1" fmla="*/ 78 h 81"/>
                <a:gd name="T2" fmla="*/ 0 w 121"/>
                <a:gd name="T3" fmla="*/ 81 h 81"/>
                <a:gd name="T4" fmla="*/ 90 w 121"/>
                <a:gd name="T5" fmla="*/ 0 h 81"/>
                <a:gd name="T6" fmla="*/ 121 w 121"/>
                <a:gd name="T7" fmla="*/ 7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81">
                  <a:moveTo>
                    <a:pt x="121" y="78"/>
                  </a:moveTo>
                  <a:lnTo>
                    <a:pt x="0" y="81"/>
                  </a:lnTo>
                  <a:lnTo>
                    <a:pt x="90" y="0"/>
                  </a:lnTo>
                  <a:cubicBezTo>
                    <a:pt x="82" y="30"/>
                    <a:pt x="95" y="61"/>
                    <a:pt x="121" y="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29"/>
            <p:cNvSpPr>
              <a:spLocks noChangeShapeType="1"/>
            </p:cNvSpPr>
            <p:nvPr/>
          </p:nvSpPr>
          <p:spPr bwMode="auto">
            <a:xfrm flipH="1">
              <a:off x="1500188" y="5541963"/>
              <a:ext cx="1104900" cy="438150"/>
            </a:xfrm>
            <a:prstGeom prst="line">
              <a:avLst/>
            </a:prstGeom>
            <a:noFill/>
            <a:ln w="317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1458913" y="5922963"/>
              <a:ext cx="111125" cy="74613"/>
            </a:xfrm>
            <a:custGeom>
              <a:avLst/>
              <a:gdLst>
                <a:gd name="T0" fmla="*/ 121 w 121"/>
                <a:gd name="T1" fmla="*/ 78 h 81"/>
                <a:gd name="T2" fmla="*/ 0 w 121"/>
                <a:gd name="T3" fmla="*/ 81 h 81"/>
                <a:gd name="T4" fmla="*/ 91 w 121"/>
                <a:gd name="T5" fmla="*/ 0 h 81"/>
                <a:gd name="T6" fmla="*/ 121 w 121"/>
                <a:gd name="T7" fmla="*/ 7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81">
                  <a:moveTo>
                    <a:pt x="121" y="78"/>
                  </a:moveTo>
                  <a:lnTo>
                    <a:pt x="0" y="81"/>
                  </a:lnTo>
                  <a:lnTo>
                    <a:pt x="91" y="0"/>
                  </a:lnTo>
                  <a:cubicBezTo>
                    <a:pt x="83" y="30"/>
                    <a:pt x="95" y="61"/>
                    <a:pt x="121" y="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311400" y="5099050"/>
              <a:ext cx="4475163" cy="4540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1198563" y="5991225"/>
              <a:ext cx="4459288" cy="4540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206500" y="5103813"/>
              <a:ext cx="5581650" cy="446088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134"/>
            <p:cNvSpPr>
              <a:spLocks noChangeShapeType="1"/>
            </p:cNvSpPr>
            <p:nvPr/>
          </p:nvSpPr>
          <p:spPr bwMode="auto">
            <a:xfrm>
              <a:off x="1758950" y="5106988"/>
              <a:ext cx="0" cy="44291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135"/>
            <p:cNvSpPr>
              <a:spLocks noChangeShapeType="1"/>
            </p:cNvSpPr>
            <p:nvPr/>
          </p:nvSpPr>
          <p:spPr bwMode="auto">
            <a:xfrm>
              <a:off x="2316163" y="5105400"/>
              <a:ext cx="0" cy="44450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136"/>
            <p:cNvSpPr>
              <a:spLocks noChangeShapeType="1"/>
            </p:cNvSpPr>
            <p:nvPr/>
          </p:nvSpPr>
          <p:spPr bwMode="auto">
            <a:xfrm>
              <a:off x="2874963" y="5105400"/>
              <a:ext cx="0" cy="44450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137"/>
            <p:cNvSpPr>
              <a:spLocks noChangeShapeType="1"/>
            </p:cNvSpPr>
            <p:nvPr/>
          </p:nvSpPr>
          <p:spPr bwMode="auto">
            <a:xfrm>
              <a:off x="3994150" y="5105400"/>
              <a:ext cx="0" cy="44450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138"/>
            <p:cNvSpPr>
              <a:spLocks noChangeShapeType="1"/>
            </p:cNvSpPr>
            <p:nvPr/>
          </p:nvSpPr>
          <p:spPr bwMode="auto">
            <a:xfrm>
              <a:off x="4549775" y="5106988"/>
              <a:ext cx="0" cy="44291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139"/>
            <p:cNvSpPr>
              <a:spLocks noChangeShapeType="1"/>
            </p:cNvSpPr>
            <p:nvPr/>
          </p:nvSpPr>
          <p:spPr bwMode="auto">
            <a:xfrm>
              <a:off x="5108575" y="5105400"/>
              <a:ext cx="0" cy="44450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140"/>
            <p:cNvSpPr>
              <a:spLocks noChangeShapeType="1"/>
            </p:cNvSpPr>
            <p:nvPr/>
          </p:nvSpPr>
          <p:spPr bwMode="auto">
            <a:xfrm>
              <a:off x="5670550" y="5105400"/>
              <a:ext cx="0" cy="44450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141"/>
            <p:cNvSpPr>
              <a:spLocks noChangeShapeType="1"/>
            </p:cNvSpPr>
            <p:nvPr/>
          </p:nvSpPr>
          <p:spPr bwMode="auto">
            <a:xfrm>
              <a:off x="6227763" y="5106988"/>
              <a:ext cx="0" cy="44291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193800" y="5994400"/>
              <a:ext cx="5581650" cy="446088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143"/>
            <p:cNvSpPr>
              <a:spLocks noChangeShapeType="1"/>
            </p:cNvSpPr>
            <p:nvPr/>
          </p:nvSpPr>
          <p:spPr bwMode="auto">
            <a:xfrm>
              <a:off x="1746250" y="5997575"/>
              <a:ext cx="0" cy="44291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144"/>
            <p:cNvSpPr>
              <a:spLocks noChangeShapeType="1"/>
            </p:cNvSpPr>
            <p:nvPr/>
          </p:nvSpPr>
          <p:spPr bwMode="auto">
            <a:xfrm>
              <a:off x="2303463" y="5994400"/>
              <a:ext cx="0" cy="44450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145"/>
            <p:cNvSpPr>
              <a:spLocks noChangeShapeType="1"/>
            </p:cNvSpPr>
            <p:nvPr/>
          </p:nvSpPr>
          <p:spPr bwMode="auto">
            <a:xfrm>
              <a:off x="2862263" y="5995988"/>
              <a:ext cx="0" cy="44291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146"/>
            <p:cNvSpPr>
              <a:spLocks noChangeShapeType="1"/>
            </p:cNvSpPr>
            <p:nvPr/>
          </p:nvSpPr>
          <p:spPr bwMode="auto">
            <a:xfrm>
              <a:off x="3979863" y="5995988"/>
              <a:ext cx="0" cy="44291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147"/>
            <p:cNvSpPr>
              <a:spLocks noChangeShapeType="1"/>
            </p:cNvSpPr>
            <p:nvPr/>
          </p:nvSpPr>
          <p:spPr bwMode="auto">
            <a:xfrm>
              <a:off x="4537075" y="5997575"/>
              <a:ext cx="0" cy="44291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148"/>
            <p:cNvSpPr>
              <a:spLocks noChangeShapeType="1"/>
            </p:cNvSpPr>
            <p:nvPr/>
          </p:nvSpPr>
          <p:spPr bwMode="auto">
            <a:xfrm>
              <a:off x="5095875" y="5995988"/>
              <a:ext cx="0" cy="44291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149"/>
            <p:cNvSpPr>
              <a:spLocks noChangeShapeType="1"/>
            </p:cNvSpPr>
            <p:nvPr/>
          </p:nvSpPr>
          <p:spPr bwMode="auto">
            <a:xfrm>
              <a:off x="5657850" y="5995988"/>
              <a:ext cx="0" cy="44291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150"/>
            <p:cNvSpPr>
              <a:spLocks noChangeShapeType="1"/>
            </p:cNvSpPr>
            <p:nvPr/>
          </p:nvSpPr>
          <p:spPr bwMode="auto">
            <a:xfrm>
              <a:off x="6215063" y="5997575"/>
              <a:ext cx="0" cy="44291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1406525" y="4787900"/>
              <a:ext cx="128588" cy="190500"/>
            </a:xfrm>
            <a:custGeom>
              <a:avLst/>
              <a:gdLst>
                <a:gd name="T0" fmla="*/ 140 w 140"/>
                <a:gd name="T1" fmla="*/ 104 h 208"/>
                <a:gd name="T2" fmla="*/ 135 w 140"/>
                <a:gd name="T3" fmla="*/ 153 h 208"/>
                <a:gd name="T4" fmla="*/ 120 w 140"/>
                <a:gd name="T5" fmla="*/ 185 h 208"/>
                <a:gd name="T6" fmla="*/ 97 w 140"/>
                <a:gd name="T7" fmla="*/ 203 h 208"/>
                <a:gd name="T8" fmla="*/ 70 w 140"/>
                <a:gd name="T9" fmla="*/ 208 h 208"/>
                <a:gd name="T10" fmla="*/ 42 w 140"/>
                <a:gd name="T11" fmla="*/ 203 h 208"/>
                <a:gd name="T12" fmla="*/ 20 w 140"/>
                <a:gd name="T13" fmla="*/ 185 h 208"/>
                <a:gd name="T14" fmla="*/ 5 w 140"/>
                <a:gd name="T15" fmla="*/ 153 h 208"/>
                <a:gd name="T16" fmla="*/ 0 w 140"/>
                <a:gd name="T17" fmla="*/ 104 h 208"/>
                <a:gd name="T18" fmla="*/ 5 w 140"/>
                <a:gd name="T19" fmla="*/ 54 h 208"/>
                <a:gd name="T20" fmla="*/ 20 w 140"/>
                <a:gd name="T21" fmla="*/ 22 h 208"/>
                <a:gd name="T22" fmla="*/ 43 w 140"/>
                <a:gd name="T23" fmla="*/ 5 h 208"/>
                <a:gd name="T24" fmla="*/ 71 w 140"/>
                <a:gd name="T25" fmla="*/ 0 h 208"/>
                <a:gd name="T26" fmla="*/ 98 w 140"/>
                <a:gd name="T27" fmla="*/ 5 h 208"/>
                <a:gd name="T28" fmla="*/ 120 w 140"/>
                <a:gd name="T29" fmla="*/ 22 h 208"/>
                <a:gd name="T30" fmla="*/ 135 w 140"/>
                <a:gd name="T31" fmla="*/ 54 h 208"/>
                <a:gd name="T32" fmla="*/ 140 w 140"/>
                <a:gd name="T33" fmla="*/ 104 h 208"/>
                <a:gd name="T34" fmla="*/ 114 w 140"/>
                <a:gd name="T35" fmla="*/ 104 h 208"/>
                <a:gd name="T36" fmla="*/ 111 w 140"/>
                <a:gd name="T37" fmla="*/ 64 h 208"/>
                <a:gd name="T38" fmla="*/ 103 w 140"/>
                <a:gd name="T39" fmla="*/ 39 h 208"/>
                <a:gd name="T40" fmla="*/ 89 w 140"/>
                <a:gd name="T41" fmla="*/ 25 h 208"/>
                <a:gd name="T42" fmla="*/ 71 w 140"/>
                <a:gd name="T43" fmla="*/ 21 h 208"/>
                <a:gd name="T44" fmla="*/ 52 w 140"/>
                <a:gd name="T45" fmla="*/ 25 h 208"/>
                <a:gd name="T46" fmla="*/ 38 w 140"/>
                <a:gd name="T47" fmla="*/ 39 h 208"/>
                <a:gd name="T48" fmla="*/ 29 w 140"/>
                <a:gd name="T49" fmla="*/ 64 h 208"/>
                <a:gd name="T50" fmla="*/ 26 w 140"/>
                <a:gd name="T51" fmla="*/ 104 h 208"/>
                <a:gd name="T52" fmla="*/ 29 w 140"/>
                <a:gd name="T53" fmla="*/ 143 h 208"/>
                <a:gd name="T54" fmla="*/ 38 w 140"/>
                <a:gd name="T55" fmla="*/ 169 h 208"/>
                <a:gd name="T56" fmla="*/ 52 w 140"/>
                <a:gd name="T57" fmla="*/ 183 h 208"/>
                <a:gd name="T58" fmla="*/ 70 w 140"/>
                <a:gd name="T59" fmla="*/ 187 h 208"/>
                <a:gd name="T60" fmla="*/ 89 w 140"/>
                <a:gd name="T61" fmla="*/ 183 h 208"/>
                <a:gd name="T62" fmla="*/ 102 w 140"/>
                <a:gd name="T63" fmla="*/ 169 h 208"/>
                <a:gd name="T64" fmla="*/ 111 w 140"/>
                <a:gd name="T65" fmla="*/ 143 h 208"/>
                <a:gd name="T66" fmla="*/ 114 w 140"/>
                <a:gd name="T67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0" h="208">
                  <a:moveTo>
                    <a:pt x="140" y="104"/>
                  </a:moveTo>
                  <a:cubicBezTo>
                    <a:pt x="140" y="124"/>
                    <a:pt x="139" y="140"/>
                    <a:pt x="135" y="153"/>
                  </a:cubicBezTo>
                  <a:cubicBezTo>
                    <a:pt x="131" y="166"/>
                    <a:pt x="126" y="177"/>
                    <a:pt x="120" y="185"/>
                  </a:cubicBezTo>
                  <a:cubicBezTo>
                    <a:pt x="113" y="193"/>
                    <a:pt x="106" y="199"/>
                    <a:pt x="97" y="203"/>
                  </a:cubicBezTo>
                  <a:cubicBezTo>
                    <a:pt x="89" y="206"/>
                    <a:pt x="80" y="208"/>
                    <a:pt x="70" y="208"/>
                  </a:cubicBezTo>
                  <a:cubicBezTo>
                    <a:pt x="60" y="208"/>
                    <a:pt x="51" y="206"/>
                    <a:pt x="42" y="203"/>
                  </a:cubicBezTo>
                  <a:cubicBezTo>
                    <a:pt x="34" y="199"/>
                    <a:pt x="27" y="193"/>
                    <a:pt x="20" y="185"/>
                  </a:cubicBezTo>
                  <a:cubicBezTo>
                    <a:pt x="14" y="177"/>
                    <a:pt x="9" y="167"/>
                    <a:pt x="5" y="153"/>
                  </a:cubicBezTo>
                  <a:cubicBezTo>
                    <a:pt x="2" y="140"/>
                    <a:pt x="0" y="124"/>
                    <a:pt x="0" y="104"/>
                  </a:cubicBezTo>
                  <a:cubicBezTo>
                    <a:pt x="0" y="84"/>
                    <a:pt x="2" y="67"/>
                    <a:pt x="5" y="54"/>
                  </a:cubicBezTo>
                  <a:cubicBezTo>
                    <a:pt x="9" y="40"/>
                    <a:pt x="14" y="30"/>
                    <a:pt x="20" y="22"/>
                  </a:cubicBezTo>
                  <a:cubicBezTo>
                    <a:pt x="27" y="14"/>
                    <a:pt x="34" y="8"/>
                    <a:pt x="43" y="5"/>
                  </a:cubicBezTo>
                  <a:cubicBezTo>
                    <a:pt x="51" y="2"/>
                    <a:pt x="61" y="0"/>
                    <a:pt x="71" y="0"/>
                  </a:cubicBezTo>
                  <a:cubicBezTo>
                    <a:pt x="80" y="0"/>
                    <a:pt x="89" y="2"/>
                    <a:pt x="98" y="5"/>
                  </a:cubicBezTo>
                  <a:cubicBezTo>
                    <a:pt x="106" y="8"/>
                    <a:pt x="114" y="14"/>
                    <a:pt x="120" y="22"/>
                  </a:cubicBezTo>
                  <a:cubicBezTo>
                    <a:pt x="126" y="30"/>
                    <a:pt x="131" y="40"/>
                    <a:pt x="135" y="54"/>
                  </a:cubicBezTo>
                  <a:cubicBezTo>
                    <a:pt x="139" y="67"/>
                    <a:pt x="140" y="84"/>
                    <a:pt x="140" y="104"/>
                  </a:cubicBezTo>
                  <a:close/>
                  <a:moveTo>
                    <a:pt x="114" y="104"/>
                  </a:moveTo>
                  <a:cubicBezTo>
                    <a:pt x="114" y="88"/>
                    <a:pt x="113" y="75"/>
                    <a:pt x="111" y="64"/>
                  </a:cubicBezTo>
                  <a:cubicBezTo>
                    <a:pt x="109" y="54"/>
                    <a:pt x="107" y="45"/>
                    <a:pt x="103" y="39"/>
                  </a:cubicBezTo>
                  <a:cubicBezTo>
                    <a:pt x="99" y="32"/>
                    <a:pt x="95" y="28"/>
                    <a:pt x="89" y="25"/>
                  </a:cubicBezTo>
                  <a:cubicBezTo>
                    <a:pt x="84" y="23"/>
                    <a:pt x="78" y="21"/>
                    <a:pt x="71" y="21"/>
                  </a:cubicBezTo>
                  <a:cubicBezTo>
                    <a:pt x="64" y="21"/>
                    <a:pt x="57" y="23"/>
                    <a:pt x="52" y="25"/>
                  </a:cubicBezTo>
                  <a:cubicBezTo>
                    <a:pt x="46" y="28"/>
                    <a:pt x="41" y="33"/>
                    <a:pt x="38" y="39"/>
                  </a:cubicBezTo>
                  <a:cubicBezTo>
                    <a:pt x="34" y="45"/>
                    <a:pt x="31" y="54"/>
                    <a:pt x="29" y="64"/>
                  </a:cubicBezTo>
                  <a:cubicBezTo>
                    <a:pt x="27" y="75"/>
                    <a:pt x="26" y="88"/>
                    <a:pt x="26" y="104"/>
                  </a:cubicBezTo>
                  <a:cubicBezTo>
                    <a:pt x="26" y="120"/>
                    <a:pt x="27" y="133"/>
                    <a:pt x="29" y="143"/>
                  </a:cubicBezTo>
                  <a:cubicBezTo>
                    <a:pt x="31" y="154"/>
                    <a:pt x="34" y="162"/>
                    <a:pt x="38" y="169"/>
                  </a:cubicBezTo>
                  <a:cubicBezTo>
                    <a:pt x="42" y="175"/>
                    <a:pt x="46" y="180"/>
                    <a:pt x="52" y="183"/>
                  </a:cubicBezTo>
                  <a:cubicBezTo>
                    <a:pt x="57" y="186"/>
                    <a:pt x="63" y="187"/>
                    <a:pt x="70" y="187"/>
                  </a:cubicBezTo>
                  <a:cubicBezTo>
                    <a:pt x="77" y="187"/>
                    <a:pt x="83" y="186"/>
                    <a:pt x="89" y="183"/>
                  </a:cubicBezTo>
                  <a:cubicBezTo>
                    <a:pt x="94" y="180"/>
                    <a:pt x="99" y="175"/>
                    <a:pt x="102" y="169"/>
                  </a:cubicBezTo>
                  <a:cubicBezTo>
                    <a:pt x="106" y="162"/>
                    <a:pt x="109" y="154"/>
                    <a:pt x="111" y="143"/>
                  </a:cubicBezTo>
                  <a:cubicBezTo>
                    <a:pt x="113" y="133"/>
                    <a:pt x="114" y="120"/>
                    <a:pt x="114" y="1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1976438" y="4791075"/>
              <a:ext cx="115888" cy="185738"/>
            </a:xfrm>
            <a:custGeom>
              <a:avLst/>
              <a:gdLst>
                <a:gd name="T0" fmla="*/ 0 w 73"/>
                <a:gd name="T1" fmla="*/ 117 h 117"/>
                <a:gd name="T2" fmla="*/ 0 w 73"/>
                <a:gd name="T3" fmla="*/ 104 h 117"/>
                <a:gd name="T4" fmla="*/ 29 w 73"/>
                <a:gd name="T5" fmla="*/ 104 h 117"/>
                <a:gd name="T6" fmla="*/ 29 w 73"/>
                <a:gd name="T7" fmla="*/ 14 h 117"/>
                <a:gd name="T8" fmla="*/ 3 w 73"/>
                <a:gd name="T9" fmla="*/ 33 h 117"/>
                <a:gd name="T10" fmla="*/ 3 w 73"/>
                <a:gd name="T11" fmla="*/ 19 h 117"/>
                <a:gd name="T12" fmla="*/ 31 w 73"/>
                <a:gd name="T13" fmla="*/ 0 h 117"/>
                <a:gd name="T14" fmla="*/ 44 w 73"/>
                <a:gd name="T15" fmla="*/ 0 h 117"/>
                <a:gd name="T16" fmla="*/ 44 w 73"/>
                <a:gd name="T17" fmla="*/ 104 h 117"/>
                <a:gd name="T18" fmla="*/ 73 w 73"/>
                <a:gd name="T19" fmla="*/ 104 h 117"/>
                <a:gd name="T20" fmla="*/ 73 w 73"/>
                <a:gd name="T21" fmla="*/ 117 h 117"/>
                <a:gd name="T22" fmla="*/ 0 w 73"/>
                <a:gd name="T2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117">
                  <a:moveTo>
                    <a:pt x="0" y="117"/>
                  </a:moveTo>
                  <a:lnTo>
                    <a:pt x="0" y="104"/>
                  </a:lnTo>
                  <a:lnTo>
                    <a:pt x="29" y="104"/>
                  </a:lnTo>
                  <a:lnTo>
                    <a:pt x="29" y="14"/>
                  </a:lnTo>
                  <a:lnTo>
                    <a:pt x="3" y="33"/>
                  </a:lnTo>
                  <a:lnTo>
                    <a:pt x="3" y="19"/>
                  </a:lnTo>
                  <a:lnTo>
                    <a:pt x="31" y="0"/>
                  </a:lnTo>
                  <a:lnTo>
                    <a:pt x="44" y="0"/>
                  </a:lnTo>
                  <a:lnTo>
                    <a:pt x="44" y="104"/>
                  </a:lnTo>
                  <a:lnTo>
                    <a:pt x="73" y="104"/>
                  </a:lnTo>
                  <a:lnTo>
                    <a:pt x="73" y="1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2536825" y="4787900"/>
              <a:ext cx="122238" cy="188913"/>
            </a:xfrm>
            <a:custGeom>
              <a:avLst/>
              <a:gdLst>
                <a:gd name="T0" fmla="*/ 0 w 134"/>
                <a:gd name="T1" fmla="*/ 205 h 205"/>
                <a:gd name="T2" fmla="*/ 0 w 134"/>
                <a:gd name="T3" fmla="*/ 187 h 205"/>
                <a:gd name="T4" fmla="*/ 18 w 134"/>
                <a:gd name="T5" fmla="*/ 158 h 205"/>
                <a:gd name="T6" fmla="*/ 40 w 134"/>
                <a:gd name="T7" fmla="*/ 134 h 205"/>
                <a:gd name="T8" fmla="*/ 63 w 134"/>
                <a:gd name="T9" fmla="*/ 115 h 205"/>
                <a:gd name="T10" fmla="*/ 84 w 134"/>
                <a:gd name="T11" fmla="*/ 97 h 205"/>
                <a:gd name="T12" fmla="*/ 99 w 134"/>
                <a:gd name="T13" fmla="*/ 79 h 205"/>
                <a:gd name="T14" fmla="*/ 104 w 134"/>
                <a:gd name="T15" fmla="*/ 57 h 205"/>
                <a:gd name="T16" fmla="*/ 102 w 134"/>
                <a:gd name="T17" fmla="*/ 42 h 205"/>
                <a:gd name="T18" fmla="*/ 94 w 134"/>
                <a:gd name="T19" fmla="*/ 30 h 205"/>
                <a:gd name="T20" fmla="*/ 83 w 134"/>
                <a:gd name="T21" fmla="*/ 24 h 205"/>
                <a:gd name="T22" fmla="*/ 68 w 134"/>
                <a:gd name="T23" fmla="*/ 22 h 205"/>
                <a:gd name="T24" fmla="*/ 53 w 134"/>
                <a:gd name="T25" fmla="*/ 24 h 205"/>
                <a:gd name="T26" fmla="*/ 41 w 134"/>
                <a:gd name="T27" fmla="*/ 30 h 205"/>
                <a:gd name="T28" fmla="*/ 32 w 134"/>
                <a:gd name="T29" fmla="*/ 41 h 205"/>
                <a:gd name="T30" fmla="*/ 28 w 134"/>
                <a:gd name="T31" fmla="*/ 56 h 205"/>
                <a:gd name="T32" fmla="*/ 2 w 134"/>
                <a:gd name="T33" fmla="*/ 53 h 205"/>
                <a:gd name="T34" fmla="*/ 8 w 134"/>
                <a:gd name="T35" fmla="*/ 33 h 205"/>
                <a:gd name="T36" fmla="*/ 21 w 134"/>
                <a:gd name="T37" fmla="*/ 16 h 205"/>
                <a:gd name="T38" fmla="*/ 41 w 134"/>
                <a:gd name="T39" fmla="*/ 5 h 205"/>
                <a:gd name="T40" fmla="*/ 68 w 134"/>
                <a:gd name="T41" fmla="*/ 0 h 205"/>
                <a:gd name="T42" fmla="*/ 94 w 134"/>
                <a:gd name="T43" fmla="*/ 4 h 205"/>
                <a:gd name="T44" fmla="*/ 114 w 134"/>
                <a:gd name="T45" fmla="*/ 15 h 205"/>
                <a:gd name="T46" fmla="*/ 127 w 134"/>
                <a:gd name="T47" fmla="*/ 32 h 205"/>
                <a:gd name="T48" fmla="*/ 131 w 134"/>
                <a:gd name="T49" fmla="*/ 56 h 205"/>
                <a:gd name="T50" fmla="*/ 127 w 134"/>
                <a:gd name="T51" fmla="*/ 75 h 205"/>
                <a:gd name="T52" fmla="*/ 118 w 134"/>
                <a:gd name="T53" fmla="*/ 93 h 205"/>
                <a:gd name="T54" fmla="*/ 103 w 134"/>
                <a:gd name="T55" fmla="*/ 109 h 205"/>
                <a:gd name="T56" fmla="*/ 87 w 134"/>
                <a:gd name="T57" fmla="*/ 124 h 205"/>
                <a:gd name="T58" fmla="*/ 69 w 134"/>
                <a:gd name="T59" fmla="*/ 138 h 205"/>
                <a:gd name="T60" fmla="*/ 52 w 134"/>
                <a:gd name="T61" fmla="*/ 153 h 205"/>
                <a:gd name="T62" fmla="*/ 38 w 134"/>
                <a:gd name="T63" fmla="*/ 168 h 205"/>
                <a:gd name="T64" fmla="*/ 29 w 134"/>
                <a:gd name="T65" fmla="*/ 183 h 205"/>
                <a:gd name="T66" fmla="*/ 134 w 134"/>
                <a:gd name="T67" fmla="*/ 183 h 205"/>
                <a:gd name="T68" fmla="*/ 134 w 134"/>
                <a:gd name="T69" fmla="*/ 205 h 205"/>
                <a:gd name="T70" fmla="*/ 0 w 134"/>
                <a:gd name="T7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4" h="205">
                  <a:moveTo>
                    <a:pt x="0" y="205"/>
                  </a:moveTo>
                  <a:lnTo>
                    <a:pt x="0" y="187"/>
                  </a:lnTo>
                  <a:cubicBezTo>
                    <a:pt x="5" y="176"/>
                    <a:pt x="11" y="166"/>
                    <a:pt x="18" y="158"/>
                  </a:cubicBezTo>
                  <a:cubicBezTo>
                    <a:pt x="25" y="149"/>
                    <a:pt x="33" y="141"/>
                    <a:pt x="40" y="134"/>
                  </a:cubicBezTo>
                  <a:cubicBezTo>
                    <a:pt x="48" y="127"/>
                    <a:pt x="56" y="121"/>
                    <a:pt x="63" y="115"/>
                  </a:cubicBezTo>
                  <a:cubicBezTo>
                    <a:pt x="71" y="109"/>
                    <a:pt x="78" y="103"/>
                    <a:pt x="84" y="97"/>
                  </a:cubicBezTo>
                  <a:cubicBezTo>
                    <a:pt x="90" y="91"/>
                    <a:pt x="95" y="85"/>
                    <a:pt x="99" y="79"/>
                  </a:cubicBezTo>
                  <a:cubicBezTo>
                    <a:pt x="103" y="72"/>
                    <a:pt x="104" y="65"/>
                    <a:pt x="104" y="57"/>
                  </a:cubicBezTo>
                  <a:cubicBezTo>
                    <a:pt x="104" y="51"/>
                    <a:pt x="104" y="46"/>
                    <a:pt x="102" y="42"/>
                  </a:cubicBezTo>
                  <a:cubicBezTo>
                    <a:pt x="100" y="37"/>
                    <a:pt x="98" y="33"/>
                    <a:pt x="94" y="30"/>
                  </a:cubicBezTo>
                  <a:cubicBezTo>
                    <a:pt x="91" y="28"/>
                    <a:pt x="87" y="25"/>
                    <a:pt x="83" y="24"/>
                  </a:cubicBezTo>
                  <a:cubicBezTo>
                    <a:pt x="78" y="22"/>
                    <a:pt x="73" y="22"/>
                    <a:pt x="68" y="22"/>
                  </a:cubicBezTo>
                  <a:cubicBezTo>
                    <a:pt x="63" y="22"/>
                    <a:pt x="58" y="22"/>
                    <a:pt x="53" y="24"/>
                  </a:cubicBezTo>
                  <a:cubicBezTo>
                    <a:pt x="49" y="25"/>
                    <a:pt x="45" y="27"/>
                    <a:pt x="41" y="30"/>
                  </a:cubicBezTo>
                  <a:cubicBezTo>
                    <a:pt x="37" y="33"/>
                    <a:pt x="35" y="37"/>
                    <a:pt x="32" y="41"/>
                  </a:cubicBezTo>
                  <a:cubicBezTo>
                    <a:pt x="30" y="45"/>
                    <a:pt x="29" y="50"/>
                    <a:pt x="28" y="56"/>
                  </a:cubicBezTo>
                  <a:lnTo>
                    <a:pt x="2" y="53"/>
                  </a:lnTo>
                  <a:cubicBezTo>
                    <a:pt x="2" y="46"/>
                    <a:pt x="4" y="39"/>
                    <a:pt x="8" y="33"/>
                  </a:cubicBezTo>
                  <a:cubicBezTo>
                    <a:pt x="11" y="26"/>
                    <a:pt x="15" y="21"/>
                    <a:pt x="21" y="16"/>
                  </a:cubicBezTo>
                  <a:cubicBezTo>
                    <a:pt x="26" y="11"/>
                    <a:pt x="33" y="7"/>
                    <a:pt x="41" y="5"/>
                  </a:cubicBezTo>
                  <a:cubicBezTo>
                    <a:pt x="48" y="2"/>
                    <a:pt x="57" y="0"/>
                    <a:pt x="68" y="0"/>
                  </a:cubicBezTo>
                  <a:cubicBezTo>
                    <a:pt x="78" y="0"/>
                    <a:pt x="87" y="2"/>
                    <a:pt x="94" y="4"/>
                  </a:cubicBezTo>
                  <a:cubicBezTo>
                    <a:pt x="102" y="6"/>
                    <a:pt x="109" y="10"/>
                    <a:pt x="114" y="15"/>
                  </a:cubicBezTo>
                  <a:cubicBezTo>
                    <a:pt x="120" y="19"/>
                    <a:pt x="124" y="25"/>
                    <a:pt x="127" y="32"/>
                  </a:cubicBezTo>
                  <a:cubicBezTo>
                    <a:pt x="130" y="39"/>
                    <a:pt x="131" y="47"/>
                    <a:pt x="131" y="56"/>
                  </a:cubicBezTo>
                  <a:cubicBezTo>
                    <a:pt x="131" y="62"/>
                    <a:pt x="130" y="69"/>
                    <a:pt x="127" y="75"/>
                  </a:cubicBezTo>
                  <a:cubicBezTo>
                    <a:pt x="125" y="81"/>
                    <a:pt x="122" y="87"/>
                    <a:pt x="118" y="93"/>
                  </a:cubicBezTo>
                  <a:cubicBezTo>
                    <a:pt x="113" y="98"/>
                    <a:pt x="109" y="103"/>
                    <a:pt x="103" y="109"/>
                  </a:cubicBezTo>
                  <a:cubicBezTo>
                    <a:pt x="98" y="114"/>
                    <a:pt x="93" y="119"/>
                    <a:pt x="87" y="124"/>
                  </a:cubicBezTo>
                  <a:cubicBezTo>
                    <a:pt x="81" y="129"/>
                    <a:pt x="75" y="133"/>
                    <a:pt x="69" y="138"/>
                  </a:cubicBezTo>
                  <a:cubicBezTo>
                    <a:pt x="63" y="143"/>
                    <a:pt x="58" y="148"/>
                    <a:pt x="52" y="153"/>
                  </a:cubicBezTo>
                  <a:cubicBezTo>
                    <a:pt x="47" y="158"/>
                    <a:pt x="43" y="163"/>
                    <a:pt x="38" y="168"/>
                  </a:cubicBezTo>
                  <a:cubicBezTo>
                    <a:pt x="34" y="173"/>
                    <a:pt x="31" y="178"/>
                    <a:pt x="29" y="183"/>
                  </a:cubicBezTo>
                  <a:lnTo>
                    <a:pt x="134" y="183"/>
                  </a:lnTo>
                  <a:lnTo>
                    <a:pt x="134" y="205"/>
                  </a:lnTo>
                  <a:lnTo>
                    <a:pt x="0" y="2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3087688" y="4787900"/>
              <a:ext cx="127000" cy="190500"/>
            </a:xfrm>
            <a:custGeom>
              <a:avLst/>
              <a:gdLst>
                <a:gd name="T0" fmla="*/ 139 w 139"/>
                <a:gd name="T1" fmla="*/ 150 h 208"/>
                <a:gd name="T2" fmla="*/ 134 w 139"/>
                <a:gd name="T3" fmla="*/ 174 h 208"/>
                <a:gd name="T4" fmla="*/ 121 w 139"/>
                <a:gd name="T5" fmla="*/ 193 h 208"/>
                <a:gd name="T6" fmla="*/ 100 w 139"/>
                <a:gd name="T7" fmla="*/ 204 h 208"/>
                <a:gd name="T8" fmla="*/ 70 w 139"/>
                <a:gd name="T9" fmla="*/ 208 h 208"/>
                <a:gd name="T10" fmla="*/ 39 w 139"/>
                <a:gd name="T11" fmla="*/ 204 h 208"/>
                <a:gd name="T12" fmla="*/ 18 w 139"/>
                <a:gd name="T13" fmla="*/ 191 h 208"/>
                <a:gd name="T14" fmla="*/ 5 w 139"/>
                <a:gd name="T15" fmla="*/ 174 h 208"/>
                <a:gd name="T16" fmla="*/ 0 w 139"/>
                <a:gd name="T17" fmla="*/ 153 h 208"/>
                <a:gd name="T18" fmla="*/ 26 w 139"/>
                <a:gd name="T19" fmla="*/ 151 h 208"/>
                <a:gd name="T20" fmla="*/ 31 w 139"/>
                <a:gd name="T21" fmla="*/ 166 h 208"/>
                <a:gd name="T22" fmla="*/ 39 w 139"/>
                <a:gd name="T23" fmla="*/ 177 h 208"/>
                <a:gd name="T24" fmla="*/ 52 w 139"/>
                <a:gd name="T25" fmla="*/ 184 h 208"/>
                <a:gd name="T26" fmla="*/ 70 w 139"/>
                <a:gd name="T27" fmla="*/ 187 h 208"/>
                <a:gd name="T28" fmla="*/ 101 w 139"/>
                <a:gd name="T29" fmla="*/ 177 h 208"/>
                <a:gd name="T30" fmla="*/ 112 w 139"/>
                <a:gd name="T31" fmla="*/ 149 h 208"/>
                <a:gd name="T32" fmla="*/ 107 w 139"/>
                <a:gd name="T33" fmla="*/ 131 h 208"/>
                <a:gd name="T34" fmla="*/ 95 w 139"/>
                <a:gd name="T35" fmla="*/ 120 h 208"/>
                <a:gd name="T36" fmla="*/ 79 w 139"/>
                <a:gd name="T37" fmla="*/ 115 h 208"/>
                <a:gd name="T38" fmla="*/ 63 w 139"/>
                <a:gd name="T39" fmla="*/ 114 h 208"/>
                <a:gd name="T40" fmla="*/ 48 w 139"/>
                <a:gd name="T41" fmla="*/ 114 h 208"/>
                <a:gd name="T42" fmla="*/ 48 w 139"/>
                <a:gd name="T43" fmla="*/ 91 h 208"/>
                <a:gd name="T44" fmla="*/ 62 w 139"/>
                <a:gd name="T45" fmla="*/ 91 h 208"/>
                <a:gd name="T46" fmla="*/ 77 w 139"/>
                <a:gd name="T47" fmla="*/ 90 h 208"/>
                <a:gd name="T48" fmla="*/ 92 w 139"/>
                <a:gd name="T49" fmla="*/ 84 h 208"/>
                <a:gd name="T50" fmla="*/ 102 w 139"/>
                <a:gd name="T51" fmla="*/ 74 h 208"/>
                <a:gd name="T52" fmla="*/ 107 w 139"/>
                <a:gd name="T53" fmla="*/ 57 h 208"/>
                <a:gd name="T54" fmla="*/ 97 w 139"/>
                <a:gd name="T55" fmla="*/ 31 h 208"/>
                <a:gd name="T56" fmla="*/ 69 w 139"/>
                <a:gd name="T57" fmla="*/ 22 h 208"/>
                <a:gd name="T58" fmla="*/ 41 w 139"/>
                <a:gd name="T59" fmla="*/ 30 h 208"/>
                <a:gd name="T60" fmla="*/ 29 w 139"/>
                <a:gd name="T61" fmla="*/ 55 h 208"/>
                <a:gd name="T62" fmla="*/ 3 w 139"/>
                <a:gd name="T63" fmla="*/ 53 h 208"/>
                <a:gd name="T64" fmla="*/ 10 w 139"/>
                <a:gd name="T65" fmla="*/ 30 h 208"/>
                <a:gd name="T66" fmla="*/ 25 w 139"/>
                <a:gd name="T67" fmla="*/ 13 h 208"/>
                <a:gd name="T68" fmla="*/ 45 w 139"/>
                <a:gd name="T69" fmla="*/ 4 h 208"/>
                <a:gd name="T70" fmla="*/ 69 w 139"/>
                <a:gd name="T71" fmla="*/ 0 h 208"/>
                <a:gd name="T72" fmla="*/ 98 w 139"/>
                <a:gd name="T73" fmla="*/ 5 h 208"/>
                <a:gd name="T74" fmla="*/ 118 w 139"/>
                <a:gd name="T75" fmla="*/ 16 h 208"/>
                <a:gd name="T76" fmla="*/ 130 w 139"/>
                <a:gd name="T77" fmla="*/ 33 h 208"/>
                <a:gd name="T78" fmla="*/ 133 w 139"/>
                <a:gd name="T79" fmla="*/ 54 h 208"/>
                <a:gd name="T80" fmla="*/ 131 w 139"/>
                <a:gd name="T81" fmla="*/ 70 h 208"/>
                <a:gd name="T82" fmla="*/ 123 w 139"/>
                <a:gd name="T83" fmla="*/ 84 h 208"/>
                <a:gd name="T84" fmla="*/ 110 w 139"/>
                <a:gd name="T85" fmla="*/ 95 h 208"/>
                <a:gd name="T86" fmla="*/ 91 w 139"/>
                <a:gd name="T87" fmla="*/ 102 h 208"/>
                <a:gd name="T88" fmla="*/ 91 w 139"/>
                <a:gd name="T89" fmla="*/ 102 h 208"/>
                <a:gd name="T90" fmla="*/ 112 w 139"/>
                <a:gd name="T91" fmla="*/ 108 h 208"/>
                <a:gd name="T92" fmla="*/ 127 w 139"/>
                <a:gd name="T93" fmla="*/ 118 h 208"/>
                <a:gd name="T94" fmla="*/ 136 w 139"/>
                <a:gd name="T95" fmla="*/ 133 h 208"/>
                <a:gd name="T96" fmla="*/ 139 w 139"/>
                <a:gd name="T97" fmla="*/ 15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9" h="208">
                  <a:moveTo>
                    <a:pt x="139" y="150"/>
                  </a:moveTo>
                  <a:cubicBezTo>
                    <a:pt x="139" y="159"/>
                    <a:pt x="137" y="167"/>
                    <a:pt x="134" y="174"/>
                  </a:cubicBezTo>
                  <a:cubicBezTo>
                    <a:pt x="131" y="182"/>
                    <a:pt x="127" y="188"/>
                    <a:pt x="121" y="193"/>
                  </a:cubicBezTo>
                  <a:cubicBezTo>
                    <a:pt x="115" y="198"/>
                    <a:pt x="108" y="202"/>
                    <a:pt x="100" y="204"/>
                  </a:cubicBezTo>
                  <a:cubicBezTo>
                    <a:pt x="91" y="207"/>
                    <a:pt x="81" y="208"/>
                    <a:pt x="70" y="208"/>
                  </a:cubicBezTo>
                  <a:cubicBezTo>
                    <a:pt x="58" y="208"/>
                    <a:pt x="47" y="207"/>
                    <a:pt x="39" y="204"/>
                  </a:cubicBezTo>
                  <a:cubicBezTo>
                    <a:pt x="30" y="200"/>
                    <a:pt x="23" y="196"/>
                    <a:pt x="18" y="191"/>
                  </a:cubicBezTo>
                  <a:cubicBezTo>
                    <a:pt x="12" y="186"/>
                    <a:pt x="8" y="180"/>
                    <a:pt x="5" y="174"/>
                  </a:cubicBezTo>
                  <a:cubicBezTo>
                    <a:pt x="2" y="167"/>
                    <a:pt x="1" y="160"/>
                    <a:pt x="0" y="153"/>
                  </a:cubicBezTo>
                  <a:lnTo>
                    <a:pt x="26" y="151"/>
                  </a:lnTo>
                  <a:cubicBezTo>
                    <a:pt x="27" y="156"/>
                    <a:pt x="29" y="161"/>
                    <a:pt x="31" y="166"/>
                  </a:cubicBezTo>
                  <a:cubicBezTo>
                    <a:pt x="33" y="170"/>
                    <a:pt x="35" y="174"/>
                    <a:pt x="39" y="177"/>
                  </a:cubicBezTo>
                  <a:cubicBezTo>
                    <a:pt x="43" y="180"/>
                    <a:pt x="47" y="182"/>
                    <a:pt x="52" y="184"/>
                  </a:cubicBezTo>
                  <a:cubicBezTo>
                    <a:pt x="57" y="186"/>
                    <a:pt x="63" y="187"/>
                    <a:pt x="70" y="187"/>
                  </a:cubicBezTo>
                  <a:cubicBezTo>
                    <a:pt x="83" y="187"/>
                    <a:pt x="94" y="184"/>
                    <a:pt x="101" y="177"/>
                  </a:cubicBezTo>
                  <a:cubicBezTo>
                    <a:pt x="108" y="171"/>
                    <a:pt x="112" y="161"/>
                    <a:pt x="112" y="149"/>
                  </a:cubicBezTo>
                  <a:cubicBezTo>
                    <a:pt x="112" y="141"/>
                    <a:pt x="110" y="135"/>
                    <a:pt x="107" y="131"/>
                  </a:cubicBezTo>
                  <a:cubicBezTo>
                    <a:pt x="104" y="126"/>
                    <a:pt x="100" y="123"/>
                    <a:pt x="95" y="120"/>
                  </a:cubicBezTo>
                  <a:cubicBezTo>
                    <a:pt x="90" y="118"/>
                    <a:pt x="84" y="116"/>
                    <a:pt x="79" y="115"/>
                  </a:cubicBezTo>
                  <a:cubicBezTo>
                    <a:pt x="73" y="114"/>
                    <a:pt x="68" y="114"/>
                    <a:pt x="63" y="114"/>
                  </a:cubicBezTo>
                  <a:lnTo>
                    <a:pt x="48" y="114"/>
                  </a:lnTo>
                  <a:lnTo>
                    <a:pt x="48" y="91"/>
                  </a:lnTo>
                  <a:lnTo>
                    <a:pt x="62" y="91"/>
                  </a:lnTo>
                  <a:cubicBezTo>
                    <a:pt x="67" y="91"/>
                    <a:pt x="72" y="91"/>
                    <a:pt x="77" y="90"/>
                  </a:cubicBezTo>
                  <a:cubicBezTo>
                    <a:pt x="83" y="89"/>
                    <a:pt x="87" y="87"/>
                    <a:pt x="92" y="84"/>
                  </a:cubicBezTo>
                  <a:cubicBezTo>
                    <a:pt x="96" y="82"/>
                    <a:pt x="100" y="78"/>
                    <a:pt x="102" y="74"/>
                  </a:cubicBezTo>
                  <a:cubicBezTo>
                    <a:pt x="105" y="69"/>
                    <a:pt x="107" y="64"/>
                    <a:pt x="107" y="57"/>
                  </a:cubicBezTo>
                  <a:cubicBezTo>
                    <a:pt x="107" y="46"/>
                    <a:pt x="104" y="37"/>
                    <a:pt x="97" y="31"/>
                  </a:cubicBezTo>
                  <a:cubicBezTo>
                    <a:pt x="91" y="25"/>
                    <a:pt x="81" y="22"/>
                    <a:pt x="69" y="22"/>
                  </a:cubicBezTo>
                  <a:cubicBezTo>
                    <a:pt x="58" y="22"/>
                    <a:pt x="48" y="25"/>
                    <a:pt x="41" y="30"/>
                  </a:cubicBezTo>
                  <a:cubicBezTo>
                    <a:pt x="34" y="36"/>
                    <a:pt x="30" y="44"/>
                    <a:pt x="29" y="55"/>
                  </a:cubicBezTo>
                  <a:lnTo>
                    <a:pt x="3" y="53"/>
                  </a:lnTo>
                  <a:cubicBezTo>
                    <a:pt x="4" y="44"/>
                    <a:pt x="7" y="36"/>
                    <a:pt x="10" y="30"/>
                  </a:cubicBezTo>
                  <a:cubicBezTo>
                    <a:pt x="14" y="23"/>
                    <a:pt x="19" y="18"/>
                    <a:pt x="25" y="13"/>
                  </a:cubicBezTo>
                  <a:cubicBezTo>
                    <a:pt x="31" y="9"/>
                    <a:pt x="38" y="6"/>
                    <a:pt x="45" y="4"/>
                  </a:cubicBezTo>
                  <a:cubicBezTo>
                    <a:pt x="53" y="2"/>
                    <a:pt x="61" y="0"/>
                    <a:pt x="69" y="0"/>
                  </a:cubicBezTo>
                  <a:cubicBezTo>
                    <a:pt x="80" y="0"/>
                    <a:pt x="90" y="2"/>
                    <a:pt x="98" y="5"/>
                  </a:cubicBezTo>
                  <a:cubicBezTo>
                    <a:pt x="106" y="7"/>
                    <a:pt x="113" y="11"/>
                    <a:pt x="118" y="16"/>
                  </a:cubicBezTo>
                  <a:cubicBezTo>
                    <a:pt x="123" y="21"/>
                    <a:pt x="127" y="27"/>
                    <a:pt x="130" y="33"/>
                  </a:cubicBezTo>
                  <a:cubicBezTo>
                    <a:pt x="132" y="40"/>
                    <a:pt x="133" y="46"/>
                    <a:pt x="133" y="54"/>
                  </a:cubicBezTo>
                  <a:cubicBezTo>
                    <a:pt x="133" y="60"/>
                    <a:pt x="132" y="65"/>
                    <a:pt x="131" y="70"/>
                  </a:cubicBezTo>
                  <a:cubicBezTo>
                    <a:pt x="129" y="76"/>
                    <a:pt x="127" y="80"/>
                    <a:pt x="123" y="84"/>
                  </a:cubicBezTo>
                  <a:cubicBezTo>
                    <a:pt x="120" y="88"/>
                    <a:pt x="115" y="92"/>
                    <a:pt x="110" y="95"/>
                  </a:cubicBezTo>
                  <a:cubicBezTo>
                    <a:pt x="105" y="98"/>
                    <a:pt x="98" y="100"/>
                    <a:pt x="91" y="102"/>
                  </a:cubicBezTo>
                  <a:lnTo>
                    <a:pt x="91" y="102"/>
                  </a:lnTo>
                  <a:cubicBezTo>
                    <a:pt x="99" y="103"/>
                    <a:pt x="106" y="105"/>
                    <a:pt x="112" y="108"/>
                  </a:cubicBezTo>
                  <a:cubicBezTo>
                    <a:pt x="118" y="111"/>
                    <a:pt x="123" y="114"/>
                    <a:pt x="127" y="118"/>
                  </a:cubicBezTo>
                  <a:cubicBezTo>
                    <a:pt x="131" y="122"/>
                    <a:pt x="134" y="127"/>
                    <a:pt x="136" y="133"/>
                  </a:cubicBezTo>
                  <a:cubicBezTo>
                    <a:pt x="138" y="138"/>
                    <a:pt x="139" y="144"/>
                    <a:pt x="139" y="1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auto">
            <a:xfrm>
              <a:off x="3638550" y="4791075"/>
              <a:ext cx="136525" cy="185738"/>
            </a:xfrm>
            <a:custGeom>
              <a:avLst/>
              <a:gdLst>
                <a:gd name="T0" fmla="*/ 119 w 148"/>
                <a:gd name="T1" fmla="*/ 157 h 202"/>
                <a:gd name="T2" fmla="*/ 119 w 148"/>
                <a:gd name="T3" fmla="*/ 202 h 202"/>
                <a:gd name="T4" fmla="*/ 95 w 148"/>
                <a:gd name="T5" fmla="*/ 202 h 202"/>
                <a:gd name="T6" fmla="*/ 95 w 148"/>
                <a:gd name="T7" fmla="*/ 157 h 202"/>
                <a:gd name="T8" fmla="*/ 0 w 148"/>
                <a:gd name="T9" fmla="*/ 157 h 202"/>
                <a:gd name="T10" fmla="*/ 0 w 148"/>
                <a:gd name="T11" fmla="*/ 136 h 202"/>
                <a:gd name="T12" fmla="*/ 92 w 148"/>
                <a:gd name="T13" fmla="*/ 0 h 202"/>
                <a:gd name="T14" fmla="*/ 119 w 148"/>
                <a:gd name="T15" fmla="*/ 0 h 202"/>
                <a:gd name="T16" fmla="*/ 119 w 148"/>
                <a:gd name="T17" fmla="*/ 136 h 202"/>
                <a:gd name="T18" fmla="*/ 148 w 148"/>
                <a:gd name="T19" fmla="*/ 136 h 202"/>
                <a:gd name="T20" fmla="*/ 148 w 148"/>
                <a:gd name="T21" fmla="*/ 157 h 202"/>
                <a:gd name="T22" fmla="*/ 119 w 148"/>
                <a:gd name="T23" fmla="*/ 157 h 202"/>
                <a:gd name="T24" fmla="*/ 95 w 148"/>
                <a:gd name="T25" fmla="*/ 29 h 202"/>
                <a:gd name="T26" fmla="*/ 93 w 148"/>
                <a:gd name="T27" fmla="*/ 32 h 202"/>
                <a:gd name="T28" fmla="*/ 91 w 148"/>
                <a:gd name="T29" fmla="*/ 37 h 202"/>
                <a:gd name="T30" fmla="*/ 88 w 148"/>
                <a:gd name="T31" fmla="*/ 42 h 202"/>
                <a:gd name="T32" fmla="*/ 85 w 148"/>
                <a:gd name="T33" fmla="*/ 47 h 202"/>
                <a:gd name="T34" fmla="*/ 34 w 148"/>
                <a:gd name="T35" fmla="*/ 123 h 202"/>
                <a:gd name="T36" fmla="*/ 31 w 148"/>
                <a:gd name="T37" fmla="*/ 126 h 202"/>
                <a:gd name="T38" fmla="*/ 29 w 148"/>
                <a:gd name="T39" fmla="*/ 130 h 202"/>
                <a:gd name="T40" fmla="*/ 26 w 148"/>
                <a:gd name="T41" fmla="*/ 133 h 202"/>
                <a:gd name="T42" fmla="*/ 23 w 148"/>
                <a:gd name="T43" fmla="*/ 136 h 202"/>
                <a:gd name="T44" fmla="*/ 95 w 148"/>
                <a:gd name="T45" fmla="*/ 136 h 202"/>
                <a:gd name="T46" fmla="*/ 95 w 148"/>
                <a:gd name="T47" fmla="*/ 29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8" h="202">
                  <a:moveTo>
                    <a:pt x="119" y="157"/>
                  </a:moveTo>
                  <a:lnTo>
                    <a:pt x="119" y="202"/>
                  </a:lnTo>
                  <a:lnTo>
                    <a:pt x="95" y="202"/>
                  </a:lnTo>
                  <a:lnTo>
                    <a:pt x="95" y="157"/>
                  </a:lnTo>
                  <a:lnTo>
                    <a:pt x="0" y="157"/>
                  </a:lnTo>
                  <a:lnTo>
                    <a:pt x="0" y="136"/>
                  </a:lnTo>
                  <a:lnTo>
                    <a:pt x="92" y="0"/>
                  </a:lnTo>
                  <a:lnTo>
                    <a:pt x="119" y="0"/>
                  </a:lnTo>
                  <a:lnTo>
                    <a:pt x="119" y="136"/>
                  </a:lnTo>
                  <a:lnTo>
                    <a:pt x="148" y="136"/>
                  </a:lnTo>
                  <a:lnTo>
                    <a:pt x="148" y="157"/>
                  </a:lnTo>
                  <a:lnTo>
                    <a:pt x="119" y="157"/>
                  </a:lnTo>
                  <a:close/>
                  <a:moveTo>
                    <a:pt x="95" y="29"/>
                  </a:moveTo>
                  <a:cubicBezTo>
                    <a:pt x="95" y="30"/>
                    <a:pt x="94" y="31"/>
                    <a:pt x="93" y="32"/>
                  </a:cubicBezTo>
                  <a:cubicBezTo>
                    <a:pt x="93" y="34"/>
                    <a:pt x="92" y="35"/>
                    <a:pt x="91" y="37"/>
                  </a:cubicBezTo>
                  <a:cubicBezTo>
                    <a:pt x="90" y="39"/>
                    <a:pt x="89" y="40"/>
                    <a:pt x="88" y="42"/>
                  </a:cubicBezTo>
                  <a:cubicBezTo>
                    <a:pt x="87" y="44"/>
                    <a:pt x="86" y="45"/>
                    <a:pt x="85" y="47"/>
                  </a:cubicBezTo>
                  <a:lnTo>
                    <a:pt x="34" y="123"/>
                  </a:lnTo>
                  <a:cubicBezTo>
                    <a:pt x="33" y="124"/>
                    <a:pt x="32" y="125"/>
                    <a:pt x="31" y="126"/>
                  </a:cubicBezTo>
                  <a:cubicBezTo>
                    <a:pt x="31" y="127"/>
                    <a:pt x="30" y="128"/>
                    <a:pt x="29" y="130"/>
                  </a:cubicBezTo>
                  <a:lnTo>
                    <a:pt x="26" y="133"/>
                  </a:lnTo>
                  <a:cubicBezTo>
                    <a:pt x="25" y="135"/>
                    <a:pt x="24" y="136"/>
                    <a:pt x="23" y="136"/>
                  </a:cubicBezTo>
                  <a:lnTo>
                    <a:pt x="95" y="136"/>
                  </a:lnTo>
                  <a:lnTo>
                    <a:pt x="95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4200525" y="4791075"/>
              <a:ext cx="128588" cy="187325"/>
            </a:xfrm>
            <a:custGeom>
              <a:avLst/>
              <a:gdLst>
                <a:gd name="T0" fmla="*/ 140 w 140"/>
                <a:gd name="T1" fmla="*/ 136 h 205"/>
                <a:gd name="T2" fmla="*/ 135 w 140"/>
                <a:gd name="T3" fmla="*/ 164 h 205"/>
                <a:gd name="T4" fmla="*/ 121 w 140"/>
                <a:gd name="T5" fmla="*/ 186 h 205"/>
                <a:gd name="T6" fmla="*/ 99 w 140"/>
                <a:gd name="T7" fmla="*/ 200 h 205"/>
                <a:gd name="T8" fmla="*/ 68 w 140"/>
                <a:gd name="T9" fmla="*/ 205 h 205"/>
                <a:gd name="T10" fmla="*/ 40 w 140"/>
                <a:gd name="T11" fmla="*/ 201 h 205"/>
                <a:gd name="T12" fmla="*/ 20 w 140"/>
                <a:gd name="T13" fmla="*/ 191 h 205"/>
                <a:gd name="T14" fmla="*/ 7 w 140"/>
                <a:gd name="T15" fmla="*/ 176 h 205"/>
                <a:gd name="T16" fmla="*/ 0 w 140"/>
                <a:gd name="T17" fmla="*/ 157 h 205"/>
                <a:gd name="T18" fmla="*/ 26 w 140"/>
                <a:gd name="T19" fmla="*/ 154 h 205"/>
                <a:gd name="T20" fmla="*/ 31 w 140"/>
                <a:gd name="T21" fmla="*/ 165 h 205"/>
                <a:gd name="T22" fmla="*/ 39 w 140"/>
                <a:gd name="T23" fmla="*/ 175 h 205"/>
                <a:gd name="T24" fmla="*/ 51 w 140"/>
                <a:gd name="T25" fmla="*/ 182 h 205"/>
                <a:gd name="T26" fmla="*/ 68 w 140"/>
                <a:gd name="T27" fmla="*/ 184 h 205"/>
                <a:gd name="T28" fmla="*/ 87 w 140"/>
                <a:gd name="T29" fmla="*/ 181 h 205"/>
                <a:gd name="T30" fmla="*/ 101 w 140"/>
                <a:gd name="T31" fmla="*/ 172 h 205"/>
                <a:gd name="T32" fmla="*/ 110 w 140"/>
                <a:gd name="T33" fmla="*/ 157 h 205"/>
                <a:gd name="T34" fmla="*/ 113 w 140"/>
                <a:gd name="T35" fmla="*/ 137 h 205"/>
                <a:gd name="T36" fmla="*/ 110 w 140"/>
                <a:gd name="T37" fmla="*/ 120 h 205"/>
                <a:gd name="T38" fmla="*/ 101 w 140"/>
                <a:gd name="T39" fmla="*/ 107 h 205"/>
                <a:gd name="T40" fmla="*/ 87 w 140"/>
                <a:gd name="T41" fmla="*/ 98 h 205"/>
                <a:gd name="T42" fmla="*/ 69 w 140"/>
                <a:gd name="T43" fmla="*/ 95 h 205"/>
                <a:gd name="T44" fmla="*/ 57 w 140"/>
                <a:gd name="T45" fmla="*/ 96 h 205"/>
                <a:gd name="T46" fmla="*/ 47 w 140"/>
                <a:gd name="T47" fmla="*/ 99 h 205"/>
                <a:gd name="T48" fmla="*/ 39 w 140"/>
                <a:gd name="T49" fmla="*/ 104 h 205"/>
                <a:gd name="T50" fmla="*/ 32 w 140"/>
                <a:gd name="T51" fmla="*/ 109 h 205"/>
                <a:gd name="T52" fmla="*/ 6 w 140"/>
                <a:gd name="T53" fmla="*/ 109 h 205"/>
                <a:gd name="T54" fmla="*/ 13 w 140"/>
                <a:gd name="T55" fmla="*/ 0 h 205"/>
                <a:gd name="T56" fmla="*/ 128 w 140"/>
                <a:gd name="T57" fmla="*/ 0 h 205"/>
                <a:gd name="T58" fmla="*/ 128 w 140"/>
                <a:gd name="T59" fmla="*/ 22 h 205"/>
                <a:gd name="T60" fmla="*/ 37 w 140"/>
                <a:gd name="T61" fmla="*/ 22 h 205"/>
                <a:gd name="T62" fmla="*/ 33 w 140"/>
                <a:gd name="T63" fmla="*/ 86 h 205"/>
                <a:gd name="T64" fmla="*/ 50 w 140"/>
                <a:gd name="T65" fmla="*/ 77 h 205"/>
                <a:gd name="T66" fmla="*/ 74 w 140"/>
                <a:gd name="T67" fmla="*/ 73 h 205"/>
                <a:gd name="T68" fmla="*/ 101 w 140"/>
                <a:gd name="T69" fmla="*/ 78 h 205"/>
                <a:gd name="T70" fmla="*/ 122 w 140"/>
                <a:gd name="T71" fmla="*/ 91 h 205"/>
                <a:gd name="T72" fmla="*/ 135 w 140"/>
                <a:gd name="T73" fmla="*/ 111 h 205"/>
                <a:gd name="T74" fmla="*/ 140 w 140"/>
                <a:gd name="T75" fmla="*/ 13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0" h="205">
                  <a:moveTo>
                    <a:pt x="140" y="136"/>
                  </a:moveTo>
                  <a:cubicBezTo>
                    <a:pt x="140" y="147"/>
                    <a:pt x="138" y="156"/>
                    <a:pt x="135" y="164"/>
                  </a:cubicBezTo>
                  <a:cubicBezTo>
                    <a:pt x="132" y="173"/>
                    <a:pt x="127" y="180"/>
                    <a:pt x="121" y="186"/>
                  </a:cubicBezTo>
                  <a:cubicBezTo>
                    <a:pt x="115" y="192"/>
                    <a:pt x="108" y="197"/>
                    <a:pt x="99" y="200"/>
                  </a:cubicBezTo>
                  <a:cubicBezTo>
                    <a:pt x="90" y="203"/>
                    <a:pt x="80" y="205"/>
                    <a:pt x="68" y="205"/>
                  </a:cubicBezTo>
                  <a:cubicBezTo>
                    <a:pt x="57" y="205"/>
                    <a:pt x="48" y="204"/>
                    <a:pt x="40" y="201"/>
                  </a:cubicBezTo>
                  <a:cubicBezTo>
                    <a:pt x="32" y="199"/>
                    <a:pt x="26" y="195"/>
                    <a:pt x="20" y="191"/>
                  </a:cubicBezTo>
                  <a:cubicBezTo>
                    <a:pt x="15" y="187"/>
                    <a:pt x="10" y="182"/>
                    <a:pt x="7" y="176"/>
                  </a:cubicBezTo>
                  <a:cubicBezTo>
                    <a:pt x="4" y="170"/>
                    <a:pt x="2" y="164"/>
                    <a:pt x="0" y="157"/>
                  </a:cubicBezTo>
                  <a:lnTo>
                    <a:pt x="26" y="154"/>
                  </a:lnTo>
                  <a:cubicBezTo>
                    <a:pt x="28" y="158"/>
                    <a:pt x="29" y="162"/>
                    <a:pt x="31" y="165"/>
                  </a:cubicBezTo>
                  <a:cubicBezTo>
                    <a:pt x="33" y="169"/>
                    <a:pt x="35" y="172"/>
                    <a:pt x="39" y="175"/>
                  </a:cubicBezTo>
                  <a:cubicBezTo>
                    <a:pt x="42" y="178"/>
                    <a:pt x="46" y="180"/>
                    <a:pt x="51" y="182"/>
                  </a:cubicBezTo>
                  <a:cubicBezTo>
                    <a:pt x="56" y="183"/>
                    <a:pt x="62" y="184"/>
                    <a:pt x="68" y="184"/>
                  </a:cubicBezTo>
                  <a:cubicBezTo>
                    <a:pt x="75" y="184"/>
                    <a:pt x="81" y="183"/>
                    <a:pt x="87" y="181"/>
                  </a:cubicBezTo>
                  <a:cubicBezTo>
                    <a:pt x="92" y="179"/>
                    <a:pt x="97" y="176"/>
                    <a:pt x="101" y="172"/>
                  </a:cubicBezTo>
                  <a:cubicBezTo>
                    <a:pt x="104" y="168"/>
                    <a:pt x="107" y="163"/>
                    <a:pt x="110" y="157"/>
                  </a:cubicBezTo>
                  <a:cubicBezTo>
                    <a:pt x="112" y="151"/>
                    <a:pt x="113" y="145"/>
                    <a:pt x="113" y="137"/>
                  </a:cubicBezTo>
                  <a:cubicBezTo>
                    <a:pt x="113" y="131"/>
                    <a:pt x="112" y="125"/>
                    <a:pt x="110" y="120"/>
                  </a:cubicBezTo>
                  <a:cubicBezTo>
                    <a:pt x="108" y="115"/>
                    <a:pt x="105" y="110"/>
                    <a:pt x="101" y="107"/>
                  </a:cubicBezTo>
                  <a:cubicBezTo>
                    <a:pt x="97" y="103"/>
                    <a:pt x="93" y="100"/>
                    <a:pt x="87" y="98"/>
                  </a:cubicBezTo>
                  <a:cubicBezTo>
                    <a:pt x="82" y="96"/>
                    <a:pt x="76" y="95"/>
                    <a:pt x="69" y="95"/>
                  </a:cubicBezTo>
                  <a:cubicBezTo>
                    <a:pt x="65" y="95"/>
                    <a:pt x="61" y="95"/>
                    <a:pt x="57" y="96"/>
                  </a:cubicBezTo>
                  <a:cubicBezTo>
                    <a:pt x="54" y="96"/>
                    <a:pt x="50" y="97"/>
                    <a:pt x="47" y="99"/>
                  </a:cubicBezTo>
                  <a:cubicBezTo>
                    <a:pt x="44" y="100"/>
                    <a:pt x="41" y="102"/>
                    <a:pt x="39" y="104"/>
                  </a:cubicBezTo>
                  <a:cubicBezTo>
                    <a:pt x="36" y="105"/>
                    <a:pt x="34" y="107"/>
                    <a:pt x="32" y="109"/>
                  </a:cubicBezTo>
                  <a:lnTo>
                    <a:pt x="6" y="109"/>
                  </a:lnTo>
                  <a:lnTo>
                    <a:pt x="13" y="0"/>
                  </a:lnTo>
                  <a:lnTo>
                    <a:pt x="128" y="0"/>
                  </a:lnTo>
                  <a:lnTo>
                    <a:pt x="128" y="22"/>
                  </a:lnTo>
                  <a:lnTo>
                    <a:pt x="37" y="22"/>
                  </a:lnTo>
                  <a:lnTo>
                    <a:pt x="33" y="86"/>
                  </a:lnTo>
                  <a:cubicBezTo>
                    <a:pt x="37" y="83"/>
                    <a:pt x="43" y="80"/>
                    <a:pt x="50" y="77"/>
                  </a:cubicBezTo>
                  <a:cubicBezTo>
                    <a:pt x="57" y="75"/>
                    <a:pt x="65" y="73"/>
                    <a:pt x="74" y="73"/>
                  </a:cubicBezTo>
                  <a:cubicBezTo>
                    <a:pt x="84" y="73"/>
                    <a:pt x="93" y="75"/>
                    <a:pt x="101" y="78"/>
                  </a:cubicBezTo>
                  <a:cubicBezTo>
                    <a:pt x="109" y="81"/>
                    <a:pt x="116" y="85"/>
                    <a:pt x="122" y="91"/>
                  </a:cubicBezTo>
                  <a:cubicBezTo>
                    <a:pt x="128" y="97"/>
                    <a:pt x="132" y="103"/>
                    <a:pt x="135" y="111"/>
                  </a:cubicBezTo>
                  <a:cubicBezTo>
                    <a:pt x="138" y="119"/>
                    <a:pt x="140" y="127"/>
                    <a:pt x="140" y="1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4759325" y="4787900"/>
              <a:ext cx="123825" cy="190500"/>
            </a:xfrm>
            <a:custGeom>
              <a:avLst/>
              <a:gdLst>
                <a:gd name="T0" fmla="*/ 135 w 135"/>
                <a:gd name="T1" fmla="*/ 139 h 208"/>
                <a:gd name="T2" fmla="*/ 131 w 135"/>
                <a:gd name="T3" fmla="*/ 167 h 208"/>
                <a:gd name="T4" fmla="*/ 119 w 135"/>
                <a:gd name="T5" fmla="*/ 189 h 208"/>
                <a:gd name="T6" fmla="*/ 98 w 135"/>
                <a:gd name="T7" fmla="*/ 203 h 208"/>
                <a:gd name="T8" fmla="*/ 70 w 135"/>
                <a:gd name="T9" fmla="*/ 208 h 208"/>
                <a:gd name="T10" fmla="*/ 40 w 135"/>
                <a:gd name="T11" fmla="*/ 201 h 208"/>
                <a:gd name="T12" fmla="*/ 18 w 135"/>
                <a:gd name="T13" fmla="*/ 182 h 208"/>
                <a:gd name="T14" fmla="*/ 4 w 135"/>
                <a:gd name="T15" fmla="*/ 151 h 208"/>
                <a:gd name="T16" fmla="*/ 0 w 135"/>
                <a:gd name="T17" fmla="*/ 109 h 208"/>
                <a:gd name="T18" fmla="*/ 5 w 135"/>
                <a:gd name="T19" fmla="*/ 62 h 208"/>
                <a:gd name="T20" fmla="*/ 19 w 135"/>
                <a:gd name="T21" fmla="*/ 28 h 208"/>
                <a:gd name="T22" fmla="*/ 42 w 135"/>
                <a:gd name="T23" fmla="*/ 7 h 208"/>
                <a:gd name="T24" fmla="*/ 72 w 135"/>
                <a:gd name="T25" fmla="*/ 0 h 208"/>
                <a:gd name="T26" fmla="*/ 92 w 135"/>
                <a:gd name="T27" fmla="*/ 3 h 208"/>
                <a:gd name="T28" fmla="*/ 108 w 135"/>
                <a:gd name="T29" fmla="*/ 10 h 208"/>
                <a:gd name="T30" fmla="*/ 121 w 135"/>
                <a:gd name="T31" fmla="*/ 22 h 208"/>
                <a:gd name="T32" fmla="*/ 130 w 135"/>
                <a:gd name="T33" fmla="*/ 42 h 208"/>
                <a:gd name="T34" fmla="*/ 105 w 135"/>
                <a:gd name="T35" fmla="*/ 46 h 208"/>
                <a:gd name="T36" fmla="*/ 92 w 135"/>
                <a:gd name="T37" fmla="*/ 27 h 208"/>
                <a:gd name="T38" fmla="*/ 72 w 135"/>
                <a:gd name="T39" fmla="*/ 21 h 208"/>
                <a:gd name="T40" fmla="*/ 53 w 135"/>
                <a:gd name="T41" fmla="*/ 26 h 208"/>
                <a:gd name="T42" fmla="*/ 38 w 135"/>
                <a:gd name="T43" fmla="*/ 41 h 208"/>
                <a:gd name="T44" fmla="*/ 29 w 135"/>
                <a:gd name="T45" fmla="*/ 66 h 208"/>
                <a:gd name="T46" fmla="*/ 26 w 135"/>
                <a:gd name="T47" fmla="*/ 101 h 208"/>
                <a:gd name="T48" fmla="*/ 46 w 135"/>
                <a:gd name="T49" fmla="*/ 82 h 208"/>
                <a:gd name="T50" fmla="*/ 75 w 135"/>
                <a:gd name="T51" fmla="*/ 75 h 208"/>
                <a:gd name="T52" fmla="*/ 100 w 135"/>
                <a:gd name="T53" fmla="*/ 79 h 208"/>
                <a:gd name="T54" fmla="*/ 119 w 135"/>
                <a:gd name="T55" fmla="*/ 92 h 208"/>
                <a:gd name="T56" fmla="*/ 131 w 135"/>
                <a:gd name="T57" fmla="*/ 112 h 208"/>
                <a:gd name="T58" fmla="*/ 135 w 135"/>
                <a:gd name="T59" fmla="*/ 139 h 208"/>
                <a:gd name="T60" fmla="*/ 109 w 135"/>
                <a:gd name="T61" fmla="*/ 140 h 208"/>
                <a:gd name="T62" fmla="*/ 107 w 135"/>
                <a:gd name="T63" fmla="*/ 121 h 208"/>
                <a:gd name="T64" fmla="*/ 99 w 135"/>
                <a:gd name="T65" fmla="*/ 107 h 208"/>
                <a:gd name="T66" fmla="*/ 86 w 135"/>
                <a:gd name="T67" fmla="*/ 98 h 208"/>
                <a:gd name="T68" fmla="*/ 69 w 135"/>
                <a:gd name="T69" fmla="*/ 95 h 208"/>
                <a:gd name="T70" fmla="*/ 54 w 135"/>
                <a:gd name="T71" fmla="*/ 97 h 208"/>
                <a:gd name="T72" fmla="*/ 41 w 135"/>
                <a:gd name="T73" fmla="*/ 104 h 208"/>
                <a:gd name="T74" fmla="*/ 32 w 135"/>
                <a:gd name="T75" fmla="*/ 116 h 208"/>
                <a:gd name="T76" fmla="*/ 28 w 135"/>
                <a:gd name="T77" fmla="*/ 134 h 208"/>
                <a:gd name="T78" fmla="*/ 31 w 135"/>
                <a:gd name="T79" fmla="*/ 155 h 208"/>
                <a:gd name="T80" fmla="*/ 39 w 135"/>
                <a:gd name="T81" fmla="*/ 172 h 208"/>
                <a:gd name="T82" fmla="*/ 52 w 135"/>
                <a:gd name="T83" fmla="*/ 183 h 208"/>
                <a:gd name="T84" fmla="*/ 69 w 135"/>
                <a:gd name="T85" fmla="*/ 187 h 208"/>
                <a:gd name="T86" fmla="*/ 86 w 135"/>
                <a:gd name="T87" fmla="*/ 184 h 208"/>
                <a:gd name="T88" fmla="*/ 99 w 135"/>
                <a:gd name="T89" fmla="*/ 175 h 208"/>
                <a:gd name="T90" fmla="*/ 107 w 135"/>
                <a:gd name="T91" fmla="*/ 160 h 208"/>
                <a:gd name="T92" fmla="*/ 109 w 135"/>
                <a:gd name="T93" fmla="*/ 14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5" h="208">
                  <a:moveTo>
                    <a:pt x="135" y="139"/>
                  </a:moveTo>
                  <a:cubicBezTo>
                    <a:pt x="135" y="149"/>
                    <a:pt x="134" y="159"/>
                    <a:pt x="131" y="167"/>
                  </a:cubicBezTo>
                  <a:cubicBezTo>
                    <a:pt x="128" y="176"/>
                    <a:pt x="124" y="183"/>
                    <a:pt x="119" y="189"/>
                  </a:cubicBezTo>
                  <a:cubicBezTo>
                    <a:pt x="113" y="195"/>
                    <a:pt x="107" y="200"/>
                    <a:pt x="98" y="203"/>
                  </a:cubicBezTo>
                  <a:cubicBezTo>
                    <a:pt x="90" y="206"/>
                    <a:pt x="81" y="208"/>
                    <a:pt x="70" y="208"/>
                  </a:cubicBezTo>
                  <a:cubicBezTo>
                    <a:pt x="59" y="208"/>
                    <a:pt x="48" y="206"/>
                    <a:pt x="40" y="201"/>
                  </a:cubicBezTo>
                  <a:cubicBezTo>
                    <a:pt x="31" y="197"/>
                    <a:pt x="23" y="190"/>
                    <a:pt x="18" y="182"/>
                  </a:cubicBezTo>
                  <a:cubicBezTo>
                    <a:pt x="12" y="174"/>
                    <a:pt x="7" y="163"/>
                    <a:pt x="4" y="151"/>
                  </a:cubicBezTo>
                  <a:cubicBezTo>
                    <a:pt x="2" y="139"/>
                    <a:pt x="0" y="125"/>
                    <a:pt x="0" y="109"/>
                  </a:cubicBezTo>
                  <a:cubicBezTo>
                    <a:pt x="0" y="91"/>
                    <a:pt x="2" y="75"/>
                    <a:pt x="5" y="62"/>
                  </a:cubicBezTo>
                  <a:cubicBezTo>
                    <a:pt x="8" y="48"/>
                    <a:pt x="13" y="37"/>
                    <a:pt x="19" y="28"/>
                  </a:cubicBezTo>
                  <a:cubicBezTo>
                    <a:pt x="26" y="19"/>
                    <a:pt x="33" y="12"/>
                    <a:pt x="42" y="7"/>
                  </a:cubicBezTo>
                  <a:cubicBezTo>
                    <a:pt x="51" y="3"/>
                    <a:pt x="61" y="0"/>
                    <a:pt x="72" y="0"/>
                  </a:cubicBezTo>
                  <a:cubicBezTo>
                    <a:pt x="79" y="0"/>
                    <a:pt x="86" y="1"/>
                    <a:pt x="92" y="3"/>
                  </a:cubicBezTo>
                  <a:cubicBezTo>
                    <a:pt x="98" y="4"/>
                    <a:pt x="103" y="6"/>
                    <a:pt x="108" y="10"/>
                  </a:cubicBezTo>
                  <a:cubicBezTo>
                    <a:pt x="113" y="13"/>
                    <a:pt x="117" y="17"/>
                    <a:pt x="121" y="22"/>
                  </a:cubicBezTo>
                  <a:cubicBezTo>
                    <a:pt x="125" y="27"/>
                    <a:pt x="128" y="34"/>
                    <a:pt x="130" y="42"/>
                  </a:cubicBezTo>
                  <a:lnTo>
                    <a:pt x="105" y="46"/>
                  </a:lnTo>
                  <a:cubicBezTo>
                    <a:pt x="103" y="37"/>
                    <a:pt x="98" y="31"/>
                    <a:pt x="92" y="27"/>
                  </a:cubicBezTo>
                  <a:cubicBezTo>
                    <a:pt x="87" y="23"/>
                    <a:pt x="80" y="21"/>
                    <a:pt x="72" y="21"/>
                  </a:cubicBezTo>
                  <a:cubicBezTo>
                    <a:pt x="65" y="21"/>
                    <a:pt x="59" y="23"/>
                    <a:pt x="53" y="26"/>
                  </a:cubicBezTo>
                  <a:cubicBezTo>
                    <a:pt x="47" y="30"/>
                    <a:pt x="42" y="35"/>
                    <a:pt x="38" y="41"/>
                  </a:cubicBezTo>
                  <a:cubicBezTo>
                    <a:pt x="34" y="48"/>
                    <a:pt x="31" y="56"/>
                    <a:pt x="29" y="66"/>
                  </a:cubicBezTo>
                  <a:cubicBezTo>
                    <a:pt x="27" y="76"/>
                    <a:pt x="26" y="88"/>
                    <a:pt x="26" y="101"/>
                  </a:cubicBezTo>
                  <a:cubicBezTo>
                    <a:pt x="30" y="93"/>
                    <a:pt x="37" y="86"/>
                    <a:pt x="46" y="82"/>
                  </a:cubicBezTo>
                  <a:cubicBezTo>
                    <a:pt x="54" y="77"/>
                    <a:pt x="64" y="75"/>
                    <a:pt x="75" y="75"/>
                  </a:cubicBezTo>
                  <a:cubicBezTo>
                    <a:pt x="84" y="75"/>
                    <a:pt x="92" y="76"/>
                    <a:pt x="100" y="79"/>
                  </a:cubicBezTo>
                  <a:cubicBezTo>
                    <a:pt x="107" y="82"/>
                    <a:pt x="113" y="86"/>
                    <a:pt x="119" y="92"/>
                  </a:cubicBezTo>
                  <a:cubicBezTo>
                    <a:pt x="124" y="98"/>
                    <a:pt x="128" y="104"/>
                    <a:pt x="131" y="112"/>
                  </a:cubicBezTo>
                  <a:cubicBezTo>
                    <a:pt x="134" y="120"/>
                    <a:pt x="135" y="129"/>
                    <a:pt x="135" y="139"/>
                  </a:cubicBezTo>
                  <a:close/>
                  <a:moveTo>
                    <a:pt x="109" y="140"/>
                  </a:moveTo>
                  <a:cubicBezTo>
                    <a:pt x="109" y="133"/>
                    <a:pt x="108" y="127"/>
                    <a:pt x="107" y="121"/>
                  </a:cubicBezTo>
                  <a:cubicBezTo>
                    <a:pt x="105" y="116"/>
                    <a:pt x="102" y="111"/>
                    <a:pt x="99" y="107"/>
                  </a:cubicBezTo>
                  <a:cubicBezTo>
                    <a:pt x="96" y="103"/>
                    <a:pt x="91" y="100"/>
                    <a:pt x="86" y="98"/>
                  </a:cubicBezTo>
                  <a:cubicBezTo>
                    <a:pt x="81" y="96"/>
                    <a:pt x="75" y="95"/>
                    <a:pt x="69" y="95"/>
                  </a:cubicBezTo>
                  <a:cubicBezTo>
                    <a:pt x="64" y="95"/>
                    <a:pt x="59" y="95"/>
                    <a:pt x="54" y="97"/>
                  </a:cubicBezTo>
                  <a:cubicBezTo>
                    <a:pt x="50" y="98"/>
                    <a:pt x="45" y="100"/>
                    <a:pt x="41" y="104"/>
                  </a:cubicBezTo>
                  <a:cubicBezTo>
                    <a:pt x="38" y="107"/>
                    <a:pt x="34" y="111"/>
                    <a:pt x="32" y="116"/>
                  </a:cubicBezTo>
                  <a:cubicBezTo>
                    <a:pt x="30" y="121"/>
                    <a:pt x="28" y="127"/>
                    <a:pt x="28" y="134"/>
                  </a:cubicBezTo>
                  <a:cubicBezTo>
                    <a:pt x="28" y="142"/>
                    <a:pt x="29" y="149"/>
                    <a:pt x="31" y="155"/>
                  </a:cubicBezTo>
                  <a:cubicBezTo>
                    <a:pt x="33" y="161"/>
                    <a:pt x="36" y="167"/>
                    <a:pt x="39" y="172"/>
                  </a:cubicBezTo>
                  <a:cubicBezTo>
                    <a:pt x="43" y="177"/>
                    <a:pt x="47" y="180"/>
                    <a:pt x="52" y="183"/>
                  </a:cubicBezTo>
                  <a:cubicBezTo>
                    <a:pt x="57" y="186"/>
                    <a:pt x="63" y="187"/>
                    <a:pt x="69" y="187"/>
                  </a:cubicBezTo>
                  <a:cubicBezTo>
                    <a:pt x="76" y="187"/>
                    <a:pt x="81" y="186"/>
                    <a:pt x="86" y="184"/>
                  </a:cubicBezTo>
                  <a:cubicBezTo>
                    <a:pt x="91" y="182"/>
                    <a:pt x="95" y="179"/>
                    <a:pt x="99" y="175"/>
                  </a:cubicBezTo>
                  <a:cubicBezTo>
                    <a:pt x="102" y="171"/>
                    <a:pt x="105" y="166"/>
                    <a:pt x="107" y="160"/>
                  </a:cubicBezTo>
                  <a:cubicBezTo>
                    <a:pt x="108" y="154"/>
                    <a:pt x="109" y="148"/>
                    <a:pt x="109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5319713" y="4791075"/>
              <a:ext cx="122238" cy="185738"/>
            </a:xfrm>
            <a:custGeom>
              <a:avLst/>
              <a:gdLst>
                <a:gd name="T0" fmla="*/ 133 w 133"/>
                <a:gd name="T1" fmla="*/ 21 h 202"/>
                <a:gd name="T2" fmla="*/ 105 w 133"/>
                <a:gd name="T3" fmla="*/ 66 h 202"/>
                <a:gd name="T4" fmla="*/ 83 w 133"/>
                <a:gd name="T5" fmla="*/ 109 h 202"/>
                <a:gd name="T6" fmla="*/ 69 w 133"/>
                <a:gd name="T7" fmla="*/ 154 h 202"/>
                <a:gd name="T8" fmla="*/ 64 w 133"/>
                <a:gd name="T9" fmla="*/ 202 h 202"/>
                <a:gd name="T10" fmla="*/ 37 w 133"/>
                <a:gd name="T11" fmla="*/ 202 h 202"/>
                <a:gd name="T12" fmla="*/ 43 w 133"/>
                <a:gd name="T13" fmla="*/ 155 h 202"/>
                <a:gd name="T14" fmla="*/ 58 w 133"/>
                <a:gd name="T15" fmla="*/ 109 h 202"/>
                <a:gd name="T16" fmla="*/ 81 w 133"/>
                <a:gd name="T17" fmla="*/ 65 h 202"/>
                <a:gd name="T18" fmla="*/ 108 w 133"/>
                <a:gd name="T19" fmla="*/ 22 h 202"/>
                <a:gd name="T20" fmla="*/ 0 w 133"/>
                <a:gd name="T21" fmla="*/ 22 h 202"/>
                <a:gd name="T22" fmla="*/ 0 w 133"/>
                <a:gd name="T23" fmla="*/ 0 h 202"/>
                <a:gd name="T24" fmla="*/ 133 w 133"/>
                <a:gd name="T25" fmla="*/ 0 h 202"/>
                <a:gd name="T26" fmla="*/ 133 w 133"/>
                <a:gd name="T27" fmla="*/ 21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3" h="202">
                  <a:moveTo>
                    <a:pt x="133" y="21"/>
                  </a:moveTo>
                  <a:cubicBezTo>
                    <a:pt x="123" y="37"/>
                    <a:pt x="114" y="52"/>
                    <a:pt x="105" y="66"/>
                  </a:cubicBezTo>
                  <a:cubicBezTo>
                    <a:pt x="97" y="80"/>
                    <a:pt x="89" y="95"/>
                    <a:pt x="83" y="109"/>
                  </a:cubicBezTo>
                  <a:cubicBezTo>
                    <a:pt x="77" y="124"/>
                    <a:pt x="72" y="138"/>
                    <a:pt x="69" y="154"/>
                  </a:cubicBezTo>
                  <a:cubicBezTo>
                    <a:pt x="66" y="169"/>
                    <a:pt x="64" y="185"/>
                    <a:pt x="64" y="202"/>
                  </a:cubicBezTo>
                  <a:lnTo>
                    <a:pt x="37" y="202"/>
                  </a:lnTo>
                  <a:cubicBezTo>
                    <a:pt x="37" y="186"/>
                    <a:pt x="39" y="170"/>
                    <a:pt x="43" y="155"/>
                  </a:cubicBezTo>
                  <a:cubicBezTo>
                    <a:pt x="47" y="139"/>
                    <a:pt x="52" y="124"/>
                    <a:pt x="58" y="109"/>
                  </a:cubicBezTo>
                  <a:cubicBezTo>
                    <a:pt x="65" y="94"/>
                    <a:pt x="72" y="79"/>
                    <a:pt x="81" y="65"/>
                  </a:cubicBezTo>
                  <a:cubicBezTo>
                    <a:pt x="90" y="51"/>
                    <a:pt x="99" y="36"/>
                    <a:pt x="108" y="22"/>
                  </a:cubicBezTo>
                  <a:lnTo>
                    <a:pt x="0" y="22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5873750" y="4787900"/>
              <a:ext cx="127000" cy="190500"/>
            </a:xfrm>
            <a:custGeom>
              <a:avLst/>
              <a:gdLst>
                <a:gd name="T0" fmla="*/ 133 w 138"/>
                <a:gd name="T1" fmla="*/ 173 h 208"/>
                <a:gd name="T2" fmla="*/ 100 w 138"/>
                <a:gd name="T3" fmla="*/ 204 h 208"/>
                <a:gd name="T4" fmla="*/ 38 w 138"/>
                <a:gd name="T5" fmla="*/ 204 h 208"/>
                <a:gd name="T6" fmla="*/ 4 w 138"/>
                <a:gd name="T7" fmla="*/ 173 h 208"/>
                <a:gd name="T8" fmla="*/ 3 w 138"/>
                <a:gd name="T9" fmla="*/ 130 h 208"/>
                <a:gd name="T10" fmla="*/ 25 w 138"/>
                <a:gd name="T11" fmla="*/ 105 h 208"/>
                <a:gd name="T12" fmla="*/ 40 w 138"/>
                <a:gd name="T13" fmla="*/ 99 h 208"/>
                <a:gd name="T14" fmla="*/ 14 w 138"/>
                <a:gd name="T15" fmla="*/ 82 h 208"/>
                <a:gd name="T16" fmla="*/ 5 w 138"/>
                <a:gd name="T17" fmla="*/ 52 h 208"/>
                <a:gd name="T18" fmla="*/ 21 w 138"/>
                <a:gd name="T19" fmla="*/ 16 h 208"/>
                <a:gd name="T20" fmla="*/ 68 w 138"/>
                <a:gd name="T21" fmla="*/ 0 h 208"/>
                <a:gd name="T22" fmla="*/ 117 w 138"/>
                <a:gd name="T23" fmla="*/ 16 h 208"/>
                <a:gd name="T24" fmla="*/ 133 w 138"/>
                <a:gd name="T25" fmla="*/ 52 h 208"/>
                <a:gd name="T26" fmla="*/ 123 w 138"/>
                <a:gd name="T27" fmla="*/ 82 h 208"/>
                <a:gd name="T28" fmla="*/ 97 w 138"/>
                <a:gd name="T29" fmla="*/ 99 h 208"/>
                <a:gd name="T30" fmla="*/ 113 w 138"/>
                <a:gd name="T31" fmla="*/ 105 h 208"/>
                <a:gd name="T32" fmla="*/ 134 w 138"/>
                <a:gd name="T33" fmla="*/ 129 h 208"/>
                <a:gd name="T34" fmla="*/ 106 w 138"/>
                <a:gd name="T35" fmla="*/ 54 h 208"/>
                <a:gd name="T36" fmla="*/ 97 w 138"/>
                <a:gd name="T37" fmla="*/ 29 h 208"/>
                <a:gd name="T38" fmla="*/ 68 w 138"/>
                <a:gd name="T39" fmla="*/ 20 h 208"/>
                <a:gd name="T40" fmla="*/ 39 w 138"/>
                <a:gd name="T41" fmla="*/ 29 h 208"/>
                <a:gd name="T42" fmla="*/ 31 w 138"/>
                <a:gd name="T43" fmla="*/ 54 h 208"/>
                <a:gd name="T44" fmla="*/ 38 w 138"/>
                <a:gd name="T45" fmla="*/ 78 h 208"/>
                <a:gd name="T46" fmla="*/ 68 w 138"/>
                <a:gd name="T47" fmla="*/ 89 h 208"/>
                <a:gd name="T48" fmla="*/ 99 w 138"/>
                <a:gd name="T49" fmla="*/ 78 h 208"/>
                <a:gd name="T50" fmla="*/ 106 w 138"/>
                <a:gd name="T51" fmla="*/ 54 h 208"/>
                <a:gd name="T52" fmla="*/ 109 w 138"/>
                <a:gd name="T53" fmla="*/ 132 h 208"/>
                <a:gd name="T54" fmla="*/ 89 w 138"/>
                <a:gd name="T55" fmla="*/ 112 h 208"/>
                <a:gd name="T56" fmla="*/ 49 w 138"/>
                <a:gd name="T57" fmla="*/ 112 h 208"/>
                <a:gd name="T58" fmla="*/ 29 w 138"/>
                <a:gd name="T59" fmla="*/ 133 h 208"/>
                <a:gd name="T60" fmla="*/ 29 w 138"/>
                <a:gd name="T61" fmla="*/ 164 h 208"/>
                <a:gd name="T62" fmla="*/ 49 w 138"/>
                <a:gd name="T63" fmla="*/ 186 h 208"/>
                <a:gd name="T64" fmla="*/ 89 w 138"/>
                <a:gd name="T65" fmla="*/ 186 h 208"/>
                <a:gd name="T66" fmla="*/ 109 w 138"/>
                <a:gd name="T67" fmla="*/ 16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8" h="208">
                  <a:moveTo>
                    <a:pt x="138" y="149"/>
                  </a:moveTo>
                  <a:cubicBezTo>
                    <a:pt x="138" y="158"/>
                    <a:pt x="136" y="165"/>
                    <a:pt x="133" y="173"/>
                  </a:cubicBezTo>
                  <a:cubicBezTo>
                    <a:pt x="131" y="180"/>
                    <a:pt x="127" y="186"/>
                    <a:pt x="121" y="191"/>
                  </a:cubicBezTo>
                  <a:cubicBezTo>
                    <a:pt x="115" y="197"/>
                    <a:pt x="108" y="201"/>
                    <a:pt x="100" y="204"/>
                  </a:cubicBezTo>
                  <a:cubicBezTo>
                    <a:pt x="91" y="207"/>
                    <a:pt x="81" y="208"/>
                    <a:pt x="69" y="208"/>
                  </a:cubicBezTo>
                  <a:cubicBezTo>
                    <a:pt x="57" y="208"/>
                    <a:pt x="47" y="207"/>
                    <a:pt x="38" y="204"/>
                  </a:cubicBezTo>
                  <a:cubicBezTo>
                    <a:pt x="29" y="201"/>
                    <a:pt x="22" y="197"/>
                    <a:pt x="17" y="191"/>
                  </a:cubicBezTo>
                  <a:cubicBezTo>
                    <a:pt x="11" y="186"/>
                    <a:pt x="7" y="180"/>
                    <a:pt x="4" y="173"/>
                  </a:cubicBezTo>
                  <a:cubicBezTo>
                    <a:pt x="1" y="166"/>
                    <a:pt x="0" y="158"/>
                    <a:pt x="0" y="149"/>
                  </a:cubicBezTo>
                  <a:cubicBezTo>
                    <a:pt x="0" y="142"/>
                    <a:pt x="1" y="135"/>
                    <a:pt x="3" y="130"/>
                  </a:cubicBezTo>
                  <a:cubicBezTo>
                    <a:pt x="5" y="124"/>
                    <a:pt x="8" y="119"/>
                    <a:pt x="12" y="115"/>
                  </a:cubicBezTo>
                  <a:cubicBezTo>
                    <a:pt x="16" y="111"/>
                    <a:pt x="20" y="107"/>
                    <a:pt x="25" y="105"/>
                  </a:cubicBezTo>
                  <a:cubicBezTo>
                    <a:pt x="30" y="102"/>
                    <a:pt x="35" y="101"/>
                    <a:pt x="40" y="100"/>
                  </a:cubicBezTo>
                  <a:lnTo>
                    <a:pt x="40" y="99"/>
                  </a:lnTo>
                  <a:cubicBezTo>
                    <a:pt x="35" y="98"/>
                    <a:pt x="29" y="96"/>
                    <a:pt x="25" y="93"/>
                  </a:cubicBezTo>
                  <a:cubicBezTo>
                    <a:pt x="21" y="90"/>
                    <a:pt x="17" y="86"/>
                    <a:pt x="14" y="82"/>
                  </a:cubicBezTo>
                  <a:cubicBezTo>
                    <a:pt x="11" y="78"/>
                    <a:pt x="9" y="73"/>
                    <a:pt x="7" y="68"/>
                  </a:cubicBezTo>
                  <a:cubicBezTo>
                    <a:pt x="5" y="63"/>
                    <a:pt x="5" y="58"/>
                    <a:pt x="5" y="52"/>
                  </a:cubicBezTo>
                  <a:cubicBezTo>
                    <a:pt x="5" y="45"/>
                    <a:pt x="6" y="38"/>
                    <a:pt x="9" y="32"/>
                  </a:cubicBezTo>
                  <a:cubicBezTo>
                    <a:pt x="11" y="26"/>
                    <a:pt x="15" y="20"/>
                    <a:pt x="21" y="16"/>
                  </a:cubicBezTo>
                  <a:cubicBezTo>
                    <a:pt x="26" y="11"/>
                    <a:pt x="33" y="7"/>
                    <a:pt x="41" y="5"/>
                  </a:cubicBezTo>
                  <a:cubicBezTo>
                    <a:pt x="49" y="2"/>
                    <a:pt x="58" y="0"/>
                    <a:pt x="68" y="0"/>
                  </a:cubicBezTo>
                  <a:cubicBezTo>
                    <a:pt x="79" y="0"/>
                    <a:pt x="89" y="2"/>
                    <a:pt x="97" y="5"/>
                  </a:cubicBezTo>
                  <a:cubicBezTo>
                    <a:pt x="105" y="7"/>
                    <a:pt x="112" y="11"/>
                    <a:pt x="117" y="16"/>
                  </a:cubicBezTo>
                  <a:cubicBezTo>
                    <a:pt x="122" y="21"/>
                    <a:pt x="126" y="26"/>
                    <a:pt x="129" y="32"/>
                  </a:cubicBezTo>
                  <a:cubicBezTo>
                    <a:pt x="131" y="39"/>
                    <a:pt x="133" y="45"/>
                    <a:pt x="133" y="52"/>
                  </a:cubicBezTo>
                  <a:cubicBezTo>
                    <a:pt x="133" y="58"/>
                    <a:pt x="132" y="63"/>
                    <a:pt x="130" y="68"/>
                  </a:cubicBezTo>
                  <a:cubicBezTo>
                    <a:pt x="129" y="73"/>
                    <a:pt x="126" y="78"/>
                    <a:pt x="123" y="82"/>
                  </a:cubicBezTo>
                  <a:cubicBezTo>
                    <a:pt x="120" y="86"/>
                    <a:pt x="117" y="90"/>
                    <a:pt x="112" y="93"/>
                  </a:cubicBezTo>
                  <a:cubicBezTo>
                    <a:pt x="108" y="96"/>
                    <a:pt x="103" y="98"/>
                    <a:pt x="97" y="99"/>
                  </a:cubicBezTo>
                  <a:lnTo>
                    <a:pt x="97" y="99"/>
                  </a:lnTo>
                  <a:cubicBezTo>
                    <a:pt x="103" y="100"/>
                    <a:pt x="108" y="102"/>
                    <a:pt x="113" y="105"/>
                  </a:cubicBezTo>
                  <a:cubicBezTo>
                    <a:pt x="118" y="107"/>
                    <a:pt x="122" y="111"/>
                    <a:pt x="126" y="115"/>
                  </a:cubicBezTo>
                  <a:cubicBezTo>
                    <a:pt x="129" y="119"/>
                    <a:pt x="132" y="124"/>
                    <a:pt x="134" y="129"/>
                  </a:cubicBezTo>
                  <a:cubicBezTo>
                    <a:pt x="136" y="135"/>
                    <a:pt x="138" y="142"/>
                    <a:pt x="138" y="149"/>
                  </a:cubicBezTo>
                  <a:close/>
                  <a:moveTo>
                    <a:pt x="106" y="54"/>
                  </a:moveTo>
                  <a:cubicBezTo>
                    <a:pt x="106" y="49"/>
                    <a:pt x="105" y="44"/>
                    <a:pt x="104" y="40"/>
                  </a:cubicBezTo>
                  <a:cubicBezTo>
                    <a:pt x="102" y="36"/>
                    <a:pt x="100" y="32"/>
                    <a:pt x="97" y="29"/>
                  </a:cubicBezTo>
                  <a:cubicBezTo>
                    <a:pt x="94" y="26"/>
                    <a:pt x="91" y="24"/>
                    <a:pt x="86" y="22"/>
                  </a:cubicBezTo>
                  <a:cubicBezTo>
                    <a:pt x="81" y="20"/>
                    <a:pt x="75" y="20"/>
                    <a:pt x="68" y="20"/>
                  </a:cubicBezTo>
                  <a:cubicBezTo>
                    <a:pt x="61" y="20"/>
                    <a:pt x="56" y="20"/>
                    <a:pt x="51" y="22"/>
                  </a:cubicBezTo>
                  <a:cubicBezTo>
                    <a:pt x="46" y="24"/>
                    <a:pt x="42" y="26"/>
                    <a:pt x="39" y="29"/>
                  </a:cubicBezTo>
                  <a:cubicBezTo>
                    <a:pt x="36" y="32"/>
                    <a:pt x="34" y="36"/>
                    <a:pt x="33" y="40"/>
                  </a:cubicBezTo>
                  <a:cubicBezTo>
                    <a:pt x="32" y="44"/>
                    <a:pt x="31" y="49"/>
                    <a:pt x="31" y="54"/>
                  </a:cubicBezTo>
                  <a:cubicBezTo>
                    <a:pt x="31" y="58"/>
                    <a:pt x="31" y="62"/>
                    <a:pt x="33" y="66"/>
                  </a:cubicBezTo>
                  <a:cubicBezTo>
                    <a:pt x="34" y="70"/>
                    <a:pt x="36" y="74"/>
                    <a:pt x="38" y="78"/>
                  </a:cubicBezTo>
                  <a:cubicBezTo>
                    <a:pt x="41" y="81"/>
                    <a:pt x="45" y="84"/>
                    <a:pt x="50" y="86"/>
                  </a:cubicBezTo>
                  <a:cubicBezTo>
                    <a:pt x="55" y="88"/>
                    <a:pt x="61" y="89"/>
                    <a:pt x="68" y="89"/>
                  </a:cubicBezTo>
                  <a:cubicBezTo>
                    <a:pt x="77" y="89"/>
                    <a:pt x="83" y="88"/>
                    <a:pt x="88" y="86"/>
                  </a:cubicBezTo>
                  <a:cubicBezTo>
                    <a:pt x="93" y="84"/>
                    <a:pt x="97" y="81"/>
                    <a:pt x="99" y="78"/>
                  </a:cubicBezTo>
                  <a:cubicBezTo>
                    <a:pt x="102" y="74"/>
                    <a:pt x="104" y="70"/>
                    <a:pt x="104" y="66"/>
                  </a:cubicBezTo>
                  <a:cubicBezTo>
                    <a:pt x="105" y="62"/>
                    <a:pt x="106" y="58"/>
                    <a:pt x="106" y="54"/>
                  </a:cubicBezTo>
                  <a:close/>
                  <a:moveTo>
                    <a:pt x="111" y="147"/>
                  </a:moveTo>
                  <a:cubicBezTo>
                    <a:pt x="111" y="142"/>
                    <a:pt x="110" y="137"/>
                    <a:pt x="109" y="132"/>
                  </a:cubicBezTo>
                  <a:cubicBezTo>
                    <a:pt x="107" y="128"/>
                    <a:pt x="105" y="124"/>
                    <a:pt x="102" y="120"/>
                  </a:cubicBezTo>
                  <a:cubicBezTo>
                    <a:pt x="99" y="117"/>
                    <a:pt x="94" y="114"/>
                    <a:pt x="89" y="112"/>
                  </a:cubicBezTo>
                  <a:cubicBezTo>
                    <a:pt x="83" y="110"/>
                    <a:pt x="76" y="109"/>
                    <a:pt x="68" y="109"/>
                  </a:cubicBezTo>
                  <a:cubicBezTo>
                    <a:pt x="61" y="109"/>
                    <a:pt x="54" y="110"/>
                    <a:pt x="49" y="112"/>
                  </a:cubicBezTo>
                  <a:cubicBezTo>
                    <a:pt x="44" y="114"/>
                    <a:pt x="39" y="117"/>
                    <a:pt x="36" y="120"/>
                  </a:cubicBezTo>
                  <a:cubicBezTo>
                    <a:pt x="33" y="124"/>
                    <a:pt x="30" y="128"/>
                    <a:pt x="29" y="133"/>
                  </a:cubicBezTo>
                  <a:cubicBezTo>
                    <a:pt x="27" y="137"/>
                    <a:pt x="27" y="142"/>
                    <a:pt x="27" y="147"/>
                  </a:cubicBezTo>
                  <a:cubicBezTo>
                    <a:pt x="27" y="153"/>
                    <a:pt x="27" y="159"/>
                    <a:pt x="29" y="164"/>
                  </a:cubicBezTo>
                  <a:cubicBezTo>
                    <a:pt x="30" y="169"/>
                    <a:pt x="33" y="174"/>
                    <a:pt x="36" y="177"/>
                  </a:cubicBezTo>
                  <a:cubicBezTo>
                    <a:pt x="39" y="181"/>
                    <a:pt x="44" y="184"/>
                    <a:pt x="49" y="186"/>
                  </a:cubicBezTo>
                  <a:cubicBezTo>
                    <a:pt x="55" y="188"/>
                    <a:pt x="61" y="189"/>
                    <a:pt x="69" y="189"/>
                  </a:cubicBezTo>
                  <a:cubicBezTo>
                    <a:pt x="77" y="189"/>
                    <a:pt x="83" y="188"/>
                    <a:pt x="89" y="186"/>
                  </a:cubicBezTo>
                  <a:cubicBezTo>
                    <a:pt x="94" y="184"/>
                    <a:pt x="98" y="181"/>
                    <a:pt x="102" y="177"/>
                  </a:cubicBezTo>
                  <a:cubicBezTo>
                    <a:pt x="105" y="174"/>
                    <a:pt x="107" y="169"/>
                    <a:pt x="109" y="164"/>
                  </a:cubicBezTo>
                  <a:cubicBezTo>
                    <a:pt x="110" y="159"/>
                    <a:pt x="111" y="153"/>
                    <a:pt x="111" y="1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 noEditPoints="1"/>
            </p:cNvSpPr>
            <p:nvPr/>
          </p:nvSpPr>
          <p:spPr bwMode="auto">
            <a:xfrm>
              <a:off x="6434138" y="4787900"/>
              <a:ext cx="125413" cy="190500"/>
            </a:xfrm>
            <a:custGeom>
              <a:avLst/>
              <a:gdLst>
                <a:gd name="T0" fmla="*/ 135 w 135"/>
                <a:gd name="T1" fmla="*/ 100 h 208"/>
                <a:gd name="T2" fmla="*/ 130 w 135"/>
                <a:gd name="T3" fmla="*/ 148 h 208"/>
                <a:gd name="T4" fmla="*/ 116 w 135"/>
                <a:gd name="T5" fmla="*/ 181 h 208"/>
                <a:gd name="T6" fmla="*/ 92 w 135"/>
                <a:gd name="T7" fmla="*/ 201 h 208"/>
                <a:gd name="T8" fmla="*/ 62 w 135"/>
                <a:gd name="T9" fmla="*/ 208 h 208"/>
                <a:gd name="T10" fmla="*/ 41 w 135"/>
                <a:gd name="T11" fmla="*/ 206 h 208"/>
                <a:gd name="T12" fmla="*/ 25 w 135"/>
                <a:gd name="T13" fmla="*/ 198 h 208"/>
                <a:gd name="T14" fmla="*/ 12 w 135"/>
                <a:gd name="T15" fmla="*/ 185 h 208"/>
                <a:gd name="T16" fmla="*/ 4 w 135"/>
                <a:gd name="T17" fmla="*/ 166 h 208"/>
                <a:gd name="T18" fmla="*/ 28 w 135"/>
                <a:gd name="T19" fmla="*/ 162 h 208"/>
                <a:gd name="T20" fmla="*/ 41 w 135"/>
                <a:gd name="T21" fmla="*/ 181 h 208"/>
                <a:gd name="T22" fmla="*/ 63 w 135"/>
                <a:gd name="T23" fmla="*/ 187 h 208"/>
                <a:gd name="T24" fmla="*/ 82 w 135"/>
                <a:gd name="T25" fmla="*/ 182 h 208"/>
                <a:gd name="T26" fmla="*/ 96 w 135"/>
                <a:gd name="T27" fmla="*/ 168 h 208"/>
                <a:gd name="T28" fmla="*/ 106 w 135"/>
                <a:gd name="T29" fmla="*/ 143 h 208"/>
                <a:gd name="T30" fmla="*/ 110 w 135"/>
                <a:gd name="T31" fmla="*/ 108 h 208"/>
                <a:gd name="T32" fmla="*/ 101 w 135"/>
                <a:gd name="T33" fmla="*/ 120 h 208"/>
                <a:gd name="T34" fmla="*/ 89 w 135"/>
                <a:gd name="T35" fmla="*/ 129 h 208"/>
                <a:gd name="T36" fmla="*/ 75 w 135"/>
                <a:gd name="T37" fmla="*/ 134 h 208"/>
                <a:gd name="T38" fmla="*/ 60 w 135"/>
                <a:gd name="T39" fmla="*/ 136 h 208"/>
                <a:gd name="T40" fmla="*/ 35 w 135"/>
                <a:gd name="T41" fmla="*/ 131 h 208"/>
                <a:gd name="T42" fmla="*/ 16 w 135"/>
                <a:gd name="T43" fmla="*/ 118 h 208"/>
                <a:gd name="T44" fmla="*/ 4 w 135"/>
                <a:gd name="T45" fmla="*/ 96 h 208"/>
                <a:gd name="T46" fmla="*/ 0 w 135"/>
                <a:gd name="T47" fmla="*/ 68 h 208"/>
                <a:gd name="T48" fmla="*/ 4 w 135"/>
                <a:gd name="T49" fmla="*/ 40 h 208"/>
                <a:gd name="T50" fmla="*/ 17 w 135"/>
                <a:gd name="T51" fmla="*/ 19 h 208"/>
                <a:gd name="T52" fmla="*/ 38 w 135"/>
                <a:gd name="T53" fmla="*/ 5 h 208"/>
                <a:gd name="T54" fmla="*/ 67 w 135"/>
                <a:gd name="T55" fmla="*/ 0 h 208"/>
                <a:gd name="T56" fmla="*/ 118 w 135"/>
                <a:gd name="T57" fmla="*/ 25 h 208"/>
                <a:gd name="T58" fmla="*/ 135 w 135"/>
                <a:gd name="T59" fmla="*/ 100 h 208"/>
                <a:gd name="T60" fmla="*/ 107 w 135"/>
                <a:gd name="T61" fmla="*/ 75 h 208"/>
                <a:gd name="T62" fmla="*/ 104 w 135"/>
                <a:gd name="T63" fmla="*/ 54 h 208"/>
                <a:gd name="T64" fmla="*/ 96 w 135"/>
                <a:gd name="T65" fmla="*/ 37 h 208"/>
                <a:gd name="T66" fmla="*/ 84 w 135"/>
                <a:gd name="T67" fmla="*/ 26 h 208"/>
                <a:gd name="T68" fmla="*/ 66 w 135"/>
                <a:gd name="T69" fmla="*/ 21 h 208"/>
                <a:gd name="T70" fmla="*/ 49 w 135"/>
                <a:gd name="T71" fmla="*/ 25 h 208"/>
                <a:gd name="T72" fmla="*/ 37 w 135"/>
                <a:gd name="T73" fmla="*/ 34 h 208"/>
                <a:gd name="T74" fmla="*/ 29 w 135"/>
                <a:gd name="T75" fmla="*/ 49 h 208"/>
                <a:gd name="T76" fmla="*/ 26 w 135"/>
                <a:gd name="T77" fmla="*/ 68 h 208"/>
                <a:gd name="T78" fmla="*/ 28 w 135"/>
                <a:gd name="T79" fmla="*/ 87 h 208"/>
                <a:gd name="T80" fmla="*/ 36 w 135"/>
                <a:gd name="T81" fmla="*/ 102 h 208"/>
                <a:gd name="T82" fmla="*/ 48 w 135"/>
                <a:gd name="T83" fmla="*/ 112 h 208"/>
                <a:gd name="T84" fmla="*/ 66 w 135"/>
                <a:gd name="T85" fmla="*/ 116 h 208"/>
                <a:gd name="T86" fmla="*/ 80 w 135"/>
                <a:gd name="T87" fmla="*/ 114 h 208"/>
                <a:gd name="T88" fmla="*/ 93 w 135"/>
                <a:gd name="T89" fmla="*/ 106 h 208"/>
                <a:gd name="T90" fmla="*/ 103 w 135"/>
                <a:gd name="T91" fmla="*/ 94 h 208"/>
                <a:gd name="T92" fmla="*/ 107 w 135"/>
                <a:gd name="T93" fmla="*/ 7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5" h="208">
                  <a:moveTo>
                    <a:pt x="135" y="100"/>
                  </a:moveTo>
                  <a:cubicBezTo>
                    <a:pt x="135" y="118"/>
                    <a:pt x="133" y="134"/>
                    <a:pt x="130" y="148"/>
                  </a:cubicBezTo>
                  <a:cubicBezTo>
                    <a:pt x="127" y="161"/>
                    <a:pt x="122" y="172"/>
                    <a:pt x="116" y="181"/>
                  </a:cubicBezTo>
                  <a:cubicBezTo>
                    <a:pt x="109" y="190"/>
                    <a:pt x="102" y="197"/>
                    <a:pt x="92" y="201"/>
                  </a:cubicBezTo>
                  <a:cubicBezTo>
                    <a:pt x="84" y="206"/>
                    <a:pt x="73" y="208"/>
                    <a:pt x="62" y="208"/>
                  </a:cubicBezTo>
                  <a:cubicBezTo>
                    <a:pt x="54" y="208"/>
                    <a:pt x="47" y="207"/>
                    <a:pt x="41" y="206"/>
                  </a:cubicBezTo>
                  <a:cubicBezTo>
                    <a:pt x="35" y="204"/>
                    <a:pt x="29" y="202"/>
                    <a:pt x="25" y="198"/>
                  </a:cubicBezTo>
                  <a:cubicBezTo>
                    <a:pt x="20" y="195"/>
                    <a:pt x="16" y="191"/>
                    <a:pt x="12" y="185"/>
                  </a:cubicBezTo>
                  <a:cubicBezTo>
                    <a:pt x="9" y="180"/>
                    <a:pt x="6" y="174"/>
                    <a:pt x="4" y="166"/>
                  </a:cubicBezTo>
                  <a:lnTo>
                    <a:pt x="28" y="162"/>
                  </a:lnTo>
                  <a:cubicBezTo>
                    <a:pt x="31" y="171"/>
                    <a:pt x="35" y="177"/>
                    <a:pt x="41" y="181"/>
                  </a:cubicBezTo>
                  <a:cubicBezTo>
                    <a:pt x="47" y="185"/>
                    <a:pt x="54" y="187"/>
                    <a:pt x="63" y="187"/>
                  </a:cubicBezTo>
                  <a:cubicBezTo>
                    <a:pt x="70" y="187"/>
                    <a:pt x="76" y="186"/>
                    <a:pt x="82" y="182"/>
                  </a:cubicBezTo>
                  <a:cubicBezTo>
                    <a:pt x="87" y="179"/>
                    <a:pt x="92" y="174"/>
                    <a:pt x="96" y="168"/>
                  </a:cubicBezTo>
                  <a:cubicBezTo>
                    <a:pt x="100" y="161"/>
                    <a:pt x="104" y="153"/>
                    <a:pt x="106" y="143"/>
                  </a:cubicBezTo>
                  <a:cubicBezTo>
                    <a:pt x="108" y="133"/>
                    <a:pt x="109" y="121"/>
                    <a:pt x="110" y="108"/>
                  </a:cubicBezTo>
                  <a:cubicBezTo>
                    <a:pt x="108" y="112"/>
                    <a:pt x="105" y="116"/>
                    <a:pt x="101" y="120"/>
                  </a:cubicBezTo>
                  <a:cubicBezTo>
                    <a:pt x="98" y="123"/>
                    <a:pt x="94" y="126"/>
                    <a:pt x="89" y="129"/>
                  </a:cubicBezTo>
                  <a:cubicBezTo>
                    <a:pt x="85" y="131"/>
                    <a:pt x="80" y="133"/>
                    <a:pt x="75" y="134"/>
                  </a:cubicBezTo>
                  <a:cubicBezTo>
                    <a:pt x="70" y="136"/>
                    <a:pt x="65" y="136"/>
                    <a:pt x="60" y="136"/>
                  </a:cubicBezTo>
                  <a:cubicBezTo>
                    <a:pt x="50" y="136"/>
                    <a:pt x="42" y="135"/>
                    <a:pt x="35" y="131"/>
                  </a:cubicBezTo>
                  <a:cubicBezTo>
                    <a:pt x="27" y="128"/>
                    <a:pt x="21" y="123"/>
                    <a:pt x="16" y="118"/>
                  </a:cubicBezTo>
                  <a:cubicBezTo>
                    <a:pt x="11" y="112"/>
                    <a:pt x="7" y="105"/>
                    <a:pt x="4" y="96"/>
                  </a:cubicBezTo>
                  <a:cubicBezTo>
                    <a:pt x="1" y="88"/>
                    <a:pt x="0" y="79"/>
                    <a:pt x="0" y="68"/>
                  </a:cubicBezTo>
                  <a:cubicBezTo>
                    <a:pt x="0" y="58"/>
                    <a:pt x="1" y="48"/>
                    <a:pt x="4" y="40"/>
                  </a:cubicBezTo>
                  <a:cubicBezTo>
                    <a:pt x="7" y="32"/>
                    <a:pt x="12" y="25"/>
                    <a:pt x="17" y="19"/>
                  </a:cubicBezTo>
                  <a:cubicBezTo>
                    <a:pt x="23" y="13"/>
                    <a:pt x="30" y="8"/>
                    <a:pt x="38" y="5"/>
                  </a:cubicBezTo>
                  <a:cubicBezTo>
                    <a:pt x="47" y="2"/>
                    <a:pt x="56" y="0"/>
                    <a:pt x="67" y="0"/>
                  </a:cubicBezTo>
                  <a:cubicBezTo>
                    <a:pt x="89" y="0"/>
                    <a:pt x="106" y="9"/>
                    <a:pt x="118" y="25"/>
                  </a:cubicBezTo>
                  <a:cubicBezTo>
                    <a:pt x="129" y="42"/>
                    <a:pt x="135" y="67"/>
                    <a:pt x="135" y="100"/>
                  </a:cubicBezTo>
                  <a:close/>
                  <a:moveTo>
                    <a:pt x="107" y="75"/>
                  </a:moveTo>
                  <a:cubicBezTo>
                    <a:pt x="107" y="68"/>
                    <a:pt x="106" y="61"/>
                    <a:pt x="104" y="54"/>
                  </a:cubicBezTo>
                  <a:cubicBezTo>
                    <a:pt x="103" y="48"/>
                    <a:pt x="100" y="42"/>
                    <a:pt x="96" y="37"/>
                  </a:cubicBezTo>
                  <a:cubicBezTo>
                    <a:pt x="93" y="32"/>
                    <a:pt x="89" y="28"/>
                    <a:pt x="84" y="26"/>
                  </a:cubicBezTo>
                  <a:cubicBezTo>
                    <a:pt x="79" y="23"/>
                    <a:pt x="73" y="21"/>
                    <a:pt x="66" y="21"/>
                  </a:cubicBezTo>
                  <a:cubicBezTo>
                    <a:pt x="60" y="21"/>
                    <a:pt x="54" y="22"/>
                    <a:pt x="49" y="25"/>
                  </a:cubicBezTo>
                  <a:cubicBezTo>
                    <a:pt x="44" y="27"/>
                    <a:pt x="40" y="30"/>
                    <a:pt x="37" y="34"/>
                  </a:cubicBezTo>
                  <a:cubicBezTo>
                    <a:pt x="33" y="38"/>
                    <a:pt x="31" y="43"/>
                    <a:pt x="29" y="49"/>
                  </a:cubicBezTo>
                  <a:cubicBezTo>
                    <a:pt x="27" y="55"/>
                    <a:pt x="26" y="61"/>
                    <a:pt x="26" y="68"/>
                  </a:cubicBezTo>
                  <a:cubicBezTo>
                    <a:pt x="26" y="75"/>
                    <a:pt x="27" y="81"/>
                    <a:pt x="28" y="87"/>
                  </a:cubicBezTo>
                  <a:cubicBezTo>
                    <a:pt x="30" y="93"/>
                    <a:pt x="33" y="98"/>
                    <a:pt x="36" y="102"/>
                  </a:cubicBezTo>
                  <a:cubicBezTo>
                    <a:pt x="39" y="107"/>
                    <a:pt x="43" y="110"/>
                    <a:pt x="48" y="112"/>
                  </a:cubicBezTo>
                  <a:cubicBezTo>
                    <a:pt x="53" y="115"/>
                    <a:pt x="59" y="116"/>
                    <a:pt x="66" y="116"/>
                  </a:cubicBezTo>
                  <a:cubicBezTo>
                    <a:pt x="70" y="116"/>
                    <a:pt x="75" y="115"/>
                    <a:pt x="80" y="114"/>
                  </a:cubicBezTo>
                  <a:cubicBezTo>
                    <a:pt x="85" y="112"/>
                    <a:pt x="90" y="109"/>
                    <a:pt x="93" y="106"/>
                  </a:cubicBezTo>
                  <a:cubicBezTo>
                    <a:pt x="97" y="103"/>
                    <a:pt x="101" y="99"/>
                    <a:pt x="103" y="94"/>
                  </a:cubicBezTo>
                  <a:cubicBezTo>
                    <a:pt x="106" y="88"/>
                    <a:pt x="107" y="82"/>
                    <a:pt x="107" y="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1406525" y="5229225"/>
              <a:ext cx="128588" cy="188913"/>
            </a:xfrm>
            <a:custGeom>
              <a:avLst/>
              <a:gdLst>
                <a:gd name="T0" fmla="*/ 139 w 139"/>
                <a:gd name="T1" fmla="*/ 136 h 205"/>
                <a:gd name="T2" fmla="*/ 134 w 139"/>
                <a:gd name="T3" fmla="*/ 164 h 205"/>
                <a:gd name="T4" fmla="*/ 121 w 139"/>
                <a:gd name="T5" fmla="*/ 186 h 205"/>
                <a:gd name="T6" fmla="*/ 98 w 139"/>
                <a:gd name="T7" fmla="*/ 200 h 205"/>
                <a:gd name="T8" fmla="*/ 67 w 139"/>
                <a:gd name="T9" fmla="*/ 205 h 205"/>
                <a:gd name="T10" fmla="*/ 40 w 139"/>
                <a:gd name="T11" fmla="*/ 201 h 205"/>
                <a:gd name="T12" fmla="*/ 20 w 139"/>
                <a:gd name="T13" fmla="*/ 191 h 205"/>
                <a:gd name="T14" fmla="*/ 7 w 139"/>
                <a:gd name="T15" fmla="*/ 175 h 205"/>
                <a:gd name="T16" fmla="*/ 0 w 139"/>
                <a:gd name="T17" fmla="*/ 157 h 205"/>
                <a:gd name="T18" fmla="*/ 26 w 139"/>
                <a:gd name="T19" fmla="*/ 154 h 205"/>
                <a:gd name="T20" fmla="*/ 30 w 139"/>
                <a:gd name="T21" fmla="*/ 165 h 205"/>
                <a:gd name="T22" fmla="*/ 38 w 139"/>
                <a:gd name="T23" fmla="*/ 174 h 205"/>
                <a:gd name="T24" fmla="*/ 50 w 139"/>
                <a:gd name="T25" fmla="*/ 181 h 205"/>
                <a:gd name="T26" fmla="*/ 68 w 139"/>
                <a:gd name="T27" fmla="*/ 184 h 205"/>
                <a:gd name="T28" fmla="*/ 86 w 139"/>
                <a:gd name="T29" fmla="*/ 181 h 205"/>
                <a:gd name="T30" fmla="*/ 100 w 139"/>
                <a:gd name="T31" fmla="*/ 171 h 205"/>
                <a:gd name="T32" fmla="*/ 109 w 139"/>
                <a:gd name="T33" fmla="*/ 157 h 205"/>
                <a:gd name="T34" fmla="*/ 112 w 139"/>
                <a:gd name="T35" fmla="*/ 137 h 205"/>
                <a:gd name="T36" fmla="*/ 109 w 139"/>
                <a:gd name="T37" fmla="*/ 120 h 205"/>
                <a:gd name="T38" fmla="*/ 101 w 139"/>
                <a:gd name="T39" fmla="*/ 106 h 205"/>
                <a:gd name="T40" fmla="*/ 87 w 139"/>
                <a:gd name="T41" fmla="*/ 97 h 205"/>
                <a:gd name="T42" fmla="*/ 68 w 139"/>
                <a:gd name="T43" fmla="*/ 94 h 205"/>
                <a:gd name="T44" fmla="*/ 57 w 139"/>
                <a:gd name="T45" fmla="*/ 95 h 205"/>
                <a:gd name="T46" fmla="*/ 46 w 139"/>
                <a:gd name="T47" fmla="*/ 98 h 205"/>
                <a:gd name="T48" fmla="*/ 38 w 139"/>
                <a:gd name="T49" fmla="*/ 103 h 205"/>
                <a:gd name="T50" fmla="*/ 31 w 139"/>
                <a:gd name="T51" fmla="*/ 108 h 205"/>
                <a:gd name="T52" fmla="*/ 6 w 139"/>
                <a:gd name="T53" fmla="*/ 108 h 205"/>
                <a:gd name="T54" fmla="*/ 12 w 139"/>
                <a:gd name="T55" fmla="*/ 0 h 205"/>
                <a:gd name="T56" fmla="*/ 127 w 139"/>
                <a:gd name="T57" fmla="*/ 0 h 205"/>
                <a:gd name="T58" fmla="*/ 127 w 139"/>
                <a:gd name="T59" fmla="*/ 22 h 205"/>
                <a:gd name="T60" fmla="*/ 36 w 139"/>
                <a:gd name="T61" fmla="*/ 22 h 205"/>
                <a:gd name="T62" fmla="*/ 32 w 139"/>
                <a:gd name="T63" fmla="*/ 86 h 205"/>
                <a:gd name="T64" fmla="*/ 49 w 139"/>
                <a:gd name="T65" fmla="*/ 77 h 205"/>
                <a:gd name="T66" fmla="*/ 74 w 139"/>
                <a:gd name="T67" fmla="*/ 73 h 205"/>
                <a:gd name="T68" fmla="*/ 101 w 139"/>
                <a:gd name="T69" fmla="*/ 78 h 205"/>
                <a:gd name="T70" fmla="*/ 121 w 139"/>
                <a:gd name="T71" fmla="*/ 91 h 205"/>
                <a:gd name="T72" fmla="*/ 134 w 139"/>
                <a:gd name="T73" fmla="*/ 111 h 205"/>
                <a:gd name="T74" fmla="*/ 139 w 139"/>
                <a:gd name="T75" fmla="*/ 13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9" h="205">
                  <a:moveTo>
                    <a:pt x="139" y="136"/>
                  </a:moveTo>
                  <a:cubicBezTo>
                    <a:pt x="139" y="146"/>
                    <a:pt x="137" y="155"/>
                    <a:pt x="134" y="164"/>
                  </a:cubicBezTo>
                  <a:cubicBezTo>
                    <a:pt x="131" y="172"/>
                    <a:pt x="127" y="179"/>
                    <a:pt x="121" y="186"/>
                  </a:cubicBezTo>
                  <a:cubicBezTo>
                    <a:pt x="115" y="192"/>
                    <a:pt x="107" y="196"/>
                    <a:pt x="98" y="200"/>
                  </a:cubicBezTo>
                  <a:cubicBezTo>
                    <a:pt x="89" y="203"/>
                    <a:pt x="79" y="205"/>
                    <a:pt x="67" y="205"/>
                  </a:cubicBezTo>
                  <a:cubicBezTo>
                    <a:pt x="57" y="205"/>
                    <a:pt x="47" y="203"/>
                    <a:pt x="40" y="201"/>
                  </a:cubicBezTo>
                  <a:cubicBezTo>
                    <a:pt x="32" y="198"/>
                    <a:pt x="25" y="195"/>
                    <a:pt x="20" y="191"/>
                  </a:cubicBezTo>
                  <a:cubicBezTo>
                    <a:pt x="14" y="186"/>
                    <a:pt x="10" y="181"/>
                    <a:pt x="7" y="175"/>
                  </a:cubicBezTo>
                  <a:cubicBezTo>
                    <a:pt x="3" y="170"/>
                    <a:pt x="1" y="163"/>
                    <a:pt x="0" y="157"/>
                  </a:cubicBezTo>
                  <a:lnTo>
                    <a:pt x="26" y="154"/>
                  </a:lnTo>
                  <a:cubicBezTo>
                    <a:pt x="27" y="157"/>
                    <a:pt x="28" y="161"/>
                    <a:pt x="30" y="165"/>
                  </a:cubicBezTo>
                  <a:cubicBezTo>
                    <a:pt x="32" y="168"/>
                    <a:pt x="35" y="172"/>
                    <a:pt x="38" y="174"/>
                  </a:cubicBezTo>
                  <a:cubicBezTo>
                    <a:pt x="41" y="177"/>
                    <a:pt x="46" y="179"/>
                    <a:pt x="50" y="181"/>
                  </a:cubicBezTo>
                  <a:cubicBezTo>
                    <a:pt x="55" y="183"/>
                    <a:pt x="61" y="184"/>
                    <a:pt x="68" y="184"/>
                  </a:cubicBezTo>
                  <a:cubicBezTo>
                    <a:pt x="75" y="184"/>
                    <a:pt x="81" y="183"/>
                    <a:pt x="86" y="181"/>
                  </a:cubicBezTo>
                  <a:cubicBezTo>
                    <a:pt x="92" y="178"/>
                    <a:pt x="96" y="175"/>
                    <a:pt x="100" y="171"/>
                  </a:cubicBezTo>
                  <a:cubicBezTo>
                    <a:pt x="104" y="167"/>
                    <a:pt x="107" y="162"/>
                    <a:pt x="109" y="157"/>
                  </a:cubicBezTo>
                  <a:cubicBezTo>
                    <a:pt x="111" y="151"/>
                    <a:pt x="112" y="144"/>
                    <a:pt x="112" y="137"/>
                  </a:cubicBezTo>
                  <a:cubicBezTo>
                    <a:pt x="112" y="130"/>
                    <a:pt x="111" y="125"/>
                    <a:pt x="109" y="120"/>
                  </a:cubicBezTo>
                  <a:cubicBezTo>
                    <a:pt x="107" y="114"/>
                    <a:pt x="104" y="110"/>
                    <a:pt x="101" y="106"/>
                  </a:cubicBezTo>
                  <a:cubicBezTo>
                    <a:pt x="97" y="102"/>
                    <a:pt x="92" y="99"/>
                    <a:pt x="87" y="97"/>
                  </a:cubicBezTo>
                  <a:cubicBezTo>
                    <a:pt x="81" y="95"/>
                    <a:pt x="75" y="94"/>
                    <a:pt x="68" y="94"/>
                  </a:cubicBezTo>
                  <a:cubicBezTo>
                    <a:pt x="64" y="94"/>
                    <a:pt x="60" y="94"/>
                    <a:pt x="57" y="95"/>
                  </a:cubicBezTo>
                  <a:cubicBezTo>
                    <a:pt x="53" y="96"/>
                    <a:pt x="50" y="97"/>
                    <a:pt x="46" y="98"/>
                  </a:cubicBezTo>
                  <a:cubicBezTo>
                    <a:pt x="43" y="100"/>
                    <a:pt x="41" y="101"/>
                    <a:pt x="38" y="103"/>
                  </a:cubicBezTo>
                  <a:cubicBezTo>
                    <a:pt x="35" y="105"/>
                    <a:pt x="33" y="107"/>
                    <a:pt x="31" y="108"/>
                  </a:cubicBezTo>
                  <a:lnTo>
                    <a:pt x="6" y="108"/>
                  </a:lnTo>
                  <a:lnTo>
                    <a:pt x="12" y="0"/>
                  </a:lnTo>
                  <a:lnTo>
                    <a:pt x="127" y="0"/>
                  </a:lnTo>
                  <a:lnTo>
                    <a:pt x="127" y="22"/>
                  </a:lnTo>
                  <a:lnTo>
                    <a:pt x="36" y="22"/>
                  </a:lnTo>
                  <a:lnTo>
                    <a:pt x="32" y="86"/>
                  </a:lnTo>
                  <a:cubicBezTo>
                    <a:pt x="37" y="82"/>
                    <a:pt x="42" y="79"/>
                    <a:pt x="49" y="77"/>
                  </a:cubicBezTo>
                  <a:cubicBezTo>
                    <a:pt x="56" y="74"/>
                    <a:pt x="64" y="73"/>
                    <a:pt x="74" y="73"/>
                  </a:cubicBezTo>
                  <a:cubicBezTo>
                    <a:pt x="84" y="73"/>
                    <a:pt x="93" y="75"/>
                    <a:pt x="101" y="78"/>
                  </a:cubicBezTo>
                  <a:cubicBezTo>
                    <a:pt x="109" y="81"/>
                    <a:pt x="116" y="85"/>
                    <a:pt x="121" y="91"/>
                  </a:cubicBezTo>
                  <a:cubicBezTo>
                    <a:pt x="127" y="96"/>
                    <a:pt x="131" y="103"/>
                    <a:pt x="134" y="111"/>
                  </a:cubicBezTo>
                  <a:cubicBezTo>
                    <a:pt x="137" y="118"/>
                    <a:pt x="139" y="127"/>
                    <a:pt x="139" y="1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1968500" y="5227638"/>
              <a:ext cx="123825" cy="190500"/>
            </a:xfrm>
            <a:custGeom>
              <a:avLst/>
              <a:gdLst>
                <a:gd name="T0" fmla="*/ 135 w 135"/>
                <a:gd name="T1" fmla="*/ 139 h 208"/>
                <a:gd name="T2" fmla="*/ 131 w 135"/>
                <a:gd name="T3" fmla="*/ 167 h 208"/>
                <a:gd name="T4" fmla="*/ 118 w 135"/>
                <a:gd name="T5" fmla="*/ 188 h 208"/>
                <a:gd name="T6" fmla="*/ 98 w 135"/>
                <a:gd name="T7" fmla="*/ 203 h 208"/>
                <a:gd name="T8" fmla="*/ 70 w 135"/>
                <a:gd name="T9" fmla="*/ 208 h 208"/>
                <a:gd name="T10" fmla="*/ 39 w 135"/>
                <a:gd name="T11" fmla="*/ 201 h 208"/>
                <a:gd name="T12" fmla="*/ 17 w 135"/>
                <a:gd name="T13" fmla="*/ 182 h 208"/>
                <a:gd name="T14" fmla="*/ 4 w 135"/>
                <a:gd name="T15" fmla="*/ 150 h 208"/>
                <a:gd name="T16" fmla="*/ 0 w 135"/>
                <a:gd name="T17" fmla="*/ 108 h 208"/>
                <a:gd name="T18" fmla="*/ 5 w 135"/>
                <a:gd name="T19" fmla="*/ 61 h 208"/>
                <a:gd name="T20" fmla="*/ 19 w 135"/>
                <a:gd name="T21" fmla="*/ 27 h 208"/>
                <a:gd name="T22" fmla="*/ 41 w 135"/>
                <a:gd name="T23" fmla="*/ 7 h 208"/>
                <a:gd name="T24" fmla="*/ 72 w 135"/>
                <a:gd name="T25" fmla="*/ 0 h 208"/>
                <a:gd name="T26" fmla="*/ 91 w 135"/>
                <a:gd name="T27" fmla="*/ 2 h 208"/>
                <a:gd name="T28" fmla="*/ 107 w 135"/>
                <a:gd name="T29" fmla="*/ 9 h 208"/>
                <a:gd name="T30" fmla="*/ 121 w 135"/>
                <a:gd name="T31" fmla="*/ 22 h 208"/>
                <a:gd name="T32" fmla="*/ 129 w 135"/>
                <a:gd name="T33" fmla="*/ 41 h 208"/>
                <a:gd name="T34" fmla="*/ 105 w 135"/>
                <a:gd name="T35" fmla="*/ 45 h 208"/>
                <a:gd name="T36" fmla="*/ 92 w 135"/>
                <a:gd name="T37" fmla="*/ 27 h 208"/>
                <a:gd name="T38" fmla="*/ 72 w 135"/>
                <a:gd name="T39" fmla="*/ 21 h 208"/>
                <a:gd name="T40" fmla="*/ 52 w 135"/>
                <a:gd name="T41" fmla="*/ 26 h 208"/>
                <a:gd name="T42" fmla="*/ 38 w 135"/>
                <a:gd name="T43" fmla="*/ 41 h 208"/>
                <a:gd name="T44" fmla="*/ 28 w 135"/>
                <a:gd name="T45" fmla="*/ 66 h 208"/>
                <a:gd name="T46" fmla="*/ 25 w 135"/>
                <a:gd name="T47" fmla="*/ 101 h 208"/>
                <a:gd name="T48" fmla="*/ 45 w 135"/>
                <a:gd name="T49" fmla="*/ 81 h 208"/>
                <a:gd name="T50" fmla="*/ 74 w 135"/>
                <a:gd name="T51" fmla="*/ 74 h 208"/>
                <a:gd name="T52" fmla="*/ 99 w 135"/>
                <a:gd name="T53" fmla="*/ 79 h 208"/>
                <a:gd name="T54" fmla="*/ 118 w 135"/>
                <a:gd name="T55" fmla="*/ 92 h 208"/>
                <a:gd name="T56" fmla="*/ 131 w 135"/>
                <a:gd name="T57" fmla="*/ 112 h 208"/>
                <a:gd name="T58" fmla="*/ 135 w 135"/>
                <a:gd name="T59" fmla="*/ 139 h 208"/>
                <a:gd name="T60" fmla="*/ 109 w 135"/>
                <a:gd name="T61" fmla="*/ 140 h 208"/>
                <a:gd name="T62" fmla="*/ 106 w 135"/>
                <a:gd name="T63" fmla="*/ 121 h 208"/>
                <a:gd name="T64" fmla="*/ 98 w 135"/>
                <a:gd name="T65" fmla="*/ 107 h 208"/>
                <a:gd name="T66" fmla="*/ 86 w 135"/>
                <a:gd name="T67" fmla="*/ 97 h 208"/>
                <a:gd name="T68" fmla="*/ 68 w 135"/>
                <a:gd name="T69" fmla="*/ 94 h 208"/>
                <a:gd name="T70" fmla="*/ 54 w 135"/>
                <a:gd name="T71" fmla="*/ 96 h 208"/>
                <a:gd name="T72" fmla="*/ 41 w 135"/>
                <a:gd name="T73" fmla="*/ 103 h 208"/>
                <a:gd name="T74" fmla="*/ 31 w 135"/>
                <a:gd name="T75" fmla="*/ 115 h 208"/>
                <a:gd name="T76" fmla="*/ 28 w 135"/>
                <a:gd name="T77" fmla="*/ 134 h 208"/>
                <a:gd name="T78" fmla="*/ 31 w 135"/>
                <a:gd name="T79" fmla="*/ 155 h 208"/>
                <a:gd name="T80" fmla="*/ 39 w 135"/>
                <a:gd name="T81" fmla="*/ 171 h 208"/>
                <a:gd name="T82" fmla="*/ 52 w 135"/>
                <a:gd name="T83" fmla="*/ 183 h 208"/>
                <a:gd name="T84" fmla="*/ 69 w 135"/>
                <a:gd name="T85" fmla="*/ 187 h 208"/>
                <a:gd name="T86" fmla="*/ 86 w 135"/>
                <a:gd name="T87" fmla="*/ 184 h 208"/>
                <a:gd name="T88" fmla="*/ 98 w 135"/>
                <a:gd name="T89" fmla="*/ 174 h 208"/>
                <a:gd name="T90" fmla="*/ 106 w 135"/>
                <a:gd name="T91" fmla="*/ 159 h 208"/>
                <a:gd name="T92" fmla="*/ 109 w 135"/>
                <a:gd name="T93" fmla="*/ 14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5" h="208">
                  <a:moveTo>
                    <a:pt x="135" y="139"/>
                  </a:moveTo>
                  <a:cubicBezTo>
                    <a:pt x="135" y="149"/>
                    <a:pt x="134" y="158"/>
                    <a:pt x="131" y="167"/>
                  </a:cubicBezTo>
                  <a:cubicBezTo>
                    <a:pt x="128" y="175"/>
                    <a:pt x="124" y="182"/>
                    <a:pt x="118" y="188"/>
                  </a:cubicBezTo>
                  <a:cubicBezTo>
                    <a:pt x="113" y="194"/>
                    <a:pt x="106" y="199"/>
                    <a:pt x="98" y="203"/>
                  </a:cubicBezTo>
                  <a:cubicBezTo>
                    <a:pt x="90" y="206"/>
                    <a:pt x="80" y="208"/>
                    <a:pt x="70" y="208"/>
                  </a:cubicBezTo>
                  <a:cubicBezTo>
                    <a:pt x="58" y="208"/>
                    <a:pt x="48" y="205"/>
                    <a:pt x="39" y="201"/>
                  </a:cubicBezTo>
                  <a:cubicBezTo>
                    <a:pt x="30" y="196"/>
                    <a:pt x="23" y="190"/>
                    <a:pt x="17" y="182"/>
                  </a:cubicBezTo>
                  <a:cubicBezTo>
                    <a:pt x="11" y="173"/>
                    <a:pt x="7" y="163"/>
                    <a:pt x="4" y="150"/>
                  </a:cubicBezTo>
                  <a:cubicBezTo>
                    <a:pt x="1" y="138"/>
                    <a:pt x="0" y="124"/>
                    <a:pt x="0" y="108"/>
                  </a:cubicBezTo>
                  <a:cubicBezTo>
                    <a:pt x="0" y="91"/>
                    <a:pt x="1" y="75"/>
                    <a:pt x="5" y="61"/>
                  </a:cubicBezTo>
                  <a:cubicBezTo>
                    <a:pt x="8" y="48"/>
                    <a:pt x="13" y="36"/>
                    <a:pt x="19" y="27"/>
                  </a:cubicBezTo>
                  <a:cubicBezTo>
                    <a:pt x="25" y="18"/>
                    <a:pt x="33" y="11"/>
                    <a:pt x="41" y="7"/>
                  </a:cubicBezTo>
                  <a:cubicBezTo>
                    <a:pt x="50" y="2"/>
                    <a:pt x="61" y="0"/>
                    <a:pt x="72" y="0"/>
                  </a:cubicBezTo>
                  <a:cubicBezTo>
                    <a:pt x="79" y="0"/>
                    <a:pt x="85" y="1"/>
                    <a:pt x="91" y="2"/>
                  </a:cubicBezTo>
                  <a:cubicBezTo>
                    <a:pt x="97" y="4"/>
                    <a:pt x="103" y="6"/>
                    <a:pt x="107" y="9"/>
                  </a:cubicBezTo>
                  <a:cubicBezTo>
                    <a:pt x="112" y="12"/>
                    <a:pt x="117" y="16"/>
                    <a:pt x="121" y="22"/>
                  </a:cubicBezTo>
                  <a:cubicBezTo>
                    <a:pt x="124" y="27"/>
                    <a:pt x="127" y="33"/>
                    <a:pt x="129" y="41"/>
                  </a:cubicBezTo>
                  <a:lnTo>
                    <a:pt x="105" y="45"/>
                  </a:lnTo>
                  <a:cubicBezTo>
                    <a:pt x="102" y="37"/>
                    <a:pt x="98" y="31"/>
                    <a:pt x="92" y="27"/>
                  </a:cubicBezTo>
                  <a:cubicBezTo>
                    <a:pt x="86" y="23"/>
                    <a:pt x="79" y="21"/>
                    <a:pt x="72" y="21"/>
                  </a:cubicBezTo>
                  <a:cubicBezTo>
                    <a:pt x="64" y="21"/>
                    <a:pt x="58" y="23"/>
                    <a:pt x="52" y="26"/>
                  </a:cubicBezTo>
                  <a:cubicBezTo>
                    <a:pt x="47" y="29"/>
                    <a:pt x="42" y="34"/>
                    <a:pt x="38" y="41"/>
                  </a:cubicBezTo>
                  <a:cubicBezTo>
                    <a:pt x="34" y="47"/>
                    <a:pt x="31" y="56"/>
                    <a:pt x="28" y="66"/>
                  </a:cubicBezTo>
                  <a:cubicBezTo>
                    <a:pt x="26" y="76"/>
                    <a:pt x="25" y="88"/>
                    <a:pt x="25" y="101"/>
                  </a:cubicBezTo>
                  <a:cubicBezTo>
                    <a:pt x="30" y="92"/>
                    <a:pt x="37" y="86"/>
                    <a:pt x="45" y="81"/>
                  </a:cubicBezTo>
                  <a:cubicBezTo>
                    <a:pt x="54" y="77"/>
                    <a:pt x="63" y="74"/>
                    <a:pt x="74" y="74"/>
                  </a:cubicBezTo>
                  <a:cubicBezTo>
                    <a:pt x="83" y="74"/>
                    <a:pt x="92" y="76"/>
                    <a:pt x="99" y="79"/>
                  </a:cubicBezTo>
                  <a:cubicBezTo>
                    <a:pt x="107" y="82"/>
                    <a:pt x="113" y="86"/>
                    <a:pt x="118" y="92"/>
                  </a:cubicBezTo>
                  <a:cubicBezTo>
                    <a:pt x="124" y="97"/>
                    <a:pt x="128" y="104"/>
                    <a:pt x="131" y="112"/>
                  </a:cubicBezTo>
                  <a:cubicBezTo>
                    <a:pt x="134" y="120"/>
                    <a:pt x="135" y="129"/>
                    <a:pt x="135" y="139"/>
                  </a:cubicBezTo>
                  <a:close/>
                  <a:moveTo>
                    <a:pt x="109" y="140"/>
                  </a:moveTo>
                  <a:cubicBezTo>
                    <a:pt x="109" y="133"/>
                    <a:pt x="108" y="127"/>
                    <a:pt x="106" y="121"/>
                  </a:cubicBezTo>
                  <a:cubicBezTo>
                    <a:pt x="104" y="115"/>
                    <a:pt x="102" y="111"/>
                    <a:pt x="98" y="107"/>
                  </a:cubicBezTo>
                  <a:cubicBezTo>
                    <a:pt x="95" y="103"/>
                    <a:pt x="91" y="100"/>
                    <a:pt x="86" y="97"/>
                  </a:cubicBezTo>
                  <a:cubicBezTo>
                    <a:pt x="81" y="95"/>
                    <a:pt x="75" y="94"/>
                    <a:pt x="68" y="94"/>
                  </a:cubicBezTo>
                  <a:cubicBezTo>
                    <a:pt x="63" y="94"/>
                    <a:pt x="59" y="95"/>
                    <a:pt x="54" y="96"/>
                  </a:cubicBezTo>
                  <a:cubicBezTo>
                    <a:pt x="49" y="98"/>
                    <a:pt x="45" y="100"/>
                    <a:pt x="41" y="103"/>
                  </a:cubicBezTo>
                  <a:cubicBezTo>
                    <a:pt x="37" y="106"/>
                    <a:pt x="34" y="110"/>
                    <a:pt x="31" y="115"/>
                  </a:cubicBezTo>
                  <a:cubicBezTo>
                    <a:pt x="29" y="120"/>
                    <a:pt x="28" y="126"/>
                    <a:pt x="28" y="134"/>
                  </a:cubicBezTo>
                  <a:cubicBezTo>
                    <a:pt x="28" y="141"/>
                    <a:pt x="29" y="148"/>
                    <a:pt x="31" y="155"/>
                  </a:cubicBezTo>
                  <a:cubicBezTo>
                    <a:pt x="33" y="161"/>
                    <a:pt x="35" y="167"/>
                    <a:pt x="39" y="171"/>
                  </a:cubicBezTo>
                  <a:cubicBezTo>
                    <a:pt x="43" y="176"/>
                    <a:pt x="47" y="180"/>
                    <a:pt x="52" y="183"/>
                  </a:cubicBezTo>
                  <a:cubicBezTo>
                    <a:pt x="57" y="185"/>
                    <a:pt x="63" y="187"/>
                    <a:pt x="69" y="187"/>
                  </a:cubicBezTo>
                  <a:cubicBezTo>
                    <a:pt x="75" y="187"/>
                    <a:pt x="81" y="186"/>
                    <a:pt x="86" y="184"/>
                  </a:cubicBezTo>
                  <a:cubicBezTo>
                    <a:pt x="91" y="181"/>
                    <a:pt x="95" y="178"/>
                    <a:pt x="98" y="174"/>
                  </a:cubicBezTo>
                  <a:cubicBezTo>
                    <a:pt x="102" y="170"/>
                    <a:pt x="104" y="165"/>
                    <a:pt x="106" y="159"/>
                  </a:cubicBezTo>
                  <a:cubicBezTo>
                    <a:pt x="108" y="154"/>
                    <a:pt x="109" y="147"/>
                    <a:pt x="109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2536825" y="5229225"/>
              <a:ext cx="122238" cy="185738"/>
            </a:xfrm>
            <a:custGeom>
              <a:avLst/>
              <a:gdLst>
                <a:gd name="T0" fmla="*/ 134 w 134"/>
                <a:gd name="T1" fmla="*/ 21 h 202"/>
                <a:gd name="T2" fmla="*/ 106 w 134"/>
                <a:gd name="T3" fmla="*/ 66 h 202"/>
                <a:gd name="T4" fmla="*/ 84 w 134"/>
                <a:gd name="T5" fmla="*/ 109 h 202"/>
                <a:gd name="T6" fmla="*/ 69 w 134"/>
                <a:gd name="T7" fmla="*/ 153 h 202"/>
                <a:gd name="T8" fmla="*/ 64 w 134"/>
                <a:gd name="T9" fmla="*/ 202 h 202"/>
                <a:gd name="T10" fmla="*/ 37 w 134"/>
                <a:gd name="T11" fmla="*/ 202 h 202"/>
                <a:gd name="T12" fmla="*/ 43 w 134"/>
                <a:gd name="T13" fmla="*/ 154 h 202"/>
                <a:gd name="T14" fmla="*/ 59 w 134"/>
                <a:gd name="T15" fmla="*/ 109 h 202"/>
                <a:gd name="T16" fmla="*/ 81 w 134"/>
                <a:gd name="T17" fmla="*/ 65 h 202"/>
                <a:gd name="T18" fmla="*/ 109 w 134"/>
                <a:gd name="T19" fmla="*/ 22 h 202"/>
                <a:gd name="T20" fmla="*/ 0 w 134"/>
                <a:gd name="T21" fmla="*/ 22 h 202"/>
                <a:gd name="T22" fmla="*/ 0 w 134"/>
                <a:gd name="T23" fmla="*/ 0 h 202"/>
                <a:gd name="T24" fmla="*/ 134 w 134"/>
                <a:gd name="T25" fmla="*/ 0 h 202"/>
                <a:gd name="T26" fmla="*/ 134 w 134"/>
                <a:gd name="T27" fmla="*/ 21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4" h="202">
                  <a:moveTo>
                    <a:pt x="134" y="21"/>
                  </a:moveTo>
                  <a:cubicBezTo>
                    <a:pt x="123" y="36"/>
                    <a:pt x="114" y="51"/>
                    <a:pt x="106" y="66"/>
                  </a:cubicBezTo>
                  <a:cubicBezTo>
                    <a:pt x="97" y="80"/>
                    <a:pt x="90" y="94"/>
                    <a:pt x="84" y="109"/>
                  </a:cubicBezTo>
                  <a:cubicBezTo>
                    <a:pt x="78" y="123"/>
                    <a:pt x="73" y="138"/>
                    <a:pt x="69" y="153"/>
                  </a:cubicBezTo>
                  <a:cubicBezTo>
                    <a:pt x="66" y="168"/>
                    <a:pt x="64" y="185"/>
                    <a:pt x="64" y="202"/>
                  </a:cubicBezTo>
                  <a:lnTo>
                    <a:pt x="37" y="202"/>
                  </a:lnTo>
                  <a:cubicBezTo>
                    <a:pt x="37" y="186"/>
                    <a:pt x="39" y="170"/>
                    <a:pt x="43" y="154"/>
                  </a:cubicBezTo>
                  <a:cubicBezTo>
                    <a:pt x="47" y="139"/>
                    <a:pt x="52" y="124"/>
                    <a:pt x="59" y="109"/>
                  </a:cubicBezTo>
                  <a:cubicBezTo>
                    <a:pt x="65" y="94"/>
                    <a:pt x="73" y="79"/>
                    <a:pt x="81" y="65"/>
                  </a:cubicBezTo>
                  <a:cubicBezTo>
                    <a:pt x="90" y="50"/>
                    <a:pt x="99" y="36"/>
                    <a:pt x="109" y="22"/>
                  </a:cubicBezTo>
                  <a:lnTo>
                    <a:pt x="0" y="22"/>
                  </a:lnTo>
                  <a:lnTo>
                    <a:pt x="0" y="0"/>
                  </a:lnTo>
                  <a:lnTo>
                    <a:pt x="134" y="0"/>
                  </a:lnTo>
                  <a:lnTo>
                    <a:pt x="134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5"/>
            <p:cNvSpPr>
              <a:spLocks noEditPoints="1"/>
            </p:cNvSpPr>
            <p:nvPr/>
          </p:nvSpPr>
          <p:spPr bwMode="auto">
            <a:xfrm>
              <a:off x="3089275" y="5227638"/>
              <a:ext cx="125413" cy="190500"/>
            </a:xfrm>
            <a:custGeom>
              <a:avLst/>
              <a:gdLst>
                <a:gd name="T0" fmla="*/ 133 w 137"/>
                <a:gd name="T1" fmla="*/ 172 h 208"/>
                <a:gd name="T2" fmla="*/ 99 w 137"/>
                <a:gd name="T3" fmla="*/ 203 h 208"/>
                <a:gd name="T4" fmla="*/ 38 w 137"/>
                <a:gd name="T5" fmla="*/ 203 h 208"/>
                <a:gd name="T6" fmla="*/ 4 w 137"/>
                <a:gd name="T7" fmla="*/ 172 h 208"/>
                <a:gd name="T8" fmla="*/ 3 w 137"/>
                <a:gd name="T9" fmla="*/ 129 h 208"/>
                <a:gd name="T10" fmla="*/ 25 w 137"/>
                <a:gd name="T11" fmla="*/ 104 h 208"/>
                <a:gd name="T12" fmla="*/ 40 w 137"/>
                <a:gd name="T13" fmla="*/ 99 h 208"/>
                <a:gd name="T14" fmla="*/ 14 w 137"/>
                <a:gd name="T15" fmla="*/ 82 h 208"/>
                <a:gd name="T16" fmla="*/ 4 w 137"/>
                <a:gd name="T17" fmla="*/ 52 h 208"/>
                <a:gd name="T18" fmla="*/ 21 w 137"/>
                <a:gd name="T19" fmla="*/ 15 h 208"/>
                <a:gd name="T20" fmla="*/ 68 w 137"/>
                <a:gd name="T21" fmla="*/ 0 h 208"/>
                <a:gd name="T22" fmla="*/ 117 w 137"/>
                <a:gd name="T23" fmla="*/ 15 h 208"/>
                <a:gd name="T24" fmla="*/ 132 w 137"/>
                <a:gd name="T25" fmla="*/ 52 h 208"/>
                <a:gd name="T26" fmla="*/ 123 w 137"/>
                <a:gd name="T27" fmla="*/ 82 h 208"/>
                <a:gd name="T28" fmla="*/ 97 w 137"/>
                <a:gd name="T29" fmla="*/ 98 h 208"/>
                <a:gd name="T30" fmla="*/ 113 w 137"/>
                <a:gd name="T31" fmla="*/ 104 h 208"/>
                <a:gd name="T32" fmla="*/ 134 w 137"/>
                <a:gd name="T33" fmla="*/ 129 h 208"/>
                <a:gd name="T34" fmla="*/ 106 w 137"/>
                <a:gd name="T35" fmla="*/ 53 h 208"/>
                <a:gd name="T36" fmla="*/ 97 w 137"/>
                <a:gd name="T37" fmla="*/ 29 h 208"/>
                <a:gd name="T38" fmla="*/ 68 w 137"/>
                <a:gd name="T39" fmla="*/ 19 h 208"/>
                <a:gd name="T40" fmla="*/ 39 w 137"/>
                <a:gd name="T41" fmla="*/ 29 h 208"/>
                <a:gd name="T42" fmla="*/ 31 w 137"/>
                <a:gd name="T43" fmla="*/ 53 h 208"/>
                <a:gd name="T44" fmla="*/ 38 w 137"/>
                <a:gd name="T45" fmla="*/ 77 h 208"/>
                <a:gd name="T46" fmla="*/ 68 w 137"/>
                <a:gd name="T47" fmla="*/ 89 h 208"/>
                <a:gd name="T48" fmla="*/ 99 w 137"/>
                <a:gd name="T49" fmla="*/ 77 h 208"/>
                <a:gd name="T50" fmla="*/ 106 w 137"/>
                <a:gd name="T51" fmla="*/ 53 h 208"/>
                <a:gd name="T52" fmla="*/ 109 w 137"/>
                <a:gd name="T53" fmla="*/ 132 h 208"/>
                <a:gd name="T54" fmla="*/ 89 w 137"/>
                <a:gd name="T55" fmla="*/ 111 h 208"/>
                <a:gd name="T56" fmla="*/ 49 w 137"/>
                <a:gd name="T57" fmla="*/ 111 h 208"/>
                <a:gd name="T58" fmla="*/ 29 w 137"/>
                <a:gd name="T59" fmla="*/ 132 h 208"/>
                <a:gd name="T60" fmla="*/ 29 w 137"/>
                <a:gd name="T61" fmla="*/ 164 h 208"/>
                <a:gd name="T62" fmla="*/ 49 w 137"/>
                <a:gd name="T63" fmla="*/ 185 h 208"/>
                <a:gd name="T64" fmla="*/ 89 w 137"/>
                <a:gd name="T65" fmla="*/ 185 h 208"/>
                <a:gd name="T66" fmla="*/ 108 w 137"/>
                <a:gd name="T67" fmla="*/ 163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7" h="208">
                  <a:moveTo>
                    <a:pt x="137" y="148"/>
                  </a:moveTo>
                  <a:cubicBezTo>
                    <a:pt x="137" y="157"/>
                    <a:pt x="136" y="165"/>
                    <a:pt x="133" y="172"/>
                  </a:cubicBezTo>
                  <a:cubicBezTo>
                    <a:pt x="131" y="179"/>
                    <a:pt x="126" y="186"/>
                    <a:pt x="121" y="191"/>
                  </a:cubicBezTo>
                  <a:cubicBezTo>
                    <a:pt x="115" y="196"/>
                    <a:pt x="108" y="200"/>
                    <a:pt x="99" y="203"/>
                  </a:cubicBezTo>
                  <a:cubicBezTo>
                    <a:pt x="91" y="206"/>
                    <a:pt x="80" y="208"/>
                    <a:pt x="69" y="208"/>
                  </a:cubicBezTo>
                  <a:cubicBezTo>
                    <a:pt x="57" y="208"/>
                    <a:pt x="46" y="206"/>
                    <a:pt x="38" y="203"/>
                  </a:cubicBezTo>
                  <a:cubicBezTo>
                    <a:pt x="29" y="200"/>
                    <a:pt x="22" y="196"/>
                    <a:pt x="16" y="191"/>
                  </a:cubicBezTo>
                  <a:cubicBezTo>
                    <a:pt x="11" y="186"/>
                    <a:pt x="6" y="180"/>
                    <a:pt x="4" y="172"/>
                  </a:cubicBezTo>
                  <a:cubicBezTo>
                    <a:pt x="1" y="165"/>
                    <a:pt x="0" y="157"/>
                    <a:pt x="0" y="149"/>
                  </a:cubicBezTo>
                  <a:cubicBezTo>
                    <a:pt x="0" y="141"/>
                    <a:pt x="1" y="135"/>
                    <a:pt x="3" y="129"/>
                  </a:cubicBezTo>
                  <a:cubicBezTo>
                    <a:pt x="5" y="123"/>
                    <a:pt x="8" y="118"/>
                    <a:pt x="12" y="114"/>
                  </a:cubicBezTo>
                  <a:cubicBezTo>
                    <a:pt x="16" y="110"/>
                    <a:pt x="20" y="107"/>
                    <a:pt x="25" y="104"/>
                  </a:cubicBezTo>
                  <a:cubicBezTo>
                    <a:pt x="30" y="102"/>
                    <a:pt x="35" y="100"/>
                    <a:pt x="40" y="99"/>
                  </a:cubicBezTo>
                  <a:lnTo>
                    <a:pt x="40" y="99"/>
                  </a:lnTo>
                  <a:cubicBezTo>
                    <a:pt x="34" y="97"/>
                    <a:pt x="29" y="95"/>
                    <a:pt x="25" y="92"/>
                  </a:cubicBezTo>
                  <a:cubicBezTo>
                    <a:pt x="20" y="89"/>
                    <a:pt x="17" y="86"/>
                    <a:pt x="14" y="82"/>
                  </a:cubicBezTo>
                  <a:cubicBezTo>
                    <a:pt x="11" y="77"/>
                    <a:pt x="8" y="73"/>
                    <a:pt x="7" y="68"/>
                  </a:cubicBezTo>
                  <a:cubicBezTo>
                    <a:pt x="5" y="63"/>
                    <a:pt x="4" y="57"/>
                    <a:pt x="4" y="52"/>
                  </a:cubicBezTo>
                  <a:cubicBezTo>
                    <a:pt x="4" y="45"/>
                    <a:pt x="6" y="38"/>
                    <a:pt x="8" y="32"/>
                  </a:cubicBezTo>
                  <a:cubicBezTo>
                    <a:pt x="11" y="25"/>
                    <a:pt x="15" y="20"/>
                    <a:pt x="21" y="15"/>
                  </a:cubicBezTo>
                  <a:cubicBezTo>
                    <a:pt x="26" y="10"/>
                    <a:pt x="33" y="7"/>
                    <a:pt x="41" y="4"/>
                  </a:cubicBezTo>
                  <a:cubicBezTo>
                    <a:pt x="48" y="1"/>
                    <a:pt x="58" y="0"/>
                    <a:pt x="68" y="0"/>
                  </a:cubicBezTo>
                  <a:cubicBezTo>
                    <a:pt x="79" y="0"/>
                    <a:pt x="89" y="1"/>
                    <a:pt x="97" y="4"/>
                  </a:cubicBezTo>
                  <a:cubicBezTo>
                    <a:pt x="105" y="7"/>
                    <a:pt x="111" y="11"/>
                    <a:pt x="117" y="15"/>
                  </a:cubicBezTo>
                  <a:cubicBezTo>
                    <a:pt x="122" y="20"/>
                    <a:pt x="126" y="26"/>
                    <a:pt x="128" y="32"/>
                  </a:cubicBezTo>
                  <a:cubicBezTo>
                    <a:pt x="131" y="38"/>
                    <a:pt x="132" y="45"/>
                    <a:pt x="132" y="52"/>
                  </a:cubicBezTo>
                  <a:cubicBezTo>
                    <a:pt x="132" y="57"/>
                    <a:pt x="132" y="63"/>
                    <a:pt x="130" y="68"/>
                  </a:cubicBezTo>
                  <a:cubicBezTo>
                    <a:pt x="128" y="73"/>
                    <a:pt x="126" y="78"/>
                    <a:pt x="123" y="82"/>
                  </a:cubicBezTo>
                  <a:cubicBezTo>
                    <a:pt x="120" y="86"/>
                    <a:pt x="116" y="89"/>
                    <a:pt x="112" y="92"/>
                  </a:cubicBezTo>
                  <a:cubicBezTo>
                    <a:pt x="107" y="95"/>
                    <a:pt x="102" y="97"/>
                    <a:pt x="97" y="98"/>
                  </a:cubicBezTo>
                  <a:lnTo>
                    <a:pt x="97" y="99"/>
                  </a:lnTo>
                  <a:cubicBezTo>
                    <a:pt x="102" y="100"/>
                    <a:pt x="108" y="102"/>
                    <a:pt x="113" y="104"/>
                  </a:cubicBezTo>
                  <a:cubicBezTo>
                    <a:pt x="118" y="107"/>
                    <a:pt x="122" y="110"/>
                    <a:pt x="126" y="114"/>
                  </a:cubicBezTo>
                  <a:cubicBezTo>
                    <a:pt x="129" y="118"/>
                    <a:pt x="132" y="123"/>
                    <a:pt x="134" y="129"/>
                  </a:cubicBezTo>
                  <a:cubicBezTo>
                    <a:pt x="136" y="135"/>
                    <a:pt x="137" y="141"/>
                    <a:pt x="137" y="148"/>
                  </a:cubicBezTo>
                  <a:close/>
                  <a:moveTo>
                    <a:pt x="106" y="53"/>
                  </a:moveTo>
                  <a:cubicBezTo>
                    <a:pt x="106" y="48"/>
                    <a:pt x="105" y="44"/>
                    <a:pt x="104" y="39"/>
                  </a:cubicBezTo>
                  <a:cubicBezTo>
                    <a:pt x="102" y="35"/>
                    <a:pt x="100" y="32"/>
                    <a:pt x="97" y="29"/>
                  </a:cubicBezTo>
                  <a:cubicBezTo>
                    <a:pt x="94" y="26"/>
                    <a:pt x="90" y="23"/>
                    <a:pt x="86" y="22"/>
                  </a:cubicBezTo>
                  <a:cubicBezTo>
                    <a:pt x="81" y="20"/>
                    <a:pt x="75" y="19"/>
                    <a:pt x="68" y="19"/>
                  </a:cubicBezTo>
                  <a:cubicBezTo>
                    <a:pt x="61" y="19"/>
                    <a:pt x="56" y="20"/>
                    <a:pt x="51" y="22"/>
                  </a:cubicBezTo>
                  <a:cubicBezTo>
                    <a:pt x="46" y="23"/>
                    <a:pt x="42" y="26"/>
                    <a:pt x="39" y="29"/>
                  </a:cubicBezTo>
                  <a:cubicBezTo>
                    <a:pt x="36" y="32"/>
                    <a:pt x="34" y="35"/>
                    <a:pt x="33" y="39"/>
                  </a:cubicBezTo>
                  <a:cubicBezTo>
                    <a:pt x="31" y="44"/>
                    <a:pt x="31" y="48"/>
                    <a:pt x="31" y="53"/>
                  </a:cubicBezTo>
                  <a:cubicBezTo>
                    <a:pt x="31" y="57"/>
                    <a:pt x="31" y="61"/>
                    <a:pt x="32" y="66"/>
                  </a:cubicBezTo>
                  <a:cubicBezTo>
                    <a:pt x="33" y="70"/>
                    <a:pt x="35" y="74"/>
                    <a:pt x="38" y="77"/>
                  </a:cubicBezTo>
                  <a:cubicBezTo>
                    <a:pt x="41" y="81"/>
                    <a:pt x="45" y="83"/>
                    <a:pt x="50" y="86"/>
                  </a:cubicBezTo>
                  <a:cubicBezTo>
                    <a:pt x="54" y="88"/>
                    <a:pt x="61" y="89"/>
                    <a:pt x="68" y="89"/>
                  </a:cubicBezTo>
                  <a:cubicBezTo>
                    <a:pt x="76" y="89"/>
                    <a:pt x="83" y="88"/>
                    <a:pt x="88" y="86"/>
                  </a:cubicBezTo>
                  <a:cubicBezTo>
                    <a:pt x="93" y="83"/>
                    <a:pt x="97" y="81"/>
                    <a:pt x="99" y="77"/>
                  </a:cubicBezTo>
                  <a:cubicBezTo>
                    <a:pt x="102" y="74"/>
                    <a:pt x="104" y="70"/>
                    <a:pt x="104" y="66"/>
                  </a:cubicBezTo>
                  <a:cubicBezTo>
                    <a:pt x="105" y="61"/>
                    <a:pt x="106" y="57"/>
                    <a:pt x="106" y="53"/>
                  </a:cubicBezTo>
                  <a:close/>
                  <a:moveTo>
                    <a:pt x="111" y="146"/>
                  </a:moveTo>
                  <a:cubicBezTo>
                    <a:pt x="111" y="141"/>
                    <a:pt x="110" y="136"/>
                    <a:pt x="109" y="132"/>
                  </a:cubicBezTo>
                  <a:cubicBezTo>
                    <a:pt x="107" y="127"/>
                    <a:pt x="105" y="123"/>
                    <a:pt x="102" y="120"/>
                  </a:cubicBezTo>
                  <a:cubicBezTo>
                    <a:pt x="98" y="116"/>
                    <a:pt x="94" y="114"/>
                    <a:pt x="89" y="111"/>
                  </a:cubicBezTo>
                  <a:cubicBezTo>
                    <a:pt x="83" y="109"/>
                    <a:pt x="76" y="108"/>
                    <a:pt x="68" y="108"/>
                  </a:cubicBezTo>
                  <a:cubicBezTo>
                    <a:pt x="60" y="108"/>
                    <a:pt x="54" y="109"/>
                    <a:pt x="49" y="111"/>
                  </a:cubicBezTo>
                  <a:cubicBezTo>
                    <a:pt x="43" y="114"/>
                    <a:pt x="39" y="116"/>
                    <a:pt x="36" y="120"/>
                  </a:cubicBezTo>
                  <a:cubicBezTo>
                    <a:pt x="33" y="123"/>
                    <a:pt x="30" y="128"/>
                    <a:pt x="29" y="132"/>
                  </a:cubicBezTo>
                  <a:cubicBezTo>
                    <a:pt x="27" y="137"/>
                    <a:pt x="26" y="142"/>
                    <a:pt x="26" y="147"/>
                  </a:cubicBezTo>
                  <a:cubicBezTo>
                    <a:pt x="26" y="153"/>
                    <a:pt x="27" y="158"/>
                    <a:pt x="29" y="164"/>
                  </a:cubicBezTo>
                  <a:cubicBezTo>
                    <a:pt x="30" y="169"/>
                    <a:pt x="33" y="173"/>
                    <a:pt x="36" y="177"/>
                  </a:cubicBezTo>
                  <a:cubicBezTo>
                    <a:pt x="39" y="180"/>
                    <a:pt x="44" y="183"/>
                    <a:pt x="49" y="185"/>
                  </a:cubicBezTo>
                  <a:cubicBezTo>
                    <a:pt x="55" y="187"/>
                    <a:pt x="61" y="188"/>
                    <a:pt x="69" y="188"/>
                  </a:cubicBezTo>
                  <a:cubicBezTo>
                    <a:pt x="77" y="188"/>
                    <a:pt x="83" y="187"/>
                    <a:pt x="89" y="185"/>
                  </a:cubicBezTo>
                  <a:cubicBezTo>
                    <a:pt x="94" y="183"/>
                    <a:pt x="98" y="180"/>
                    <a:pt x="102" y="177"/>
                  </a:cubicBezTo>
                  <a:cubicBezTo>
                    <a:pt x="105" y="173"/>
                    <a:pt x="107" y="169"/>
                    <a:pt x="108" y="163"/>
                  </a:cubicBezTo>
                  <a:cubicBezTo>
                    <a:pt x="110" y="158"/>
                    <a:pt x="111" y="152"/>
                    <a:pt x="111" y="1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3644900" y="5227638"/>
              <a:ext cx="123825" cy="190500"/>
            </a:xfrm>
            <a:custGeom>
              <a:avLst/>
              <a:gdLst>
                <a:gd name="T0" fmla="*/ 136 w 136"/>
                <a:gd name="T1" fmla="*/ 100 h 208"/>
                <a:gd name="T2" fmla="*/ 130 w 136"/>
                <a:gd name="T3" fmla="*/ 147 h 208"/>
                <a:gd name="T4" fmla="*/ 116 w 136"/>
                <a:gd name="T5" fmla="*/ 181 h 208"/>
                <a:gd name="T6" fmla="*/ 93 w 136"/>
                <a:gd name="T7" fmla="*/ 201 h 208"/>
                <a:gd name="T8" fmla="*/ 63 w 136"/>
                <a:gd name="T9" fmla="*/ 208 h 208"/>
                <a:gd name="T10" fmla="*/ 42 w 136"/>
                <a:gd name="T11" fmla="*/ 205 h 208"/>
                <a:gd name="T12" fmla="*/ 25 w 136"/>
                <a:gd name="T13" fmla="*/ 198 h 208"/>
                <a:gd name="T14" fmla="*/ 13 w 136"/>
                <a:gd name="T15" fmla="*/ 185 h 208"/>
                <a:gd name="T16" fmla="*/ 4 w 136"/>
                <a:gd name="T17" fmla="*/ 165 h 208"/>
                <a:gd name="T18" fmla="*/ 29 w 136"/>
                <a:gd name="T19" fmla="*/ 162 h 208"/>
                <a:gd name="T20" fmla="*/ 41 w 136"/>
                <a:gd name="T21" fmla="*/ 181 h 208"/>
                <a:gd name="T22" fmla="*/ 63 w 136"/>
                <a:gd name="T23" fmla="*/ 187 h 208"/>
                <a:gd name="T24" fmla="*/ 82 w 136"/>
                <a:gd name="T25" fmla="*/ 182 h 208"/>
                <a:gd name="T26" fmla="*/ 97 w 136"/>
                <a:gd name="T27" fmla="*/ 167 h 208"/>
                <a:gd name="T28" fmla="*/ 106 w 136"/>
                <a:gd name="T29" fmla="*/ 142 h 208"/>
                <a:gd name="T30" fmla="*/ 110 w 136"/>
                <a:gd name="T31" fmla="*/ 107 h 208"/>
                <a:gd name="T32" fmla="*/ 102 w 136"/>
                <a:gd name="T33" fmla="*/ 119 h 208"/>
                <a:gd name="T34" fmla="*/ 90 w 136"/>
                <a:gd name="T35" fmla="*/ 128 h 208"/>
                <a:gd name="T36" fmla="*/ 76 w 136"/>
                <a:gd name="T37" fmla="*/ 134 h 208"/>
                <a:gd name="T38" fmla="*/ 60 w 136"/>
                <a:gd name="T39" fmla="*/ 136 h 208"/>
                <a:gd name="T40" fmla="*/ 35 w 136"/>
                <a:gd name="T41" fmla="*/ 131 h 208"/>
                <a:gd name="T42" fmla="*/ 16 w 136"/>
                <a:gd name="T43" fmla="*/ 117 h 208"/>
                <a:gd name="T44" fmla="*/ 4 w 136"/>
                <a:gd name="T45" fmla="*/ 96 h 208"/>
                <a:gd name="T46" fmla="*/ 0 w 136"/>
                <a:gd name="T47" fmla="*/ 68 h 208"/>
                <a:gd name="T48" fmla="*/ 5 w 136"/>
                <a:gd name="T49" fmla="*/ 40 h 208"/>
                <a:gd name="T50" fmla="*/ 18 w 136"/>
                <a:gd name="T51" fmla="*/ 18 h 208"/>
                <a:gd name="T52" fmla="*/ 39 w 136"/>
                <a:gd name="T53" fmla="*/ 5 h 208"/>
                <a:gd name="T54" fmla="*/ 67 w 136"/>
                <a:gd name="T55" fmla="*/ 0 h 208"/>
                <a:gd name="T56" fmla="*/ 118 w 136"/>
                <a:gd name="T57" fmla="*/ 25 h 208"/>
                <a:gd name="T58" fmla="*/ 136 w 136"/>
                <a:gd name="T59" fmla="*/ 100 h 208"/>
                <a:gd name="T60" fmla="*/ 108 w 136"/>
                <a:gd name="T61" fmla="*/ 75 h 208"/>
                <a:gd name="T62" fmla="*/ 105 w 136"/>
                <a:gd name="T63" fmla="*/ 54 h 208"/>
                <a:gd name="T64" fmla="*/ 97 w 136"/>
                <a:gd name="T65" fmla="*/ 37 h 208"/>
                <a:gd name="T66" fmla="*/ 84 w 136"/>
                <a:gd name="T67" fmla="*/ 25 h 208"/>
                <a:gd name="T68" fmla="*/ 66 w 136"/>
                <a:gd name="T69" fmla="*/ 21 h 208"/>
                <a:gd name="T70" fmla="*/ 50 w 136"/>
                <a:gd name="T71" fmla="*/ 24 h 208"/>
                <a:gd name="T72" fmla="*/ 37 w 136"/>
                <a:gd name="T73" fmla="*/ 34 h 208"/>
                <a:gd name="T74" fmla="*/ 29 w 136"/>
                <a:gd name="T75" fmla="*/ 48 h 208"/>
                <a:gd name="T76" fmla="*/ 26 w 136"/>
                <a:gd name="T77" fmla="*/ 68 h 208"/>
                <a:gd name="T78" fmla="*/ 29 w 136"/>
                <a:gd name="T79" fmla="*/ 87 h 208"/>
                <a:gd name="T80" fmla="*/ 36 w 136"/>
                <a:gd name="T81" fmla="*/ 102 h 208"/>
                <a:gd name="T82" fmla="*/ 49 w 136"/>
                <a:gd name="T83" fmla="*/ 112 h 208"/>
                <a:gd name="T84" fmla="*/ 66 w 136"/>
                <a:gd name="T85" fmla="*/ 116 h 208"/>
                <a:gd name="T86" fmla="*/ 81 w 136"/>
                <a:gd name="T87" fmla="*/ 113 h 208"/>
                <a:gd name="T88" fmla="*/ 94 w 136"/>
                <a:gd name="T89" fmla="*/ 106 h 208"/>
                <a:gd name="T90" fmla="*/ 104 w 136"/>
                <a:gd name="T91" fmla="*/ 93 h 208"/>
                <a:gd name="T92" fmla="*/ 108 w 136"/>
                <a:gd name="T93" fmla="*/ 7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6" h="208">
                  <a:moveTo>
                    <a:pt x="136" y="100"/>
                  </a:moveTo>
                  <a:cubicBezTo>
                    <a:pt x="136" y="118"/>
                    <a:pt x="134" y="133"/>
                    <a:pt x="130" y="147"/>
                  </a:cubicBezTo>
                  <a:cubicBezTo>
                    <a:pt x="127" y="160"/>
                    <a:pt x="122" y="172"/>
                    <a:pt x="116" y="181"/>
                  </a:cubicBezTo>
                  <a:cubicBezTo>
                    <a:pt x="110" y="190"/>
                    <a:pt x="102" y="196"/>
                    <a:pt x="93" y="201"/>
                  </a:cubicBezTo>
                  <a:cubicBezTo>
                    <a:pt x="84" y="205"/>
                    <a:pt x="74" y="208"/>
                    <a:pt x="63" y="208"/>
                  </a:cubicBezTo>
                  <a:cubicBezTo>
                    <a:pt x="55" y="208"/>
                    <a:pt x="48" y="207"/>
                    <a:pt x="42" y="205"/>
                  </a:cubicBezTo>
                  <a:cubicBezTo>
                    <a:pt x="35" y="204"/>
                    <a:pt x="30" y="201"/>
                    <a:pt x="25" y="198"/>
                  </a:cubicBezTo>
                  <a:cubicBezTo>
                    <a:pt x="20" y="195"/>
                    <a:pt x="16" y="190"/>
                    <a:pt x="13" y="185"/>
                  </a:cubicBezTo>
                  <a:cubicBezTo>
                    <a:pt x="9" y="179"/>
                    <a:pt x="6" y="173"/>
                    <a:pt x="4" y="165"/>
                  </a:cubicBezTo>
                  <a:lnTo>
                    <a:pt x="29" y="162"/>
                  </a:lnTo>
                  <a:cubicBezTo>
                    <a:pt x="32" y="170"/>
                    <a:pt x="36" y="177"/>
                    <a:pt x="41" y="181"/>
                  </a:cubicBezTo>
                  <a:cubicBezTo>
                    <a:pt x="47" y="185"/>
                    <a:pt x="54" y="187"/>
                    <a:pt x="63" y="187"/>
                  </a:cubicBezTo>
                  <a:cubicBezTo>
                    <a:pt x="70" y="187"/>
                    <a:pt x="76" y="185"/>
                    <a:pt x="82" y="182"/>
                  </a:cubicBezTo>
                  <a:cubicBezTo>
                    <a:pt x="88" y="179"/>
                    <a:pt x="93" y="174"/>
                    <a:pt x="97" y="167"/>
                  </a:cubicBezTo>
                  <a:cubicBezTo>
                    <a:pt x="101" y="160"/>
                    <a:pt x="104" y="152"/>
                    <a:pt x="106" y="142"/>
                  </a:cubicBezTo>
                  <a:cubicBezTo>
                    <a:pt x="109" y="132"/>
                    <a:pt x="110" y="121"/>
                    <a:pt x="110" y="107"/>
                  </a:cubicBezTo>
                  <a:cubicBezTo>
                    <a:pt x="108" y="112"/>
                    <a:pt x="105" y="116"/>
                    <a:pt x="102" y="119"/>
                  </a:cubicBezTo>
                  <a:cubicBezTo>
                    <a:pt x="98" y="123"/>
                    <a:pt x="94" y="126"/>
                    <a:pt x="90" y="128"/>
                  </a:cubicBezTo>
                  <a:cubicBezTo>
                    <a:pt x="86" y="131"/>
                    <a:pt x="81" y="133"/>
                    <a:pt x="76" y="134"/>
                  </a:cubicBezTo>
                  <a:cubicBezTo>
                    <a:pt x="70" y="135"/>
                    <a:pt x="65" y="136"/>
                    <a:pt x="60" y="136"/>
                  </a:cubicBezTo>
                  <a:cubicBezTo>
                    <a:pt x="51" y="136"/>
                    <a:pt x="43" y="134"/>
                    <a:pt x="35" y="131"/>
                  </a:cubicBezTo>
                  <a:cubicBezTo>
                    <a:pt x="28" y="128"/>
                    <a:pt x="21" y="123"/>
                    <a:pt x="16" y="117"/>
                  </a:cubicBezTo>
                  <a:cubicBezTo>
                    <a:pt x="11" y="111"/>
                    <a:pt x="7" y="104"/>
                    <a:pt x="4" y="96"/>
                  </a:cubicBezTo>
                  <a:cubicBezTo>
                    <a:pt x="2" y="87"/>
                    <a:pt x="0" y="78"/>
                    <a:pt x="0" y="68"/>
                  </a:cubicBezTo>
                  <a:cubicBezTo>
                    <a:pt x="0" y="57"/>
                    <a:pt x="2" y="48"/>
                    <a:pt x="5" y="40"/>
                  </a:cubicBezTo>
                  <a:cubicBezTo>
                    <a:pt x="8" y="31"/>
                    <a:pt x="12" y="24"/>
                    <a:pt x="18" y="18"/>
                  </a:cubicBezTo>
                  <a:cubicBezTo>
                    <a:pt x="23" y="12"/>
                    <a:pt x="30" y="8"/>
                    <a:pt x="39" y="5"/>
                  </a:cubicBezTo>
                  <a:cubicBezTo>
                    <a:pt x="47" y="1"/>
                    <a:pt x="57" y="0"/>
                    <a:pt x="67" y="0"/>
                  </a:cubicBezTo>
                  <a:cubicBezTo>
                    <a:pt x="90" y="0"/>
                    <a:pt x="107" y="8"/>
                    <a:pt x="118" y="25"/>
                  </a:cubicBezTo>
                  <a:cubicBezTo>
                    <a:pt x="130" y="41"/>
                    <a:pt x="136" y="66"/>
                    <a:pt x="136" y="100"/>
                  </a:cubicBezTo>
                  <a:close/>
                  <a:moveTo>
                    <a:pt x="108" y="75"/>
                  </a:moveTo>
                  <a:cubicBezTo>
                    <a:pt x="108" y="67"/>
                    <a:pt x="107" y="60"/>
                    <a:pt x="105" y="54"/>
                  </a:cubicBezTo>
                  <a:cubicBezTo>
                    <a:pt x="103" y="47"/>
                    <a:pt x="100" y="41"/>
                    <a:pt x="97" y="37"/>
                  </a:cubicBezTo>
                  <a:cubicBezTo>
                    <a:pt x="94" y="32"/>
                    <a:pt x="89" y="28"/>
                    <a:pt x="84" y="25"/>
                  </a:cubicBezTo>
                  <a:cubicBezTo>
                    <a:pt x="79" y="22"/>
                    <a:pt x="73" y="21"/>
                    <a:pt x="66" y="21"/>
                  </a:cubicBezTo>
                  <a:cubicBezTo>
                    <a:pt x="60" y="21"/>
                    <a:pt x="55" y="22"/>
                    <a:pt x="50" y="24"/>
                  </a:cubicBezTo>
                  <a:cubicBezTo>
                    <a:pt x="45" y="26"/>
                    <a:pt x="41" y="29"/>
                    <a:pt x="37" y="34"/>
                  </a:cubicBezTo>
                  <a:cubicBezTo>
                    <a:pt x="34" y="38"/>
                    <a:pt x="31" y="43"/>
                    <a:pt x="29" y="48"/>
                  </a:cubicBezTo>
                  <a:cubicBezTo>
                    <a:pt x="27" y="54"/>
                    <a:pt x="26" y="61"/>
                    <a:pt x="26" y="68"/>
                  </a:cubicBezTo>
                  <a:cubicBezTo>
                    <a:pt x="26" y="75"/>
                    <a:pt x="27" y="81"/>
                    <a:pt x="29" y="87"/>
                  </a:cubicBezTo>
                  <a:cubicBezTo>
                    <a:pt x="30" y="93"/>
                    <a:pt x="33" y="98"/>
                    <a:pt x="36" y="102"/>
                  </a:cubicBezTo>
                  <a:cubicBezTo>
                    <a:pt x="40" y="106"/>
                    <a:pt x="44" y="109"/>
                    <a:pt x="49" y="112"/>
                  </a:cubicBezTo>
                  <a:cubicBezTo>
                    <a:pt x="54" y="114"/>
                    <a:pt x="60" y="116"/>
                    <a:pt x="66" y="116"/>
                  </a:cubicBezTo>
                  <a:cubicBezTo>
                    <a:pt x="71" y="116"/>
                    <a:pt x="76" y="115"/>
                    <a:pt x="81" y="113"/>
                  </a:cubicBezTo>
                  <a:cubicBezTo>
                    <a:pt x="86" y="111"/>
                    <a:pt x="90" y="109"/>
                    <a:pt x="94" y="106"/>
                  </a:cubicBezTo>
                  <a:cubicBezTo>
                    <a:pt x="98" y="102"/>
                    <a:pt x="101" y="98"/>
                    <a:pt x="104" y="93"/>
                  </a:cubicBezTo>
                  <a:cubicBezTo>
                    <a:pt x="106" y="88"/>
                    <a:pt x="108" y="82"/>
                    <a:pt x="108" y="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4135438" y="5229225"/>
              <a:ext cx="115888" cy="185738"/>
            </a:xfrm>
            <a:custGeom>
              <a:avLst/>
              <a:gdLst>
                <a:gd name="T0" fmla="*/ 0 w 73"/>
                <a:gd name="T1" fmla="*/ 117 h 117"/>
                <a:gd name="T2" fmla="*/ 0 w 73"/>
                <a:gd name="T3" fmla="*/ 105 h 117"/>
                <a:gd name="T4" fmla="*/ 30 w 73"/>
                <a:gd name="T5" fmla="*/ 105 h 117"/>
                <a:gd name="T6" fmla="*/ 30 w 73"/>
                <a:gd name="T7" fmla="*/ 15 h 117"/>
                <a:gd name="T8" fmla="*/ 4 w 73"/>
                <a:gd name="T9" fmla="*/ 33 h 117"/>
                <a:gd name="T10" fmla="*/ 4 w 73"/>
                <a:gd name="T11" fmla="*/ 19 h 117"/>
                <a:gd name="T12" fmla="*/ 31 w 73"/>
                <a:gd name="T13" fmla="*/ 0 h 117"/>
                <a:gd name="T14" fmla="*/ 45 w 73"/>
                <a:gd name="T15" fmla="*/ 0 h 117"/>
                <a:gd name="T16" fmla="*/ 45 w 73"/>
                <a:gd name="T17" fmla="*/ 105 h 117"/>
                <a:gd name="T18" fmla="*/ 73 w 73"/>
                <a:gd name="T19" fmla="*/ 105 h 117"/>
                <a:gd name="T20" fmla="*/ 73 w 73"/>
                <a:gd name="T21" fmla="*/ 117 h 117"/>
                <a:gd name="T22" fmla="*/ 0 w 73"/>
                <a:gd name="T2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117">
                  <a:moveTo>
                    <a:pt x="0" y="117"/>
                  </a:moveTo>
                  <a:lnTo>
                    <a:pt x="0" y="105"/>
                  </a:lnTo>
                  <a:lnTo>
                    <a:pt x="30" y="105"/>
                  </a:lnTo>
                  <a:lnTo>
                    <a:pt x="30" y="15"/>
                  </a:lnTo>
                  <a:lnTo>
                    <a:pt x="4" y="33"/>
                  </a:lnTo>
                  <a:lnTo>
                    <a:pt x="4" y="19"/>
                  </a:lnTo>
                  <a:lnTo>
                    <a:pt x="31" y="0"/>
                  </a:lnTo>
                  <a:lnTo>
                    <a:pt x="45" y="0"/>
                  </a:lnTo>
                  <a:lnTo>
                    <a:pt x="45" y="105"/>
                  </a:lnTo>
                  <a:lnTo>
                    <a:pt x="73" y="105"/>
                  </a:lnTo>
                  <a:lnTo>
                    <a:pt x="73" y="1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4275138" y="5227638"/>
              <a:ext cx="128588" cy="190500"/>
            </a:xfrm>
            <a:custGeom>
              <a:avLst/>
              <a:gdLst>
                <a:gd name="T0" fmla="*/ 140 w 140"/>
                <a:gd name="T1" fmla="*/ 104 h 208"/>
                <a:gd name="T2" fmla="*/ 135 w 140"/>
                <a:gd name="T3" fmla="*/ 153 h 208"/>
                <a:gd name="T4" fmla="*/ 120 w 140"/>
                <a:gd name="T5" fmla="*/ 185 h 208"/>
                <a:gd name="T6" fmla="*/ 97 w 140"/>
                <a:gd name="T7" fmla="*/ 202 h 208"/>
                <a:gd name="T8" fmla="*/ 70 w 140"/>
                <a:gd name="T9" fmla="*/ 208 h 208"/>
                <a:gd name="T10" fmla="*/ 42 w 140"/>
                <a:gd name="T11" fmla="*/ 202 h 208"/>
                <a:gd name="T12" fmla="*/ 20 w 140"/>
                <a:gd name="T13" fmla="*/ 185 h 208"/>
                <a:gd name="T14" fmla="*/ 5 w 140"/>
                <a:gd name="T15" fmla="*/ 153 h 208"/>
                <a:gd name="T16" fmla="*/ 0 w 140"/>
                <a:gd name="T17" fmla="*/ 104 h 208"/>
                <a:gd name="T18" fmla="*/ 5 w 140"/>
                <a:gd name="T19" fmla="*/ 53 h 208"/>
                <a:gd name="T20" fmla="*/ 20 w 140"/>
                <a:gd name="T21" fmla="*/ 21 h 208"/>
                <a:gd name="T22" fmla="*/ 43 w 140"/>
                <a:gd name="T23" fmla="*/ 5 h 208"/>
                <a:gd name="T24" fmla="*/ 71 w 140"/>
                <a:gd name="T25" fmla="*/ 0 h 208"/>
                <a:gd name="T26" fmla="*/ 98 w 140"/>
                <a:gd name="T27" fmla="*/ 5 h 208"/>
                <a:gd name="T28" fmla="*/ 120 w 140"/>
                <a:gd name="T29" fmla="*/ 21 h 208"/>
                <a:gd name="T30" fmla="*/ 135 w 140"/>
                <a:gd name="T31" fmla="*/ 53 h 208"/>
                <a:gd name="T32" fmla="*/ 140 w 140"/>
                <a:gd name="T33" fmla="*/ 104 h 208"/>
                <a:gd name="T34" fmla="*/ 114 w 140"/>
                <a:gd name="T35" fmla="*/ 104 h 208"/>
                <a:gd name="T36" fmla="*/ 111 w 140"/>
                <a:gd name="T37" fmla="*/ 64 h 208"/>
                <a:gd name="T38" fmla="*/ 103 w 140"/>
                <a:gd name="T39" fmla="*/ 38 h 208"/>
                <a:gd name="T40" fmla="*/ 89 w 140"/>
                <a:gd name="T41" fmla="*/ 25 h 208"/>
                <a:gd name="T42" fmla="*/ 71 w 140"/>
                <a:gd name="T43" fmla="*/ 21 h 208"/>
                <a:gd name="T44" fmla="*/ 52 w 140"/>
                <a:gd name="T45" fmla="*/ 25 h 208"/>
                <a:gd name="T46" fmla="*/ 38 w 140"/>
                <a:gd name="T47" fmla="*/ 38 h 208"/>
                <a:gd name="T48" fmla="*/ 29 w 140"/>
                <a:gd name="T49" fmla="*/ 64 h 208"/>
                <a:gd name="T50" fmla="*/ 26 w 140"/>
                <a:gd name="T51" fmla="*/ 104 h 208"/>
                <a:gd name="T52" fmla="*/ 29 w 140"/>
                <a:gd name="T53" fmla="*/ 143 h 208"/>
                <a:gd name="T54" fmla="*/ 38 w 140"/>
                <a:gd name="T55" fmla="*/ 169 h 208"/>
                <a:gd name="T56" fmla="*/ 52 w 140"/>
                <a:gd name="T57" fmla="*/ 182 h 208"/>
                <a:gd name="T58" fmla="*/ 70 w 140"/>
                <a:gd name="T59" fmla="*/ 187 h 208"/>
                <a:gd name="T60" fmla="*/ 89 w 140"/>
                <a:gd name="T61" fmla="*/ 182 h 208"/>
                <a:gd name="T62" fmla="*/ 102 w 140"/>
                <a:gd name="T63" fmla="*/ 169 h 208"/>
                <a:gd name="T64" fmla="*/ 111 w 140"/>
                <a:gd name="T65" fmla="*/ 143 h 208"/>
                <a:gd name="T66" fmla="*/ 114 w 140"/>
                <a:gd name="T67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0" h="208">
                  <a:moveTo>
                    <a:pt x="140" y="104"/>
                  </a:moveTo>
                  <a:cubicBezTo>
                    <a:pt x="140" y="123"/>
                    <a:pt x="139" y="139"/>
                    <a:pt x="135" y="153"/>
                  </a:cubicBezTo>
                  <a:cubicBezTo>
                    <a:pt x="131" y="166"/>
                    <a:pt x="126" y="177"/>
                    <a:pt x="120" y="185"/>
                  </a:cubicBezTo>
                  <a:cubicBezTo>
                    <a:pt x="113" y="193"/>
                    <a:pt x="106" y="199"/>
                    <a:pt x="97" y="202"/>
                  </a:cubicBezTo>
                  <a:cubicBezTo>
                    <a:pt x="89" y="206"/>
                    <a:pt x="80" y="208"/>
                    <a:pt x="70" y="208"/>
                  </a:cubicBezTo>
                  <a:cubicBezTo>
                    <a:pt x="60" y="208"/>
                    <a:pt x="51" y="206"/>
                    <a:pt x="42" y="202"/>
                  </a:cubicBezTo>
                  <a:cubicBezTo>
                    <a:pt x="34" y="199"/>
                    <a:pt x="27" y="193"/>
                    <a:pt x="20" y="185"/>
                  </a:cubicBezTo>
                  <a:cubicBezTo>
                    <a:pt x="14" y="177"/>
                    <a:pt x="9" y="166"/>
                    <a:pt x="5" y="153"/>
                  </a:cubicBezTo>
                  <a:cubicBezTo>
                    <a:pt x="2" y="140"/>
                    <a:pt x="0" y="123"/>
                    <a:pt x="0" y="104"/>
                  </a:cubicBezTo>
                  <a:cubicBezTo>
                    <a:pt x="0" y="83"/>
                    <a:pt x="2" y="67"/>
                    <a:pt x="5" y="53"/>
                  </a:cubicBezTo>
                  <a:cubicBezTo>
                    <a:pt x="9" y="40"/>
                    <a:pt x="14" y="29"/>
                    <a:pt x="20" y="21"/>
                  </a:cubicBezTo>
                  <a:cubicBezTo>
                    <a:pt x="27" y="13"/>
                    <a:pt x="34" y="8"/>
                    <a:pt x="43" y="5"/>
                  </a:cubicBezTo>
                  <a:cubicBezTo>
                    <a:pt x="51" y="2"/>
                    <a:pt x="61" y="0"/>
                    <a:pt x="71" y="0"/>
                  </a:cubicBezTo>
                  <a:cubicBezTo>
                    <a:pt x="80" y="0"/>
                    <a:pt x="89" y="2"/>
                    <a:pt x="98" y="5"/>
                  </a:cubicBezTo>
                  <a:cubicBezTo>
                    <a:pt x="106" y="8"/>
                    <a:pt x="114" y="13"/>
                    <a:pt x="120" y="21"/>
                  </a:cubicBezTo>
                  <a:cubicBezTo>
                    <a:pt x="126" y="29"/>
                    <a:pt x="131" y="40"/>
                    <a:pt x="135" y="53"/>
                  </a:cubicBezTo>
                  <a:cubicBezTo>
                    <a:pt x="139" y="67"/>
                    <a:pt x="140" y="83"/>
                    <a:pt x="140" y="104"/>
                  </a:cubicBezTo>
                  <a:close/>
                  <a:moveTo>
                    <a:pt x="114" y="104"/>
                  </a:moveTo>
                  <a:cubicBezTo>
                    <a:pt x="114" y="88"/>
                    <a:pt x="113" y="74"/>
                    <a:pt x="111" y="64"/>
                  </a:cubicBezTo>
                  <a:cubicBezTo>
                    <a:pt x="109" y="53"/>
                    <a:pt x="107" y="45"/>
                    <a:pt x="103" y="38"/>
                  </a:cubicBezTo>
                  <a:cubicBezTo>
                    <a:pt x="99" y="32"/>
                    <a:pt x="95" y="27"/>
                    <a:pt x="89" y="25"/>
                  </a:cubicBezTo>
                  <a:cubicBezTo>
                    <a:pt x="84" y="22"/>
                    <a:pt x="78" y="21"/>
                    <a:pt x="71" y="21"/>
                  </a:cubicBezTo>
                  <a:cubicBezTo>
                    <a:pt x="64" y="21"/>
                    <a:pt x="57" y="22"/>
                    <a:pt x="52" y="25"/>
                  </a:cubicBezTo>
                  <a:cubicBezTo>
                    <a:pt x="46" y="28"/>
                    <a:pt x="41" y="32"/>
                    <a:pt x="38" y="38"/>
                  </a:cubicBezTo>
                  <a:cubicBezTo>
                    <a:pt x="34" y="45"/>
                    <a:pt x="31" y="53"/>
                    <a:pt x="29" y="64"/>
                  </a:cubicBezTo>
                  <a:cubicBezTo>
                    <a:pt x="27" y="75"/>
                    <a:pt x="26" y="88"/>
                    <a:pt x="26" y="104"/>
                  </a:cubicBezTo>
                  <a:cubicBezTo>
                    <a:pt x="26" y="119"/>
                    <a:pt x="27" y="132"/>
                    <a:pt x="29" y="143"/>
                  </a:cubicBezTo>
                  <a:cubicBezTo>
                    <a:pt x="31" y="153"/>
                    <a:pt x="34" y="162"/>
                    <a:pt x="38" y="169"/>
                  </a:cubicBezTo>
                  <a:cubicBezTo>
                    <a:pt x="42" y="175"/>
                    <a:pt x="46" y="180"/>
                    <a:pt x="52" y="182"/>
                  </a:cubicBezTo>
                  <a:cubicBezTo>
                    <a:pt x="57" y="185"/>
                    <a:pt x="63" y="187"/>
                    <a:pt x="70" y="187"/>
                  </a:cubicBezTo>
                  <a:cubicBezTo>
                    <a:pt x="77" y="187"/>
                    <a:pt x="83" y="185"/>
                    <a:pt x="89" y="182"/>
                  </a:cubicBezTo>
                  <a:cubicBezTo>
                    <a:pt x="94" y="180"/>
                    <a:pt x="99" y="175"/>
                    <a:pt x="102" y="169"/>
                  </a:cubicBezTo>
                  <a:cubicBezTo>
                    <a:pt x="106" y="162"/>
                    <a:pt x="109" y="153"/>
                    <a:pt x="111" y="143"/>
                  </a:cubicBezTo>
                  <a:cubicBezTo>
                    <a:pt x="113" y="132"/>
                    <a:pt x="114" y="119"/>
                    <a:pt x="114" y="1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4691063" y="5229225"/>
              <a:ext cx="115888" cy="185738"/>
            </a:xfrm>
            <a:custGeom>
              <a:avLst/>
              <a:gdLst>
                <a:gd name="T0" fmla="*/ 0 w 73"/>
                <a:gd name="T1" fmla="*/ 117 h 117"/>
                <a:gd name="T2" fmla="*/ 0 w 73"/>
                <a:gd name="T3" fmla="*/ 105 h 117"/>
                <a:gd name="T4" fmla="*/ 30 w 73"/>
                <a:gd name="T5" fmla="*/ 105 h 117"/>
                <a:gd name="T6" fmla="*/ 30 w 73"/>
                <a:gd name="T7" fmla="*/ 15 h 117"/>
                <a:gd name="T8" fmla="*/ 3 w 73"/>
                <a:gd name="T9" fmla="*/ 33 h 117"/>
                <a:gd name="T10" fmla="*/ 3 w 73"/>
                <a:gd name="T11" fmla="*/ 19 h 117"/>
                <a:gd name="T12" fmla="*/ 31 w 73"/>
                <a:gd name="T13" fmla="*/ 0 h 117"/>
                <a:gd name="T14" fmla="*/ 45 w 73"/>
                <a:gd name="T15" fmla="*/ 0 h 117"/>
                <a:gd name="T16" fmla="*/ 45 w 73"/>
                <a:gd name="T17" fmla="*/ 105 h 117"/>
                <a:gd name="T18" fmla="*/ 73 w 73"/>
                <a:gd name="T19" fmla="*/ 105 h 117"/>
                <a:gd name="T20" fmla="*/ 73 w 73"/>
                <a:gd name="T21" fmla="*/ 117 h 117"/>
                <a:gd name="T22" fmla="*/ 0 w 73"/>
                <a:gd name="T2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117">
                  <a:moveTo>
                    <a:pt x="0" y="117"/>
                  </a:moveTo>
                  <a:lnTo>
                    <a:pt x="0" y="105"/>
                  </a:lnTo>
                  <a:lnTo>
                    <a:pt x="30" y="105"/>
                  </a:lnTo>
                  <a:lnTo>
                    <a:pt x="30" y="15"/>
                  </a:lnTo>
                  <a:lnTo>
                    <a:pt x="3" y="33"/>
                  </a:lnTo>
                  <a:lnTo>
                    <a:pt x="3" y="19"/>
                  </a:lnTo>
                  <a:lnTo>
                    <a:pt x="31" y="0"/>
                  </a:lnTo>
                  <a:lnTo>
                    <a:pt x="45" y="0"/>
                  </a:lnTo>
                  <a:lnTo>
                    <a:pt x="45" y="105"/>
                  </a:lnTo>
                  <a:lnTo>
                    <a:pt x="73" y="105"/>
                  </a:lnTo>
                  <a:lnTo>
                    <a:pt x="73" y="1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4841875" y="5229225"/>
              <a:ext cx="114300" cy="185738"/>
            </a:xfrm>
            <a:custGeom>
              <a:avLst/>
              <a:gdLst>
                <a:gd name="T0" fmla="*/ 0 w 72"/>
                <a:gd name="T1" fmla="*/ 117 h 117"/>
                <a:gd name="T2" fmla="*/ 0 w 72"/>
                <a:gd name="T3" fmla="*/ 105 h 117"/>
                <a:gd name="T4" fmla="*/ 29 w 72"/>
                <a:gd name="T5" fmla="*/ 105 h 117"/>
                <a:gd name="T6" fmla="*/ 29 w 72"/>
                <a:gd name="T7" fmla="*/ 15 h 117"/>
                <a:gd name="T8" fmla="*/ 2 w 72"/>
                <a:gd name="T9" fmla="*/ 33 h 117"/>
                <a:gd name="T10" fmla="*/ 2 w 72"/>
                <a:gd name="T11" fmla="*/ 19 h 117"/>
                <a:gd name="T12" fmla="*/ 30 w 72"/>
                <a:gd name="T13" fmla="*/ 0 h 117"/>
                <a:gd name="T14" fmla="*/ 44 w 72"/>
                <a:gd name="T15" fmla="*/ 0 h 117"/>
                <a:gd name="T16" fmla="*/ 44 w 72"/>
                <a:gd name="T17" fmla="*/ 105 h 117"/>
                <a:gd name="T18" fmla="*/ 72 w 72"/>
                <a:gd name="T19" fmla="*/ 105 h 117"/>
                <a:gd name="T20" fmla="*/ 72 w 72"/>
                <a:gd name="T21" fmla="*/ 117 h 117"/>
                <a:gd name="T22" fmla="*/ 0 w 72"/>
                <a:gd name="T2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117">
                  <a:moveTo>
                    <a:pt x="0" y="117"/>
                  </a:moveTo>
                  <a:lnTo>
                    <a:pt x="0" y="105"/>
                  </a:lnTo>
                  <a:lnTo>
                    <a:pt x="29" y="105"/>
                  </a:lnTo>
                  <a:lnTo>
                    <a:pt x="29" y="15"/>
                  </a:lnTo>
                  <a:lnTo>
                    <a:pt x="2" y="33"/>
                  </a:lnTo>
                  <a:lnTo>
                    <a:pt x="2" y="19"/>
                  </a:lnTo>
                  <a:lnTo>
                    <a:pt x="30" y="0"/>
                  </a:lnTo>
                  <a:lnTo>
                    <a:pt x="44" y="0"/>
                  </a:lnTo>
                  <a:lnTo>
                    <a:pt x="44" y="105"/>
                  </a:lnTo>
                  <a:lnTo>
                    <a:pt x="72" y="105"/>
                  </a:lnTo>
                  <a:lnTo>
                    <a:pt x="72" y="1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5251450" y="5229225"/>
              <a:ext cx="115888" cy="185738"/>
            </a:xfrm>
            <a:custGeom>
              <a:avLst/>
              <a:gdLst>
                <a:gd name="T0" fmla="*/ 0 w 73"/>
                <a:gd name="T1" fmla="*/ 117 h 117"/>
                <a:gd name="T2" fmla="*/ 0 w 73"/>
                <a:gd name="T3" fmla="*/ 105 h 117"/>
                <a:gd name="T4" fmla="*/ 29 w 73"/>
                <a:gd name="T5" fmla="*/ 105 h 117"/>
                <a:gd name="T6" fmla="*/ 29 w 73"/>
                <a:gd name="T7" fmla="*/ 15 h 117"/>
                <a:gd name="T8" fmla="*/ 3 w 73"/>
                <a:gd name="T9" fmla="*/ 33 h 117"/>
                <a:gd name="T10" fmla="*/ 3 w 73"/>
                <a:gd name="T11" fmla="*/ 19 h 117"/>
                <a:gd name="T12" fmla="*/ 30 w 73"/>
                <a:gd name="T13" fmla="*/ 0 h 117"/>
                <a:gd name="T14" fmla="*/ 44 w 73"/>
                <a:gd name="T15" fmla="*/ 0 h 117"/>
                <a:gd name="T16" fmla="*/ 44 w 73"/>
                <a:gd name="T17" fmla="*/ 105 h 117"/>
                <a:gd name="T18" fmla="*/ 73 w 73"/>
                <a:gd name="T19" fmla="*/ 105 h 117"/>
                <a:gd name="T20" fmla="*/ 73 w 73"/>
                <a:gd name="T21" fmla="*/ 117 h 117"/>
                <a:gd name="T22" fmla="*/ 0 w 73"/>
                <a:gd name="T2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117">
                  <a:moveTo>
                    <a:pt x="0" y="117"/>
                  </a:moveTo>
                  <a:lnTo>
                    <a:pt x="0" y="105"/>
                  </a:lnTo>
                  <a:lnTo>
                    <a:pt x="29" y="105"/>
                  </a:lnTo>
                  <a:lnTo>
                    <a:pt x="29" y="15"/>
                  </a:lnTo>
                  <a:lnTo>
                    <a:pt x="3" y="33"/>
                  </a:lnTo>
                  <a:lnTo>
                    <a:pt x="3" y="19"/>
                  </a:lnTo>
                  <a:lnTo>
                    <a:pt x="30" y="0"/>
                  </a:lnTo>
                  <a:lnTo>
                    <a:pt x="44" y="0"/>
                  </a:lnTo>
                  <a:lnTo>
                    <a:pt x="44" y="105"/>
                  </a:lnTo>
                  <a:lnTo>
                    <a:pt x="73" y="105"/>
                  </a:lnTo>
                  <a:lnTo>
                    <a:pt x="73" y="1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5394325" y="5227638"/>
              <a:ext cx="122238" cy="187325"/>
            </a:xfrm>
            <a:custGeom>
              <a:avLst/>
              <a:gdLst>
                <a:gd name="T0" fmla="*/ 0 w 133"/>
                <a:gd name="T1" fmla="*/ 205 h 205"/>
                <a:gd name="T2" fmla="*/ 0 w 133"/>
                <a:gd name="T3" fmla="*/ 187 h 205"/>
                <a:gd name="T4" fmla="*/ 17 w 133"/>
                <a:gd name="T5" fmla="*/ 157 h 205"/>
                <a:gd name="T6" fmla="*/ 40 w 133"/>
                <a:gd name="T7" fmla="*/ 134 h 205"/>
                <a:gd name="T8" fmla="*/ 62 w 133"/>
                <a:gd name="T9" fmla="*/ 115 h 205"/>
                <a:gd name="T10" fmla="*/ 83 w 133"/>
                <a:gd name="T11" fmla="*/ 97 h 205"/>
                <a:gd name="T12" fmla="*/ 98 w 133"/>
                <a:gd name="T13" fmla="*/ 78 h 205"/>
                <a:gd name="T14" fmla="*/ 104 w 133"/>
                <a:gd name="T15" fmla="*/ 56 h 205"/>
                <a:gd name="T16" fmla="*/ 101 w 133"/>
                <a:gd name="T17" fmla="*/ 41 h 205"/>
                <a:gd name="T18" fmla="*/ 94 w 133"/>
                <a:gd name="T19" fmla="*/ 30 h 205"/>
                <a:gd name="T20" fmla="*/ 82 w 133"/>
                <a:gd name="T21" fmla="*/ 23 h 205"/>
                <a:gd name="T22" fmla="*/ 67 w 133"/>
                <a:gd name="T23" fmla="*/ 21 h 205"/>
                <a:gd name="T24" fmla="*/ 52 w 133"/>
                <a:gd name="T25" fmla="*/ 23 h 205"/>
                <a:gd name="T26" fmla="*/ 40 w 133"/>
                <a:gd name="T27" fmla="*/ 30 h 205"/>
                <a:gd name="T28" fmla="*/ 31 w 133"/>
                <a:gd name="T29" fmla="*/ 40 h 205"/>
                <a:gd name="T30" fmla="*/ 27 w 133"/>
                <a:gd name="T31" fmla="*/ 55 h 205"/>
                <a:gd name="T32" fmla="*/ 1 w 133"/>
                <a:gd name="T33" fmla="*/ 53 h 205"/>
                <a:gd name="T34" fmla="*/ 7 w 133"/>
                <a:gd name="T35" fmla="*/ 32 h 205"/>
                <a:gd name="T36" fmla="*/ 20 w 133"/>
                <a:gd name="T37" fmla="*/ 16 h 205"/>
                <a:gd name="T38" fmla="*/ 40 w 133"/>
                <a:gd name="T39" fmla="*/ 4 h 205"/>
                <a:gd name="T40" fmla="*/ 67 w 133"/>
                <a:gd name="T41" fmla="*/ 0 h 205"/>
                <a:gd name="T42" fmla="*/ 94 w 133"/>
                <a:gd name="T43" fmla="*/ 4 h 205"/>
                <a:gd name="T44" fmla="*/ 113 w 133"/>
                <a:gd name="T45" fmla="*/ 14 h 205"/>
                <a:gd name="T46" fmla="*/ 126 w 133"/>
                <a:gd name="T47" fmla="*/ 31 h 205"/>
                <a:gd name="T48" fmla="*/ 130 w 133"/>
                <a:gd name="T49" fmla="*/ 55 h 205"/>
                <a:gd name="T50" fmla="*/ 126 w 133"/>
                <a:gd name="T51" fmla="*/ 75 h 205"/>
                <a:gd name="T52" fmla="*/ 117 w 133"/>
                <a:gd name="T53" fmla="*/ 92 h 205"/>
                <a:gd name="T54" fmla="*/ 103 w 133"/>
                <a:gd name="T55" fmla="*/ 108 h 205"/>
                <a:gd name="T56" fmla="*/ 86 w 133"/>
                <a:gd name="T57" fmla="*/ 123 h 205"/>
                <a:gd name="T58" fmla="*/ 68 w 133"/>
                <a:gd name="T59" fmla="*/ 138 h 205"/>
                <a:gd name="T60" fmla="*/ 51 w 133"/>
                <a:gd name="T61" fmla="*/ 152 h 205"/>
                <a:gd name="T62" fmla="*/ 38 w 133"/>
                <a:gd name="T63" fmla="*/ 167 h 205"/>
                <a:gd name="T64" fmla="*/ 28 w 133"/>
                <a:gd name="T65" fmla="*/ 183 h 205"/>
                <a:gd name="T66" fmla="*/ 133 w 133"/>
                <a:gd name="T67" fmla="*/ 183 h 205"/>
                <a:gd name="T68" fmla="*/ 133 w 133"/>
                <a:gd name="T69" fmla="*/ 205 h 205"/>
                <a:gd name="T70" fmla="*/ 0 w 133"/>
                <a:gd name="T7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3" h="205">
                  <a:moveTo>
                    <a:pt x="0" y="205"/>
                  </a:moveTo>
                  <a:lnTo>
                    <a:pt x="0" y="187"/>
                  </a:lnTo>
                  <a:cubicBezTo>
                    <a:pt x="4" y="175"/>
                    <a:pt x="10" y="166"/>
                    <a:pt x="17" y="157"/>
                  </a:cubicBezTo>
                  <a:cubicBezTo>
                    <a:pt x="24" y="148"/>
                    <a:pt x="32" y="141"/>
                    <a:pt x="40" y="134"/>
                  </a:cubicBezTo>
                  <a:cubicBezTo>
                    <a:pt x="47" y="127"/>
                    <a:pt x="55" y="120"/>
                    <a:pt x="62" y="115"/>
                  </a:cubicBezTo>
                  <a:cubicBezTo>
                    <a:pt x="70" y="109"/>
                    <a:pt x="77" y="103"/>
                    <a:pt x="83" y="97"/>
                  </a:cubicBezTo>
                  <a:cubicBezTo>
                    <a:pt x="89" y="91"/>
                    <a:pt x="94" y="85"/>
                    <a:pt x="98" y="78"/>
                  </a:cubicBezTo>
                  <a:cubicBezTo>
                    <a:pt x="102" y="72"/>
                    <a:pt x="104" y="64"/>
                    <a:pt x="104" y="56"/>
                  </a:cubicBezTo>
                  <a:cubicBezTo>
                    <a:pt x="104" y="50"/>
                    <a:pt x="103" y="45"/>
                    <a:pt x="101" y="41"/>
                  </a:cubicBezTo>
                  <a:cubicBezTo>
                    <a:pt x="99" y="37"/>
                    <a:pt x="97" y="33"/>
                    <a:pt x="94" y="30"/>
                  </a:cubicBezTo>
                  <a:cubicBezTo>
                    <a:pt x="90" y="27"/>
                    <a:pt x="86" y="25"/>
                    <a:pt x="82" y="23"/>
                  </a:cubicBezTo>
                  <a:cubicBezTo>
                    <a:pt x="77" y="22"/>
                    <a:pt x="72" y="21"/>
                    <a:pt x="67" y="21"/>
                  </a:cubicBezTo>
                  <a:cubicBezTo>
                    <a:pt x="62" y="21"/>
                    <a:pt x="57" y="22"/>
                    <a:pt x="52" y="23"/>
                  </a:cubicBezTo>
                  <a:cubicBezTo>
                    <a:pt x="48" y="25"/>
                    <a:pt x="44" y="27"/>
                    <a:pt x="40" y="30"/>
                  </a:cubicBezTo>
                  <a:cubicBezTo>
                    <a:pt x="37" y="33"/>
                    <a:pt x="34" y="36"/>
                    <a:pt x="31" y="40"/>
                  </a:cubicBezTo>
                  <a:cubicBezTo>
                    <a:pt x="29" y="45"/>
                    <a:pt x="28" y="50"/>
                    <a:pt x="27" y="55"/>
                  </a:cubicBezTo>
                  <a:lnTo>
                    <a:pt x="1" y="53"/>
                  </a:lnTo>
                  <a:cubicBezTo>
                    <a:pt x="2" y="46"/>
                    <a:pt x="4" y="39"/>
                    <a:pt x="7" y="32"/>
                  </a:cubicBezTo>
                  <a:cubicBezTo>
                    <a:pt x="10" y="26"/>
                    <a:pt x="14" y="20"/>
                    <a:pt x="20" y="16"/>
                  </a:cubicBezTo>
                  <a:cubicBezTo>
                    <a:pt x="25" y="11"/>
                    <a:pt x="32" y="7"/>
                    <a:pt x="40" y="4"/>
                  </a:cubicBezTo>
                  <a:cubicBezTo>
                    <a:pt x="48" y="1"/>
                    <a:pt x="57" y="0"/>
                    <a:pt x="67" y="0"/>
                  </a:cubicBezTo>
                  <a:cubicBezTo>
                    <a:pt x="77" y="0"/>
                    <a:pt x="86" y="1"/>
                    <a:pt x="94" y="4"/>
                  </a:cubicBezTo>
                  <a:cubicBezTo>
                    <a:pt x="101" y="6"/>
                    <a:pt x="108" y="9"/>
                    <a:pt x="113" y="14"/>
                  </a:cubicBezTo>
                  <a:cubicBezTo>
                    <a:pt x="119" y="19"/>
                    <a:pt x="123" y="25"/>
                    <a:pt x="126" y="31"/>
                  </a:cubicBezTo>
                  <a:cubicBezTo>
                    <a:pt x="129" y="38"/>
                    <a:pt x="130" y="46"/>
                    <a:pt x="130" y="55"/>
                  </a:cubicBezTo>
                  <a:cubicBezTo>
                    <a:pt x="130" y="62"/>
                    <a:pt x="129" y="68"/>
                    <a:pt x="126" y="75"/>
                  </a:cubicBezTo>
                  <a:cubicBezTo>
                    <a:pt x="124" y="81"/>
                    <a:pt x="121" y="86"/>
                    <a:pt x="117" y="92"/>
                  </a:cubicBezTo>
                  <a:cubicBezTo>
                    <a:pt x="113" y="98"/>
                    <a:pt x="108" y="103"/>
                    <a:pt x="103" y="108"/>
                  </a:cubicBezTo>
                  <a:cubicBezTo>
                    <a:pt x="97" y="113"/>
                    <a:pt x="92" y="118"/>
                    <a:pt x="86" y="123"/>
                  </a:cubicBezTo>
                  <a:cubicBezTo>
                    <a:pt x="80" y="128"/>
                    <a:pt x="74" y="133"/>
                    <a:pt x="68" y="138"/>
                  </a:cubicBezTo>
                  <a:cubicBezTo>
                    <a:pt x="62" y="143"/>
                    <a:pt x="57" y="147"/>
                    <a:pt x="51" y="152"/>
                  </a:cubicBezTo>
                  <a:cubicBezTo>
                    <a:pt x="46" y="157"/>
                    <a:pt x="42" y="162"/>
                    <a:pt x="38" y="167"/>
                  </a:cubicBezTo>
                  <a:cubicBezTo>
                    <a:pt x="33" y="172"/>
                    <a:pt x="30" y="177"/>
                    <a:pt x="28" y="183"/>
                  </a:cubicBezTo>
                  <a:lnTo>
                    <a:pt x="133" y="183"/>
                  </a:lnTo>
                  <a:lnTo>
                    <a:pt x="133" y="205"/>
                  </a:lnTo>
                  <a:lnTo>
                    <a:pt x="0" y="2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5807075" y="5229225"/>
              <a:ext cx="117475" cy="185738"/>
            </a:xfrm>
            <a:custGeom>
              <a:avLst/>
              <a:gdLst>
                <a:gd name="T0" fmla="*/ 0 w 74"/>
                <a:gd name="T1" fmla="*/ 117 h 117"/>
                <a:gd name="T2" fmla="*/ 0 w 74"/>
                <a:gd name="T3" fmla="*/ 105 h 117"/>
                <a:gd name="T4" fmla="*/ 30 w 74"/>
                <a:gd name="T5" fmla="*/ 105 h 117"/>
                <a:gd name="T6" fmla="*/ 30 w 74"/>
                <a:gd name="T7" fmla="*/ 15 h 117"/>
                <a:gd name="T8" fmla="*/ 4 w 74"/>
                <a:gd name="T9" fmla="*/ 33 h 117"/>
                <a:gd name="T10" fmla="*/ 4 w 74"/>
                <a:gd name="T11" fmla="*/ 19 h 117"/>
                <a:gd name="T12" fmla="*/ 31 w 74"/>
                <a:gd name="T13" fmla="*/ 0 h 117"/>
                <a:gd name="T14" fmla="*/ 45 w 74"/>
                <a:gd name="T15" fmla="*/ 0 h 117"/>
                <a:gd name="T16" fmla="*/ 45 w 74"/>
                <a:gd name="T17" fmla="*/ 105 h 117"/>
                <a:gd name="T18" fmla="*/ 74 w 74"/>
                <a:gd name="T19" fmla="*/ 105 h 117"/>
                <a:gd name="T20" fmla="*/ 74 w 74"/>
                <a:gd name="T21" fmla="*/ 117 h 117"/>
                <a:gd name="T22" fmla="*/ 0 w 74"/>
                <a:gd name="T2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117">
                  <a:moveTo>
                    <a:pt x="0" y="117"/>
                  </a:moveTo>
                  <a:lnTo>
                    <a:pt x="0" y="105"/>
                  </a:lnTo>
                  <a:lnTo>
                    <a:pt x="30" y="105"/>
                  </a:lnTo>
                  <a:lnTo>
                    <a:pt x="30" y="15"/>
                  </a:lnTo>
                  <a:lnTo>
                    <a:pt x="4" y="33"/>
                  </a:lnTo>
                  <a:lnTo>
                    <a:pt x="4" y="19"/>
                  </a:lnTo>
                  <a:lnTo>
                    <a:pt x="31" y="0"/>
                  </a:lnTo>
                  <a:lnTo>
                    <a:pt x="45" y="0"/>
                  </a:lnTo>
                  <a:lnTo>
                    <a:pt x="45" y="105"/>
                  </a:lnTo>
                  <a:lnTo>
                    <a:pt x="74" y="105"/>
                  </a:lnTo>
                  <a:lnTo>
                    <a:pt x="74" y="1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5946775" y="5227638"/>
              <a:ext cx="128588" cy="190500"/>
            </a:xfrm>
            <a:custGeom>
              <a:avLst/>
              <a:gdLst>
                <a:gd name="T0" fmla="*/ 139 w 139"/>
                <a:gd name="T1" fmla="*/ 149 h 208"/>
                <a:gd name="T2" fmla="*/ 135 w 139"/>
                <a:gd name="T3" fmla="*/ 174 h 208"/>
                <a:gd name="T4" fmla="*/ 122 w 139"/>
                <a:gd name="T5" fmla="*/ 192 h 208"/>
                <a:gd name="T6" fmla="*/ 100 w 139"/>
                <a:gd name="T7" fmla="*/ 204 h 208"/>
                <a:gd name="T8" fmla="*/ 71 w 139"/>
                <a:gd name="T9" fmla="*/ 208 h 208"/>
                <a:gd name="T10" fmla="*/ 39 w 139"/>
                <a:gd name="T11" fmla="*/ 203 h 208"/>
                <a:gd name="T12" fmla="*/ 18 w 139"/>
                <a:gd name="T13" fmla="*/ 191 h 208"/>
                <a:gd name="T14" fmla="*/ 6 w 139"/>
                <a:gd name="T15" fmla="*/ 173 h 208"/>
                <a:gd name="T16" fmla="*/ 0 w 139"/>
                <a:gd name="T17" fmla="*/ 153 h 208"/>
                <a:gd name="T18" fmla="*/ 27 w 139"/>
                <a:gd name="T19" fmla="*/ 150 h 208"/>
                <a:gd name="T20" fmla="*/ 31 w 139"/>
                <a:gd name="T21" fmla="*/ 165 h 208"/>
                <a:gd name="T22" fmla="*/ 40 w 139"/>
                <a:gd name="T23" fmla="*/ 176 h 208"/>
                <a:gd name="T24" fmla="*/ 53 w 139"/>
                <a:gd name="T25" fmla="*/ 184 h 208"/>
                <a:gd name="T26" fmla="*/ 71 w 139"/>
                <a:gd name="T27" fmla="*/ 186 h 208"/>
                <a:gd name="T28" fmla="*/ 101 w 139"/>
                <a:gd name="T29" fmla="*/ 177 h 208"/>
                <a:gd name="T30" fmla="*/ 113 w 139"/>
                <a:gd name="T31" fmla="*/ 148 h 208"/>
                <a:gd name="T32" fmla="*/ 108 w 139"/>
                <a:gd name="T33" fmla="*/ 130 h 208"/>
                <a:gd name="T34" fmla="*/ 95 w 139"/>
                <a:gd name="T35" fmla="*/ 120 h 208"/>
                <a:gd name="T36" fmla="*/ 79 w 139"/>
                <a:gd name="T37" fmla="*/ 115 h 208"/>
                <a:gd name="T38" fmla="*/ 63 w 139"/>
                <a:gd name="T39" fmla="*/ 113 h 208"/>
                <a:gd name="T40" fmla="*/ 49 w 139"/>
                <a:gd name="T41" fmla="*/ 113 h 208"/>
                <a:gd name="T42" fmla="*/ 49 w 139"/>
                <a:gd name="T43" fmla="*/ 91 h 208"/>
                <a:gd name="T44" fmla="*/ 63 w 139"/>
                <a:gd name="T45" fmla="*/ 91 h 208"/>
                <a:gd name="T46" fmla="*/ 78 w 139"/>
                <a:gd name="T47" fmla="*/ 89 h 208"/>
                <a:gd name="T48" fmla="*/ 92 w 139"/>
                <a:gd name="T49" fmla="*/ 84 h 208"/>
                <a:gd name="T50" fmla="*/ 103 w 139"/>
                <a:gd name="T51" fmla="*/ 73 h 208"/>
                <a:gd name="T52" fmla="*/ 107 w 139"/>
                <a:gd name="T53" fmla="*/ 56 h 208"/>
                <a:gd name="T54" fmla="*/ 98 w 139"/>
                <a:gd name="T55" fmla="*/ 31 h 208"/>
                <a:gd name="T56" fmla="*/ 70 w 139"/>
                <a:gd name="T57" fmla="*/ 21 h 208"/>
                <a:gd name="T58" fmla="*/ 42 w 139"/>
                <a:gd name="T59" fmla="*/ 30 h 208"/>
                <a:gd name="T60" fmla="*/ 30 w 139"/>
                <a:gd name="T61" fmla="*/ 54 h 208"/>
                <a:gd name="T62" fmla="*/ 4 w 139"/>
                <a:gd name="T63" fmla="*/ 52 h 208"/>
                <a:gd name="T64" fmla="*/ 11 w 139"/>
                <a:gd name="T65" fmla="*/ 29 h 208"/>
                <a:gd name="T66" fmla="*/ 26 w 139"/>
                <a:gd name="T67" fmla="*/ 13 h 208"/>
                <a:gd name="T68" fmla="*/ 46 w 139"/>
                <a:gd name="T69" fmla="*/ 3 h 208"/>
                <a:gd name="T70" fmla="*/ 70 w 139"/>
                <a:gd name="T71" fmla="*/ 0 h 208"/>
                <a:gd name="T72" fmla="*/ 99 w 139"/>
                <a:gd name="T73" fmla="*/ 4 h 208"/>
                <a:gd name="T74" fmla="*/ 119 w 139"/>
                <a:gd name="T75" fmla="*/ 16 h 208"/>
                <a:gd name="T76" fmla="*/ 130 w 139"/>
                <a:gd name="T77" fmla="*/ 33 h 208"/>
                <a:gd name="T78" fmla="*/ 134 w 139"/>
                <a:gd name="T79" fmla="*/ 53 h 208"/>
                <a:gd name="T80" fmla="*/ 131 w 139"/>
                <a:gd name="T81" fmla="*/ 70 h 208"/>
                <a:gd name="T82" fmla="*/ 124 w 139"/>
                <a:gd name="T83" fmla="*/ 84 h 208"/>
                <a:gd name="T84" fmla="*/ 111 w 139"/>
                <a:gd name="T85" fmla="*/ 94 h 208"/>
                <a:gd name="T86" fmla="*/ 92 w 139"/>
                <a:gd name="T87" fmla="*/ 101 h 208"/>
                <a:gd name="T88" fmla="*/ 92 w 139"/>
                <a:gd name="T89" fmla="*/ 102 h 208"/>
                <a:gd name="T90" fmla="*/ 113 w 139"/>
                <a:gd name="T91" fmla="*/ 107 h 208"/>
                <a:gd name="T92" fmla="*/ 128 w 139"/>
                <a:gd name="T93" fmla="*/ 118 h 208"/>
                <a:gd name="T94" fmla="*/ 136 w 139"/>
                <a:gd name="T95" fmla="*/ 132 h 208"/>
                <a:gd name="T96" fmla="*/ 139 w 139"/>
                <a:gd name="T97" fmla="*/ 14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9" h="208">
                  <a:moveTo>
                    <a:pt x="139" y="149"/>
                  </a:moveTo>
                  <a:cubicBezTo>
                    <a:pt x="139" y="158"/>
                    <a:pt x="138" y="167"/>
                    <a:pt x="135" y="174"/>
                  </a:cubicBezTo>
                  <a:cubicBezTo>
                    <a:pt x="132" y="181"/>
                    <a:pt x="127" y="187"/>
                    <a:pt x="122" y="192"/>
                  </a:cubicBezTo>
                  <a:cubicBezTo>
                    <a:pt x="116" y="197"/>
                    <a:pt x="109" y="201"/>
                    <a:pt x="100" y="204"/>
                  </a:cubicBezTo>
                  <a:cubicBezTo>
                    <a:pt x="92" y="206"/>
                    <a:pt x="82" y="208"/>
                    <a:pt x="71" y="208"/>
                  </a:cubicBezTo>
                  <a:cubicBezTo>
                    <a:pt x="58" y="208"/>
                    <a:pt x="48" y="206"/>
                    <a:pt x="39" y="203"/>
                  </a:cubicBezTo>
                  <a:cubicBezTo>
                    <a:pt x="31" y="200"/>
                    <a:pt x="24" y="196"/>
                    <a:pt x="18" y="191"/>
                  </a:cubicBezTo>
                  <a:cubicBezTo>
                    <a:pt x="13" y="186"/>
                    <a:pt x="9" y="180"/>
                    <a:pt x="6" y="173"/>
                  </a:cubicBezTo>
                  <a:cubicBezTo>
                    <a:pt x="3" y="167"/>
                    <a:pt x="1" y="160"/>
                    <a:pt x="0" y="153"/>
                  </a:cubicBezTo>
                  <a:lnTo>
                    <a:pt x="27" y="150"/>
                  </a:lnTo>
                  <a:cubicBezTo>
                    <a:pt x="28" y="156"/>
                    <a:pt x="29" y="161"/>
                    <a:pt x="31" y="165"/>
                  </a:cubicBezTo>
                  <a:cubicBezTo>
                    <a:pt x="33" y="169"/>
                    <a:pt x="36" y="173"/>
                    <a:pt x="40" y="176"/>
                  </a:cubicBezTo>
                  <a:cubicBezTo>
                    <a:pt x="43" y="180"/>
                    <a:pt x="47" y="182"/>
                    <a:pt x="53" y="184"/>
                  </a:cubicBezTo>
                  <a:cubicBezTo>
                    <a:pt x="58" y="185"/>
                    <a:pt x="64" y="186"/>
                    <a:pt x="71" y="186"/>
                  </a:cubicBezTo>
                  <a:cubicBezTo>
                    <a:pt x="84" y="186"/>
                    <a:pt x="94" y="183"/>
                    <a:pt x="101" y="177"/>
                  </a:cubicBezTo>
                  <a:cubicBezTo>
                    <a:pt x="109" y="170"/>
                    <a:pt x="113" y="161"/>
                    <a:pt x="113" y="148"/>
                  </a:cubicBezTo>
                  <a:cubicBezTo>
                    <a:pt x="113" y="141"/>
                    <a:pt x="111" y="135"/>
                    <a:pt x="108" y="130"/>
                  </a:cubicBezTo>
                  <a:cubicBezTo>
                    <a:pt x="104" y="126"/>
                    <a:pt x="100" y="122"/>
                    <a:pt x="95" y="120"/>
                  </a:cubicBezTo>
                  <a:cubicBezTo>
                    <a:pt x="90" y="117"/>
                    <a:pt x="85" y="115"/>
                    <a:pt x="79" y="115"/>
                  </a:cubicBezTo>
                  <a:cubicBezTo>
                    <a:pt x="74" y="114"/>
                    <a:pt x="68" y="113"/>
                    <a:pt x="63" y="113"/>
                  </a:cubicBezTo>
                  <a:lnTo>
                    <a:pt x="49" y="113"/>
                  </a:lnTo>
                  <a:lnTo>
                    <a:pt x="49" y="91"/>
                  </a:lnTo>
                  <a:lnTo>
                    <a:pt x="63" y="91"/>
                  </a:lnTo>
                  <a:cubicBezTo>
                    <a:pt x="68" y="91"/>
                    <a:pt x="73" y="90"/>
                    <a:pt x="78" y="89"/>
                  </a:cubicBezTo>
                  <a:cubicBezTo>
                    <a:pt x="83" y="88"/>
                    <a:pt x="88" y="87"/>
                    <a:pt x="92" y="84"/>
                  </a:cubicBezTo>
                  <a:cubicBezTo>
                    <a:pt x="97" y="81"/>
                    <a:pt x="100" y="78"/>
                    <a:pt x="103" y="73"/>
                  </a:cubicBezTo>
                  <a:cubicBezTo>
                    <a:pt x="106" y="69"/>
                    <a:pt x="107" y="63"/>
                    <a:pt x="107" y="56"/>
                  </a:cubicBezTo>
                  <a:cubicBezTo>
                    <a:pt x="107" y="45"/>
                    <a:pt x="104" y="37"/>
                    <a:pt x="98" y="31"/>
                  </a:cubicBezTo>
                  <a:cubicBezTo>
                    <a:pt x="91" y="24"/>
                    <a:pt x="82" y="21"/>
                    <a:pt x="70" y="21"/>
                  </a:cubicBezTo>
                  <a:cubicBezTo>
                    <a:pt x="58" y="21"/>
                    <a:pt x="49" y="24"/>
                    <a:pt x="42" y="30"/>
                  </a:cubicBezTo>
                  <a:cubicBezTo>
                    <a:pt x="35" y="36"/>
                    <a:pt x="31" y="44"/>
                    <a:pt x="30" y="54"/>
                  </a:cubicBezTo>
                  <a:lnTo>
                    <a:pt x="4" y="52"/>
                  </a:lnTo>
                  <a:cubicBezTo>
                    <a:pt x="5" y="44"/>
                    <a:pt x="7" y="36"/>
                    <a:pt x="11" y="29"/>
                  </a:cubicBezTo>
                  <a:cubicBezTo>
                    <a:pt x="15" y="23"/>
                    <a:pt x="20" y="17"/>
                    <a:pt x="26" y="13"/>
                  </a:cubicBezTo>
                  <a:cubicBezTo>
                    <a:pt x="31" y="9"/>
                    <a:pt x="38" y="5"/>
                    <a:pt x="46" y="3"/>
                  </a:cubicBezTo>
                  <a:cubicBezTo>
                    <a:pt x="53" y="1"/>
                    <a:pt x="61" y="0"/>
                    <a:pt x="70" y="0"/>
                  </a:cubicBezTo>
                  <a:cubicBezTo>
                    <a:pt x="81" y="0"/>
                    <a:pt x="91" y="1"/>
                    <a:pt x="99" y="4"/>
                  </a:cubicBezTo>
                  <a:cubicBezTo>
                    <a:pt x="107" y="7"/>
                    <a:pt x="114" y="11"/>
                    <a:pt x="119" y="16"/>
                  </a:cubicBezTo>
                  <a:cubicBezTo>
                    <a:pt x="124" y="20"/>
                    <a:pt x="128" y="26"/>
                    <a:pt x="130" y="33"/>
                  </a:cubicBezTo>
                  <a:cubicBezTo>
                    <a:pt x="133" y="39"/>
                    <a:pt x="134" y="46"/>
                    <a:pt x="134" y="53"/>
                  </a:cubicBezTo>
                  <a:cubicBezTo>
                    <a:pt x="134" y="59"/>
                    <a:pt x="133" y="65"/>
                    <a:pt x="131" y="70"/>
                  </a:cubicBezTo>
                  <a:cubicBezTo>
                    <a:pt x="130" y="75"/>
                    <a:pt x="127" y="80"/>
                    <a:pt x="124" y="84"/>
                  </a:cubicBezTo>
                  <a:cubicBezTo>
                    <a:pt x="120" y="88"/>
                    <a:pt x="116" y="91"/>
                    <a:pt x="111" y="94"/>
                  </a:cubicBezTo>
                  <a:cubicBezTo>
                    <a:pt x="105" y="97"/>
                    <a:pt x="99" y="100"/>
                    <a:pt x="92" y="101"/>
                  </a:cubicBezTo>
                  <a:lnTo>
                    <a:pt x="92" y="102"/>
                  </a:lnTo>
                  <a:cubicBezTo>
                    <a:pt x="100" y="103"/>
                    <a:pt x="107" y="104"/>
                    <a:pt x="113" y="107"/>
                  </a:cubicBezTo>
                  <a:cubicBezTo>
                    <a:pt x="119" y="110"/>
                    <a:pt x="124" y="114"/>
                    <a:pt x="128" y="118"/>
                  </a:cubicBezTo>
                  <a:cubicBezTo>
                    <a:pt x="132" y="122"/>
                    <a:pt x="135" y="127"/>
                    <a:pt x="136" y="132"/>
                  </a:cubicBezTo>
                  <a:cubicBezTo>
                    <a:pt x="138" y="137"/>
                    <a:pt x="139" y="143"/>
                    <a:pt x="139" y="1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6367463" y="5229225"/>
              <a:ext cx="115888" cy="185738"/>
            </a:xfrm>
            <a:custGeom>
              <a:avLst/>
              <a:gdLst>
                <a:gd name="T0" fmla="*/ 0 w 73"/>
                <a:gd name="T1" fmla="*/ 117 h 117"/>
                <a:gd name="T2" fmla="*/ 0 w 73"/>
                <a:gd name="T3" fmla="*/ 105 h 117"/>
                <a:gd name="T4" fmla="*/ 29 w 73"/>
                <a:gd name="T5" fmla="*/ 105 h 117"/>
                <a:gd name="T6" fmla="*/ 29 w 73"/>
                <a:gd name="T7" fmla="*/ 15 h 117"/>
                <a:gd name="T8" fmla="*/ 3 w 73"/>
                <a:gd name="T9" fmla="*/ 33 h 117"/>
                <a:gd name="T10" fmla="*/ 3 w 73"/>
                <a:gd name="T11" fmla="*/ 19 h 117"/>
                <a:gd name="T12" fmla="*/ 31 w 73"/>
                <a:gd name="T13" fmla="*/ 0 h 117"/>
                <a:gd name="T14" fmla="*/ 44 w 73"/>
                <a:gd name="T15" fmla="*/ 0 h 117"/>
                <a:gd name="T16" fmla="*/ 44 w 73"/>
                <a:gd name="T17" fmla="*/ 105 h 117"/>
                <a:gd name="T18" fmla="*/ 73 w 73"/>
                <a:gd name="T19" fmla="*/ 105 h 117"/>
                <a:gd name="T20" fmla="*/ 73 w 73"/>
                <a:gd name="T21" fmla="*/ 117 h 117"/>
                <a:gd name="T22" fmla="*/ 0 w 73"/>
                <a:gd name="T2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117">
                  <a:moveTo>
                    <a:pt x="0" y="117"/>
                  </a:moveTo>
                  <a:lnTo>
                    <a:pt x="0" y="105"/>
                  </a:lnTo>
                  <a:lnTo>
                    <a:pt x="29" y="105"/>
                  </a:lnTo>
                  <a:lnTo>
                    <a:pt x="29" y="15"/>
                  </a:lnTo>
                  <a:lnTo>
                    <a:pt x="3" y="33"/>
                  </a:lnTo>
                  <a:lnTo>
                    <a:pt x="3" y="19"/>
                  </a:lnTo>
                  <a:lnTo>
                    <a:pt x="31" y="0"/>
                  </a:lnTo>
                  <a:lnTo>
                    <a:pt x="44" y="0"/>
                  </a:lnTo>
                  <a:lnTo>
                    <a:pt x="44" y="105"/>
                  </a:lnTo>
                  <a:lnTo>
                    <a:pt x="73" y="105"/>
                  </a:lnTo>
                  <a:lnTo>
                    <a:pt x="73" y="1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6"/>
            <p:cNvSpPr>
              <a:spLocks noEditPoints="1"/>
            </p:cNvSpPr>
            <p:nvPr/>
          </p:nvSpPr>
          <p:spPr bwMode="auto">
            <a:xfrm>
              <a:off x="6502400" y="5229225"/>
              <a:ext cx="134938" cy="185738"/>
            </a:xfrm>
            <a:custGeom>
              <a:avLst/>
              <a:gdLst>
                <a:gd name="T0" fmla="*/ 119 w 147"/>
                <a:gd name="T1" fmla="*/ 156 h 202"/>
                <a:gd name="T2" fmla="*/ 119 w 147"/>
                <a:gd name="T3" fmla="*/ 202 h 202"/>
                <a:gd name="T4" fmla="*/ 95 w 147"/>
                <a:gd name="T5" fmla="*/ 202 h 202"/>
                <a:gd name="T6" fmla="*/ 95 w 147"/>
                <a:gd name="T7" fmla="*/ 156 h 202"/>
                <a:gd name="T8" fmla="*/ 0 w 147"/>
                <a:gd name="T9" fmla="*/ 156 h 202"/>
                <a:gd name="T10" fmla="*/ 0 w 147"/>
                <a:gd name="T11" fmla="*/ 136 h 202"/>
                <a:gd name="T12" fmla="*/ 92 w 147"/>
                <a:gd name="T13" fmla="*/ 0 h 202"/>
                <a:gd name="T14" fmla="*/ 119 w 147"/>
                <a:gd name="T15" fmla="*/ 0 h 202"/>
                <a:gd name="T16" fmla="*/ 119 w 147"/>
                <a:gd name="T17" fmla="*/ 136 h 202"/>
                <a:gd name="T18" fmla="*/ 147 w 147"/>
                <a:gd name="T19" fmla="*/ 136 h 202"/>
                <a:gd name="T20" fmla="*/ 147 w 147"/>
                <a:gd name="T21" fmla="*/ 156 h 202"/>
                <a:gd name="T22" fmla="*/ 119 w 147"/>
                <a:gd name="T23" fmla="*/ 156 h 202"/>
                <a:gd name="T24" fmla="*/ 95 w 147"/>
                <a:gd name="T25" fmla="*/ 29 h 202"/>
                <a:gd name="T26" fmla="*/ 93 w 147"/>
                <a:gd name="T27" fmla="*/ 32 h 202"/>
                <a:gd name="T28" fmla="*/ 91 w 147"/>
                <a:gd name="T29" fmla="*/ 36 h 202"/>
                <a:gd name="T30" fmla="*/ 88 w 147"/>
                <a:gd name="T31" fmla="*/ 42 h 202"/>
                <a:gd name="T32" fmla="*/ 85 w 147"/>
                <a:gd name="T33" fmla="*/ 46 h 202"/>
                <a:gd name="T34" fmla="*/ 33 w 147"/>
                <a:gd name="T35" fmla="*/ 122 h 202"/>
                <a:gd name="T36" fmla="*/ 31 w 147"/>
                <a:gd name="T37" fmla="*/ 125 h 202"/>
                <a:gd name="T38" fmla="*/ 29 w 147"/>
                <a:gd name="T39" fmla="*/ 129 h 202"/>
                <a:gd name="T40" fmla="*/ 26 w 147"/>
                <a:gd name="T41" fmla="*/ 133 h 202"/>
                <a:gd name="T42" fmla="*/ 23 w 147"/>
                <a:gd name="T43" fmla="*/ 136 h 202"/>
                <a:gd name="T44" fmla="*/ 95 w 147"/>
                <a:gd name="T45" fmla="*/ 136 h 202"/>
                <a:gd name="T46" fmla="*/ 95 w 147"/>
                <a:gd name="T47" fmla="*/ 29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7" h="202">
                  <a:moveTo>
                    <a:pt x="119" y="156"/>
                  </a:moveTo>
                  <a:lnTo>
                    <a:pt x="119" y="202"/>
                  </a:lnTo>
                  <a:lnTo>
                    <a:pt x="95" y="202"/>
                  </a:lnTo>
                  <a:lnTo>
                    <a:pt x="95" y="156"/>
                  </a:lnTo>
                  <a:lnTo>
                    <a:pt x="0" y="156"/>
                  </a:lnTo>
                  <a:lnTo>
                    <a:pt x="0" y="136"/>
                  </a:lnTo>
                  <a:lnTo>
                    <a:pt x="92" y="0"/>
                  </a:lnTo>
                  <a:lnTo>
                    <a:pt x="119" y="0"/>
                  </a:lnTo>
                  <a:lnTo>
                    <a:pt x="119" y="136"/>
                  </a:lnTo>
                  <a:lnTo>
                    <a:pt x="147" y="136"/>
                  </a:lnTo>
                  <a:lnTo>
                    <a:pt x="147" y="156"/>
                  </a:lnTo>
                  <a:lnTo>
                    <a:pt x="119" y="156"/>
                  </a:lnTo>
                  <a:close/>
                  <a:moveTo>
                    <a:pt x="95" y="29"/>
                  </a:moveTo>
                  <a:cubicBezTo>
                    <a:pt x="95" y="29"/>
                    <a:pt x="94" y="30"/>
                    <a:pt x="93" y="32"/>
                  </a:cubicBezTo>
                  <a:cubicBezTo>
                    <a:pt x="93" y="33"/>
                    <a:pt x="92" y="35"/>
                    <a:pt x="91" y="36"/>
                  </a:cubicBezTo>
                  <a:cubicBezTo>
                    <a:pt x="90" y="38"/>
                    <a:pt x="89" y="40"/>
                    <a:pt x="88" y="42"/>
                  </a:cubicBezTo>
                  <a:cubicBezTo>
                    <a:pt x="87" y="43"/>
                    <a:pt x="86" y="45"/>
                    <a:pt x="85" y="46"/>
                  </a:cubicBezTo>
                  <a:lnTo>
                    <a:pt x="33" y="122"/>
                  </a:lnTo>
                  <a:cubicBezTo>
                    <a:pt x="33" y="123"/>
                    <a:pt x="32" y="124"/>
                    <a:pt x="31" y="125"/>
                  </a:cubicBezTo>
                  <a:cubicBezTo>
                    <a:pt x="30" y="126"/>
                    <a:pt x="30" y="128"/>
                    <a:pt x="29" y="129"/>
                  </a:cubicBezTo>
                  <a:lnTo>
                    <a:pt x="26" y="133"/>
                  </a:lnTo>
                  <a:cubicBezTo>
                    <a:pt x="25" y="134"/>
                    <a:pt x="24" y="135"/>
                    <a:pt x="23" y="136"/>
                  </a:cubicBezTo>
                  <a:lnTo>
                    <a:pt x="95" y="136"/>
                  </a:lnTo>
                  <a:lnTo>
                    <a:pt x="95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1408113" y="6124575"/>
              <a:ext cx="123825" cy="184150"/>
            </a:xfrm>
            <a:custGeom>
              <a:avLst/>
              <a:gdLst>
                <a:gd name="T0" fmla="*/ 134 w 134"/>
                <a:gd name="T1" fmla="*/ 21 h 201"/>
                <a:gd name="T2" fmla="*/ 106 w 134"/>
                <a:gd name="T3" fmla="*/ 65 h 201"/>
                <a:gd name="T4" fmla="*/ 84 w 134"/>
                <a:gd name="T5" fmla="*/ 108 h 201"/>
                <a:gd name="T6" fmla="*/ 69 w 134"/>
                <a:gd name="T7" fmla="*/ 153 h 201"/>
                <a:gd name="T8" fmla="*/ 64 w 134"/>
                <a:gd name="T9" fmla="*/ 201 h 201"/>
                <a:gd name="T10" fmla="*/ 38 w 134"/>
                <a:gd name="T11" fmla="*/ 201 h 201"/>
                <a:gd name="T12" fmla="*/ 43 w 134"/>
                <a:gd name="T13" fmla="*/ 154 h 201"/>
                <a:gd name="T14" fmla="*/ 59 w 134"/>
                <a:gd name="T15" fmla="*/ 108 h 201"/>
                <a:gd name="T16" fmla="*/ 81 w 134"/>
                <a:gd name="T17" fmla="*/ 64 h 201"/>
                <a:gd name="T18" fmla="*/ 109 w 134"/>
                <a:gd name="T19" fmla="*/ 22 h 201"/>
                <a:gd name="T20" fmla="*/ 0 w 134"/>
                <a:gd name="T21" fmla="*/ 22 h 201"/>
                <a:gd name="T22" fmla="*/ 0 w 134"/>
                <a:gd name="T23" fmla="*/ 0 h 201"/>
                <a:gd name="T24" fmla="*/ 134 w 134"/>
                <a:gd name="T25" fmla="*/ 0 h 201"/>
                <a:gd name="T26" fmla="*/ 134 w 134"/>
                <a:gd name="T27" fmla="*/ 2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4" h="201">
                  <a:moveTo>
                    <a:pt x="134" y="21"/>
                  </a:moveTo>
                  <a:cubicBezTo>
                    <a:pt x="124" y="36"/>
                    <a:pt x="114" y="51"/>
                    <a:pt x="106" y="65"/>
                  </a:cubicBezTo>
                  <a:cubicBezTo>
                    <a:pt x="97" y="79"/>
                    <a:pt x="90" y="94"/>
                    <a:pt x="84" y="108"/>
                  </a:cubicBezTo>
                  <a:cubicBezTo>
                    <a:pt x="78" y="123"/>
                    <a:pt x="73" y="138"/>
                    <a:pt x="69" y="153"/>
                  </a:cubicBezTo>
                  <a:cubicBezTo>
                    <a:pt x="66" y="168"/>
                    <a:pt x="64" y="184"/>
                    <a:pt x="64" y="201"/>
                  </a:cubicBezTo>
                  <a:lnTo>
                    <a:pt x="38" y="201"/>
                  </a:lnTo>
                  <a:cubicBezTo>
                    <a:pt x="38" y="185"/>
                    <a:pt x="39" y="170"/>
                    <a:pt x="43" y="154"/>
                  </a:cubicBezTo>
                  <a:cubicBezTo>
                    <a:pt x="47" y="138"/>
                    <a:pt x="52" y="123"/>
                    <a:pt x="59" y="108"/>
                  </a:cubicBezTo>
                  <a:cubicBezTo>
                    <a:pt x="65" y="93"/>
                    <a:pt x="73" y="79"/>
                    <a:pt x="81" y="64"/>
                  </a:cubicBezTo>
                  <a:cubicBezTo>
                    <a:pt x="90" y="50"/>
                    <a:pt x="99" y="36"/>
                    <a:pt x="109" y="22"/>
                  </a:cubicBezTo>
                  <a:lnTo>
                    <a:pt x="0" y="22"/>
                  </a:lnTo>
                  <a:lnTo>
                    <a:pt x="0" y="0"/>
                  </a:lnTo>
                  <a:lnTo>
                    <a:pt x="134" y="0"/>
                  </a:lnTo>
                  <a:lnTo>
                    <a:pt x="134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8"/>
            <p:cNvSpPr>
              <a:spLocks noEditPoints="1"/>
            </p:cNvSpPr>
            <p:nvPr/>
          </p:nvSpPr>
          <p:spPr bwMode="auto">
            <a:xfrm>
              <a:off x="1966913" y="6122988"/>
              <a:ext cx="125413" cy="190500"/>
            </a:xfrm>
            <a:custGeom>
              <a:avLst/>
              <a:gdLst>
                <a:gd name="T0" fmla="*/ 133 w 137"/>
                <a:gd name="T1" fmla="*/ 172 h 207"/>
                <a:gd name="T2" fmla="*/ 99 w 137"/>
                <a:gd name="T3" fmla="*/ 203 h 207"/>
                <a:gd name="T4" fmla="*/ 38 w 137"/>
                <a:gd name="T5" fmla="*/ 203 h 207"/>
                <a:gd name="T6" fmla="*/ 4 w 137"/>
                <a:gd name="T7" fmla="*/ 172 h 207"/>
                <a:gd name="T8" fmla="*/ 3 w 137"/>
                <a:gd name="T9" fmla="*/ 129 h 207"/>
                <a:gd name="T10" fmla="*/ 25 w 137"/>
                <a:gd name="T11" fmla="*/ 104 h 207"/>
                <a:gd name="T12" fmla="*/ 40 w 137"/>
                <a:gd name="T13" fmla="*/ 98 h 207"/>
                <a:gd name="T14" fmla="*/ 14 w 137"/>
                <a:gd name="T15" fmla="*/ 81 h 207"/>
                <a:gd name="T16" fmla="*/ 4 w 137"/>
                <a:gd name="T17" fmla="*/ 51 h 207"/>
                <a:gd name="T18" fmla="*/ 21 w 137"/>
                <a:gd name="T19" fmla="*/ 15 h 207"/>
                <a:gd name="T20" fmla="*/ 68 w 137"/>
                <a:gd name="T21" fmla="*/ 0 h 207"/>
                <a:gd name="T22" fmla="*/ 117 w 137"/>
                <a:gd name="T23" fmla="*/ 15 h 207"/>
                <a:gd name="T24" fmla="*/ 132 w 137"/>
                <a:gd name="T25" fmla="*/ 52 h 207"/>
                <a:gd name="T26" fmla="*/ 123 w 137"/>
                <a:gd name="T27" fmla="*/ 81 h 207"/>
                <a:gd name="T28" fmla="*/ 96 w 137"/>
                <a:gd name="T29" fmla="*/ 98 h 207"/>
                <a:gd name="T30" fmla="*/ 113 w 137"/>
                <a:gd name="T31" fmla="*/ 104 h 207"/>
                <a:gd name="T32" fmla="*/ 134 w 137"/>
                <a:gd name="T33" fmla="*/ 129 h 207"/>
                <a:gd name="T34" fmla="*/ 106 w 137"/>
                <a:gd name="T35" fmla="*/ 53 h 207"/>
                <a:gd name="T36" fmla="*/ 97 w 137"/>
                <a:gd name="T37" fmla="*/ 28 h 207"/>
                <a:gd name="T38" fmla="*/ 68 w 137"/>
                <a:gd name="T39" fmla="*/ 19 h 207"/>
                <a:gd name="T40" fmla="*/ 39 w 137"/>
                <a:gd name="T41" fmla="*/ 28 h 207"/>
                <a:gd name="T42" fmla="*/ 31 w 137"/>
                <a:gd name="T43" fmla="*/ 53 h 207"/>
                <a:gd name="T44" fmla="*/ 38 w 137"/>
                <a:gd name="T45" fmla="*/ 77 h 207"/>
                <a:gd name="T46" fmla="*/ 68 w 137"/>
                <a:gd name="T47" fmla="*/ 89 h 207"/>
                <a:gd name="T48" fmla="*/ 99 w 137"/>
                <a:gd name="T49" fmla="*/ 77 h 207"/>
                <a:gd name="T50" fmla="*/ 106 w 137"/>
                <a:gd name="T51" fmla="*/ 53 h 207"/>
                <a:gd name="T52" fmla="*/ 109 w 137"/>
                <a:gd name="T53" fmla="*/ 132 h 207"/>
                <a:gd name="T54" fmla="*/ 88 w 137"/>
                <a:gd name="T55" fmla="*/ 111 h 207"/>
                <a:gd name="T56" fmla="*/ 49 w 137"/>
                <a:gd name="T57" fmla="*/ 111 h 207"/>
                <a:gd name="T58" fmla="*/ 29 w 137"/>
                <a:gd name="T59" fmla="*/ 132 h 207"/>
                <a:gd name="T60" fmla="*/ 29 w 137"/>
                <a:gd name="T61" fmla="*/ 163 h 207"/>
                <a:gd name="T62" fmla="*/ 49 w 137"/>
                <a:gd name="T63" fmla="*/ 185 h 207"/>
                <a:gd name="T64" fmla="*/ 89 w 137"/>
                <a:gd name="T65" fmla="*/ 185 h 207"/>
                <a:gd name="T66" fmla="*/ 108 w 137"/>
                <a:gd name="T67" fmla="*/ 16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7" h="207">
                  <a:moveTo>
                    <a:pt x="137" y="148"/>
                  </a:moveTo>
                  <a:cubicBezTo>
                    <a:pt x="137" y="157"/>
                    <a:pt x="136" y="165"/>
                    <a:pt x="133" y="172"/>
                  </a:cubicBezTo>
                  <a:cubicBezTo>
                    <a:pt x="130" y="179"/>
                    <a:pt x="126" y="185"/>
                    <a:pt x="121" y="191"/>
                  </a:cubicBezTo>
                  <a:cubicBezTo>
                    <a:pt x="115" y="196"/>
                    <a:pt x="108" y="200"/>
                    <a:pt x="99" y="203"/>
                  </a:cubicBezTo>
                  <a:cubicBezTo>
                    <a:pt x="91" y="206"/>
                    <a:pt x="80" y="207"/>
                    <a:pt x="69" y="207"/>
                  </a:cubicBezTo>
                  <a:cubicBezTo>
                    <a:pt x="57" y="207"/>
                    <a:pt x="46" y="206"/>
                    <a:pt x="38" y="203"/>
                  </a:cubicBezTo>
                  <a:cubicBezTo>
                    <a:pt x="29" y="200"/>
                    <a:pt x="22" y="196"/>
                    <a:pt x="16" y="191"/>
                  </a:cubicBezTo>
                  <a:cubicBezTo>
                    <a:pt x="11" y="185"/>
                    <a:pt x="6" y="179"/>
                    <a:pt x="4" y="172"/>
                  </a:cubicBezTo>
                  <a:cubicBezTo>
                    <a:pt x="1" y="165"/>
                    <a:pt x="0" y="157"/>
                    <a:pt x="0" y="148"/>
                  </a:cubicBezTo>
                  <a:cubicBezTo>
                    <a:pt x="0" y="141"/>
                    <a:pt x="1" y="135"/>
                    <a:pt x="3" y="129"/>
                  </a:cubicBezTo>
                  <a:cubicBezTo>
                    <a:pt x="5" y="123"/>
                    <a:pt x="8" y="118"/>
                    <a:pt x="12" y="114"/>
                  </a:cubicBezTo>
                  <a:cubicBezTo>
                    <a:pt x="16" y="110"/>
                    <a:pt x="20" y="107"/>
                    <a:pt x="25" y="104"/>
                  </a:cubicBezTo>
                  <a:cubicBezTo>
                    <a:pt x="30" y="101"/>
                    <a:pt x="35" y="100"/>
                    <a:pt x="40" y="99"/>
                  </a:cubicBezTo>
                  <a:lnTo>
                    <a:pt x="40" y="98"/>
                  </a:lnTo>
                  <a:cubicBezTo>
                    <a:pt x="34" y="97"/>
                    <a:pt x="29" y="95"/>
                    <a:pt x="25" y="92"/>
                  </a:cubicBezTo>
                  <a:cubicBezTo>
                    <a:pt x="20" y="89"/>
                    <a:pt x="17" y="85"/>
                    <a:pt x="14" y="81"/>
                  </a:cubicBezTo>
                  <a:cubicBezTo>
                    <a:pt x="11" y="77"/>
                    <a:pt x="8" y="72"/>
                    <a:pt x="7" y="67"/>
                  </a:cubicBezTo>
                  <a:cubicBezTo>
                    <a:pt x="5" y="62"/>
                    <a:pt x="4" y="57"/>
                    <a:pt x="4" y="51"/>
                  </a:cubicBezTo>
                  <a:cubicBezTo>
                    <a:pt x="4" y="44"/>
                    <a:pt x="6" y="38"/>
                    <a:pt x="8" y="31"/>
                  </a:cubicBezTo>
                  <a:cubicBezTo>
                    <a:pt x="11" y="25"/>
                    <a:pt x="15" y="20"/>
                    <a:pt x="21" y="15"/>
                  </a:cubicBezTo>
                  <a:cubicBezTo>
                    <a:pt x="26" y="10"/>
                    <a:pt x="33" y="6"/>
                    <a:pt x="40" y="4"/>
                  </a:cubicBezTo>
                  <a:cubicBezTo>
                    <a:pt x="48" y="1"/>
                    <a:pt x="58" y="0"/>
                    <a:pt x="68" y="0"/>
                  </a:cubicBezTo>
                  <a:cubicBezTo>
                    <a:pt x="79" y="0"/>
                    <a:pt x="88" y="1"/>
                    <a:pt x="96" y="4"/>
                  </a:cubicBezTo>
                  <a:cubicBezTo>
                    <a:pt x="105" y="7"/>
                    <a:pt x="111" y="10"/>
                    <a:pt x="117" y="15"/>
                  </a:cubicBezTo>
                  <a:cubicBezTo>
                    <a:pt x="122" y="20"/>
                    <a:pt x="126" y="25"/>
                    <a:pt x="128" y="32"/>
                  </a:cubicBezTo>
                  <a:cubicBezTo>
                    <a:pt x="131" y="38"/>
                    <a:pt x="132" y="45"/>
                    <a:pt x="132" y="52"/>
                  </a:cubicBezTo>
                  <a:cubicBezTo>
                    <a:pt x="132" y="57"/>
                    <a:pt x="131" y="62"/>
                    <a:pt x="130" y="68"/>
                  </a:cubicBezTo>
                  <a:cubicBezTo>
                    <a:pt x="128" y="73"/>
                    <a:pt x="126" y="77"/>
                    <a:pt x="123" y="81"/>
                  </a:cubicBezTo>
                  <a:cubicBezTo>
                    <a:pt x="120" y="86"/>
                    <a:pt x="116" y="89"/>
                    <a:pt x="112" y="92"/>
                  </a:cubicBezTo>
                  <a:cubicBezTo>
                    <a:pt x="107" y="95"/>
                    <a:pt x="102" y="97"/>
                    <a:pt x="96" y="98"/>
                  </a:cubicBezTo>
                  <a:lnTo>
                    <a:pt x="96" y="99"/>
                  </a:lnTo>
                  <a:cubicBezTo>
                    <a:pt x="102" y="100"/>
                    <a:pt x="108" y="101"/>
                    <a:pt x="113" y="104"/>
                  </a:cubicBezTo>
                  <a:cubicBezTo>
                    <a:pt x="118" y="106"/>
                    <a:pt x="122" y="110"/>
                    <a:pt x="126" y="114"/>
                  </a:cubicBezTo>
                  <a:cubicBezTo>
                    <a:pt x="129" y="118"/>
                    <a:pt x="132" y="123"/>
                    <a:pt x="134" y="129"/>
                  </a:cubicBezTo>
                  <a:cubicBezTo>
                    <a:pt x="136" y="134"/>
                    <a:pt x="137" y="141"/>
                    <a:pt x="137" y="148"/>
                  </a:cubicBezTo>
                  <a:close/>
                  <a:moveTo>
                    <a:pt x="106" y="53"/>
                  </a:moveTo>
                  <a:cubicBezTo>
                    <a:pt x="106" y="48"/>
                    <a:pt x="105" y="43"/>
                    <a:pt x="103" y="39"/>
                  </a:cubicBezTo>
                  <a:cubicBezTo>
                    <a:pt x="102" y="35"/>
                    <a:pt x="100" y="31"/>
                    <a:pt x="97" y="28"/>
                  </a:cubicBezTo>
                  <a:cubicBezTo>
                    <a:pt x="94" y="25"/>
                    <a:pt x="90" y="23"/>
                    <a:pt x="86" y="21"/>
                  </a:cubicBezTo>
                  <a:cubicBezTo>
                    <a:pt x="81" y="20"/>
                    <a:pt x="75" y="19"/>
                    <a:pt x="68" y="19"/>
                  </a:cubicBezTo>
                  <a:cubicBezTo>
                    <a:pt x="61" y="19"/>
                    <a:pt x="55" y="20"/>
                    <a:pt x="51" y="21"/>
                  </a:cubicBezTo>
                  <a:cubicBezTo>
                    <a:pt x="46" y="23"/>
                    <a:pt x="42" y="25"/>
                    <a:pt x="39" y="28"/>
                  </a:cubicBezTo>
                  <a:cubicBezTo>
                    <a:pt x="36" y="31"/>
                    <a:pt x="34" y="35"/>
                    <a:pt x="33" y="39"/>
                  </a:cubicBezTo>
                  <a:cubicBezTo>
                    <a:pt x="31" y="43"/>
                    <a:pt x="31" y="48"/>
                    <a:pt x="31" y="53"/>
                  </a:cubicBezTo>
                  <a:cubicBezTo>
                    <a:pt x="31" y="57"/>
                    <a:pt x="31" y="61"/>
                    <a:pt x="32" y="65"/>
                  </a:cubicBezTo>
                  <a:cubicBezTo>
                    <a:pt x="33" y="70"/>
                    <a:pt x="35" y="73"/>
                    <a:pt x="38" y="77"/>
                  </a:cubicBezTo>
                  <a:cubicBezTo>
                    <a:pt x="41" y="80"/>
                    <a:pt x="45" y="83"/>
                    <a:pt x="50" y="85"/>
                  </a:cubicBezTo>
                  <a:cubicBezTo>
                    <a:pt x="54" y="88"/>
                    <a:pt x="61" y="89"/>
                    <a:pt x="68" y="89"/>
                  </a:cubicBezTo>
                  <a:cubicBezTo>
                    <a:pt x="76" y="89"/>
                    <a:pt x="83" y="88"/>
                    <a:pt x="88" y="85"/>
                  </a:cubicBezTo>
                  <a:cubicBezTo>
                    <a:pt x="93" y="83"/>
                    <a:pt x="96" y="80"/>
                    <a:pt x="99" y="77"/>
                  </a:cubicBezTo>
                  <a:cubicBezTo>
                    <a:pt x="102" y="73"/>
                    <a:pt x="103" y="70"/>
                    <a:pt x="104" y="65"/>
                  </a:cubicBezTo>
                  <a:cubicBezTo>
                    <a:pt x="105" y="61"/>
                    <a:pt x="106" y="57"/>
                    <a:pt x="106" y="53"/>
                  </a:cubicBezTo>
                  <a:close/>
                  <a:moveTo>
                    <a:pt x="111" y="146"/>
                  </a:moveTo>
                  <a:cubicBezTo>
                    <a:pt x="111" y="141"/>
                    <a:pt x="110" y="136"/>
                    <a:pt x="109" y="132"/>
                  </a:cubicBezTo>
                  <a:cubicBezTo>
                    <a:pt x="107" y="127"/>
                    <a:pt x="105" y="123"/>
                    <a:pt x="102" y="120"/>
                  </a:cubicBezTo>
                  <a:cubicBezTo>
                    <a:pt x="98" y="116"/>
                    <a:pt x="94" y="113"/>
                    <a:pt x="88" y="111"/>
                  </a:cubicBezTo>
                  <a:cubicBezTo>
                    <a:pt x="83" y="109"/>
                    <a:pt x="76" y="108"/>
                    <a:pt x="68" y="108"/>
                  </a:cubicBezTo>
                  <a:cubicBezTo>
                    <a:pt x="60" y="108"/>
                    <a:pt x="54" y="109"/>
                    <a:pt x="49" y="111"/>
                  </a:cubicBezTo>
                  <a:cubicBezTo>
                    <a:pt x="43" y="113"/>
                    <a:pt x="39" y="116"/>
                    <a:pt x="36" y="120"/>
                  </a:cubicBezTo>
                  <a:cubicBezTo>
                    <a:pt x="33" y="123"/>
                    <a:pt x="30" y="127"/>
                    <a:pt x="29" y="132"/>
                  </a:cubicBezTo>
                  <a:cubicBezTo>
                    <a:pt x="27" y="137"/>
                    <a:pt x="26" y="141"/>
                    <a:pt x="26" y="146"/>
                  </a:cubicBezTo>
                  <a:cubicBezTo>
                    <a:pt x="26" y="153"/>
                    <a:pt x="27" y="158"/>
                    <a:pt x="29" y="163"/>
                  </a:cubicBezTo>
                  <a:cubicBezTo>
                    <a:pt x="30" y="168"/>
                    <a:pt x="33" y="173"/>
                    <a:pt x="36" y="177"/>
                  </a:cubicBezTo>
                  <a:cubicBezTo>
                    <a:pt x="39" y="180"/>
                    <a:pt x="44" y="183"/>
                    <a:pt x="49" y="185"/>
                  </a:cubicBezTo>
                  <a:cubicBezTo>
                    <a:pt x="55" y="187"/>
                    <a:pt x="61" y="188"/>
                    <a:pt x="69" y="188"/>
                  </a:cubicBezTo>
                  <a:cubicBezTo>
                    <a:pt x="77" y="188"/>
                    <a:pt x="83" y="187"/>
                    <a:pt x="89" y="185"/>
                  </a:cubicBezTo>
                  <a:cubicBezTo>
                    <a:pt x="94" y="183"/>
                    <a:pt x="98" y="180"/>
                    <a:pt x="101" y="177"/>
                  </a:cubicBezTo>
                  <a:cubicBezTo>
                    <a:pt x="105" y="173"/>
                    <a:pt x="107" y="168"/>
                    <a:pt x="108" y="163"/>
                  </a:cubicBezTo>
                  <a:cubicBezTo>
                    <a:pt x="110" y="158"/>
                    <a:pt x="111" y="152"/>
                    <a:pt x="111" y="1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9"/>
            <p:cNvSpPr>
              <a:spLocks noEditPoints="1"/>
            </p:cNvSpPr>
            <p:nvPr/>
          </p:nvSpPr>
          <p:spPr bwMode="auto">
            <a:xfrm>
              <a:off x="2535238" y="6121400"/>
              <a:ext cx="123825" cy="190500"/>
            </a:xfrm>
            <a:custGeom>
              <a:avLst/>
              <a:gdLst>
                <a:gd name="T0" fmla="*/ 136 w 136"/>
                <a:gd name="T1" fmla="*/ 100 h 208"/>
                <a:gd name="T2" fmla="*/ 130 w 136"/>
                <a:gd name="T3" fmla="*/ 147 h 208"/>
                <a:gd name="T4" fmla="*/ 116 w 136"/>
                <a:gd name="T5" fmla="*/ 181 h 208"/>
                <a:gd name="T6" fmla="*/ 93 w 136"/>
                <a:gd name="T7" fmla="*/ 201 h 208"/>
                <a:gd name="T8" fmla="*/ 62 w 136"/>
                <a:gd name="T9" fmla="*/ 208 h 208"/>
                <a:gd name="T10" fmla="*/ 42 w 136"/>
                <a:gd name="T11" fmla="*/ 206 h 208"/>
                <a:gd name="T12" fmla="*/ 25 w 136"/>
                <a:gd name="T13" fmla="*/ 198 h 208"/>
                <a:gd name="T14" fmla="*/ 12 w 136"/>
                <a:gd name="T15" fmla="*/ 185 h 208"/>
                <a:gd name="T16" fmla="*/ 4 w 136"/>
                <a:gd name="T17" fmla="*/ 166 h 208"/>
                <a:gd name="T18" fmla="*/ 29 w 136"/>
                <a:gd name="T19" fmla="*/ 162 h 208"/>
                <a:gd name="T20" fmla="*/ 41 w 136"/>
                <a:gd name="T21" fmla="*/ 181 h 208"/>
                <a:gd name="T22" fmla="*/ 63 w 136"/>
                <a:gd name="T23" fmla="*/ 187 h 208"/>
                <a:gd name="T24" fmla="*/ 82 w 136"/>
                <a:gd name="T25" fmla="*/ 182 h 208"/>
                <a:gd name="T26" fmla="*/ 97 w 136"/>
                <a:gd name="T27" fmla="*/ 168 h 208"/>
                <a:gd name="T28" fmla="*/ 106 w 136"/>
                <a:gd name="T29" fmla="*/ 143 h 208"/>
                <a:gd name="T30" fmla="*/ 110 w 136"/>
                <a:gd name="T31" fmla="*/ 108 h 208"/>
                <a:gd name="T32" fmla="*/ 102 w 136"/>
                <a:gd name="T33" fmla="*/ 120 h 208"/>
                <a:gd name="T34" fmla="*/ 90 w 136"/>
                <a:gd name="T35" fmla="*/ 129 h 208"/>
                <a:gd name="T36" fmla="*/ 76 w 136"/>
                <a:gd name="T37" fmla="*/ 134 h 208"/>
                <a:gd name="T38" fmla="*/ 60 w 136"/>
                <a:gd name="T39" fmla="*/ 136 h 208"/>
                <a:gd name="T40" fmla="*/ 35 w 136"/>
                <a:gd name="T41" fmla="*/ 131 h 208"/>
                <a:gd name="T42" fmla="*/ 16 w 136"/>
                <a:gd name="T43" fmla="*/ 118 h 208"/>
                <a:gd name="T44" fmla="*/ 4 w 136"/>
                <a:gd name="T45" fmla="*/ 96 h 208"/>
                <a:gd name="T46" fmla="*/ 0 w 136"/>
                <a:gd name="T47" fmla="*/ 68 h 208"/>
                <a:gd name="T48" fmla="*/ 4 w 136"/>
                <a:gd name="T49" fmla="*/ 40 h 208"/>
                <a:gd name="T50" fmla="*/ 18 w 136"/>
                <a:gd name="T51" fmla="*/ 19 h 208"/>
                <a:gd name="T52" fmla="*/ 39 w 136"/>
                <a:gd name="T53" fmla="*/ 5 h 208"/>
                <a:gd name="T54" fmla="*/ 67 w 136"/>
                <a:gd name="T55" fmla="*/ 0 h 208"/>
                <a:gd name="T56" fmla="*/ 118 w 136"/>
                <a:gd name="T57" fmla="*/ 25 h 208"/>
                <a:gd name="T58" fmla="*/ 136 w 136"/>
                <a:gd name="T59" fmla="*/ 100 h 208"/>
                <a:gd name="T60" fmla="*/ 107 w 136"/>
                <a:gd name="T61" fmla="*/ 75 h 208"/>
                <a:gd name="T62" fmla="*/ 105 w 136"/>
                <a:gd name="T63" fmla="*/ 54 h 208"/>
                <a:gd name="T64" fmla="*/ 97 w 136"/>
                <a:gd name="T65" fmla="*/ 37 h 208"/>
                <a:gd name="T66" fmla="*/ 84 w 136"/>
                <a:gd name="T67" fmla="*/ 26 h 208"/>
                <a:gd name="T68" fmla="*/ 66 w 136"/>
                <a:gd name="T69" fmla="*/ 21 h 208"/>
                <a:gd name="T70" fmla="*/ 50 w 136"/>
                <a:gd name="T71" fmla="*/ 25 h 208"/>
                <a:gd name="T72" fmla="*/ 37 w 136"/>
                <a:gd name="T73" fmla="*/ 34 h 208"/>
                <a:gd name="T74" fmla="*/ 29 w 136"/>
                <a:gd name="T75" fmla="*/ 49 h 208"/>
                <a:gd name="T76" fmla="*/ 26 w 136"/>
                <a:gd name="T77" fmla="*/ 68 h 208"/>
                <a:gd name="T78" fmla="*/ 29 w 136"/>
                <a:gd name="T79" fmla="*/ 87 h 208"/>
                <a:gd name="T80" fmla="*/ 36 w 136"/>
                <a:gd name="T81" fmla="*/ 102 h 208"/>
                <a:gd name="T82" fmla="*/ 49 w 136"/>
                <a:gd name="T83" fmla="*/ 112 h 208"/>
                <a:gd name="T84" fmla="*/ 66 w 136"/>
                <a:gd name="T85" fmla="*/ 116 h 208"/>
                <a:gd name="T86" fmla="*/ 81 w 136"/>
                <a:gd name="T87" fmla="*/ 114 h 208"/>
                <a:gd name="T88" fmla="*/ 94 w 136"/>
                <a:gd name="T89" fmla="*/ 106 h 208"/>
                <a:gd name="T90" fmla="*/ 104 w 136"/>
                <a:gd name="T91" fmla="*/ 93 h 208"/>
                <a:gd name="T92" fmla="*/ 107 w 136"/>
                <a:gd name="T93" fmla="*/ 7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6" h="208">
                  <a:moveTo>
                    <a:pt x="136" y="100"/>
                  </a:moveTo>
                  <a:cubicBezTo>
                    <a:pt x="136" y="118"/>
                    <a:pt x="134" y="134"/>
                    <a:pt x="130" y="147"/>
                  </a:cubicBezTo>
                  <a:cubicBezTo>
                    <a:pt x="127" y="161"/>
                    <a:pt x="122" y="172"/>
                    <a:pt x="116" y="181"/>
                  </a:cubicBezTo>
                  <a:cubicBezTo>
                    <a:pt x="110" y="190"/>
                    <a:pt x="102" y="197"/>
                    <a:pt x="93" y="201"/>
                  </a:cubicBezTo>
                  <a:cubicBezTo>
                    <a:pt x="84" y="206"/>
                    <a:pt x="74" y="208"/>
                    <a:pt x="62" y="208"/>
                  </a:cubicBezTo>
                  <a:cubicBezTo>
                    <a:pt x="55" y="208"/>
                    <a:pt x="48" y="207"/>
                    <a:pt x="42" y="206"/>
                  </a:cubicBezTo>
                  <a:cubicBezTo>
                    <a:pt x="35" y="204"/>
                    <a:pt x="30" y="202"/>
                    <a:pt x="25" y="198"/>
                  </a:cubicBezTo>
                  <a:cubicBezTo>
                    <a:pt x="20" y="195"/>
                    <a:pt x="16" y="191"/>
                    <a:pt x="12" y="185"/>
                  </a:cubicBezTo>
                  <a:cubicBezTo>
                    <a:pt x="9" y="180"/>
                    <a:pt x="6" y="173"/>
                    <a:pt x="4" y="166"/>
                  </a:cubicBezTo>
                  <a:lnTo>
                    <a:pt x="29" y="162"/>
                  </a:lnTo>
                  <a:cubicBezTo>
                    <a:pt x="31" y="171"/>
                    <a:pt x="36" y="177"/>
                    <a:pt x="41" y="181"/>
                  </a:cubicBezTo>
                  <a:cubicBezTo>
                    <a:pt x="47" y="185"/>
                    <a:pt x="54" y="187"/>
                    <a:pt x="63" y="187"/>
                  </a:cubicBezTo>
                  <a:cubicBezTo>
                    <a:pt x="70" y="187"/>
                    <a:pt x="76" y="186"/>
                    <a:pt x="82" y="182"/>
                  </a:cubicBezTo>
                  <a:cubicBezTo>
                    <a:pt x="88" y="179"/>
                    <a:pt x="93" y="174"/>
                    <a:pt x="97" y="168"/>
                  </a:cubicBezTo>
                  <a:cubicBezTo>
                    <a:pt x="101" y="161"/>
                    <a:pt x="104" y="153"/>
                    <a:pt x="106" y="143"/>
                  </a:cubicBezTo>
                  <a:cubicBezTo>
                    <a:pt x="109" y="133"/>
                    <a:pt x="110" y="121"/>
                    <a:pt x="110" y="108"/>
                  </a:cubicBezTo>
                  <a:cubicBezTo>
                    <a:pt x="108" y="112"/>
                    <a:pt x="105" y="116"/>
                    <a:pt x="102" y="120"/>
                  </a:cubicBezTo>
                  <a:cubicBezTo>
                    <a:pt x="98" y="123"/>
                    <a:pt x="94" y="126"/>
                    <a:pt x="90" y="129"/>
                  </a:cubicBezTo>
                  <a:cubicBezTo>
                    <a:pt x="85" y="131"/>
                    <a:pt x="81" y="133"/>
                    <a:pt x="76" y="134"/>
                  </a:cubicBezTo>
                  <a:cubicBezTo>
                    <a:pt x="70" y="136"/>
                    <a:pt x="65" y="136"/>
                    <a:pt x="60" y="136"/>
                  </a:cubicBezTo>
                  <a:cubicBezTo>
                    <a:pt x="51" y="136"/>
                    <a:pt x="42" y="135"/>
                    <a:pt x="35" y="131"/>
                  </a:cubicBezTo>
                  <a:cubicBezTo>
                    <a:pt x="28" y="128"/>
                    <a:pt x="21" y="123"/>
                    <a:pt x="16" y="118"/>
                  </a:cubicBezTo>
                  <a:cubicBezTo>
                    <a:pt x="11" y="112"/>
                    <a:pt x="7" y="104"/>
                    <a:pt x="4" y="96"/>
                  </a:cubicBezTo>
                  <a:cubicBezTo>
                    <a:pt x="1" y="88"/>
                    <a:pt x="0" y="78"/>
                    <a:pt x="0" y="68"/>
                  </a:cubicBezTo>
                  <a:cubicBezTo>
                    <a:pt x="0" y="58"/>
                    <a:pt x="2" y="48"/>
                    <a:pt x="4" y="40"/>
                  </a:cubicBezTo>
                  <a:cubicBezTo>
                    <a:pt x="8" y="32"/>
                    <a:pt x="12" y="25"/>
                    <a:pt x="18" y="19"/>
                  </a:cubicBezTo>
                  <a:cubicBezTo>
                    <a:pt x="23" y="13"/>
                    <a:pt x="30" y="8"/>
                    <a:pt x="39" y="5"/>
                  </a:cubicBezTo>
                  <a:cubicBezTo>
                    <a:pt x="47" y="2"/>
                    <a:pt x="57" y="0"/>
                    <a:pt x="67" y="0"/>
                  </a:cubicBezTo>
                  <a:cubicBezTo>
                    <a:pt x="90" y="0"/>
                    <a:pt x="107" y="9"/>
                    <a:pt x="118" y="25"/>
                  </a:cubicBezTo>
                  <a:cubicBezTo>
                    <a:pt x="130" y="42"/>
                    <a:pt x="136" y="67"/>
                    <a:pt x="136" y="100"/>
                  </a:cubicBezTo>
                  <a:close/>
                  <a:moveTo>
                    <a:pt x="107" y="75"/>
                  </a:moveTo>
                  <a:cubicBezTo>
                    <a:pt x="107" y="68"/>
                    <a:pt x="107" y="61"/>
                    <a:pt x="105" y="54"/>
                  </a:cubicBezTo>
                  <a:cubicBezTo>
                    <a:pt x="103" y="48"/>
                    <a:pt x="100" y="42"/>
                    <a:pt x="97" y="37"/>
                  </a:cubicBezTo>
                  <a:cubicBezTo>
                    <a:pt x="93" y="32"/>
                    <a:pt x="89" y="28"/>
                    <a:pt x="84" y="26"/>
                  </a:cubicBezTo>
                  <a:cubicBezTo>
                    <a:pt x="79" y="23"/>
                    <a:pt x="73" y="21"/>
                    <a:pt x="66" y="21"/>
                  </a:cubicBezTo>
                  <a:cubicBezTo>
                    <a:pt x="60" y="21"/>
                    <a:pt x="55" y="22"/>
                    <a:pt x="50" y="25"/>
                  </a:cubicBezTo>
                  <a:cubicBezTo>
                    <a:pt x="45" y="27"/>
                    <a:pt x="40" y="30"/>
                    <a:pt x="37" y="34"/>
                  </a:cubicBezTo>
                  <a:cubicBezTo>
                    <a:pt x="34" y="38"/>
                    <a:pt x="31" y="43"/>
                    <a:pt x="29" y="49"/>
                  </a:cubicBezTo>
                  <a:cubicBezTo>
                    <a:pt x="27" y="55"/>
                    <a:pt x="26" y="61"/>
                    <a:pt x="26" y="68"/>
                  </a:cubicBezTo>
                  <a:cubicBezTo>
                    <a:pt x="26" y="75"/>
                    <a:pt x="27" y="81"/>
                    <a:pt x="29" y="87"/>
                  </a:cubicBezTo>
                  <a:cubicBezTo>
                    <a:pt x="30" y="93"/>
                    <a:pt x="33" y="98"/>
                    <a:pt x="36" y="102"/>
                  </a:cubicBezTo>
                  <a:cubicBezTo>
                    <a:pt x="40" y="107"/>
                    <a:pt x="44" y="110"/>
                    <a:pt x="49" y="112"/>
                  </a:cubicBezTo>
                  <a:cubicBezTo>
                    <a:pt x="54" y="115"/>
                    <a:pt x="59" y="116"/>
                    <a:pt x="66" y="116"/>
                  </a:cubicBezTo>
                  <a:cubicBezTo>
                    <a:pt x="71" y="116"/>
                    <a:pt x="76" y="115"/>
                    <a:pt x="81" y="114"/>
                  </a:cubicBezTo>
                  <a:cubicBezTo>
                    <a:pt x="85" y="112"/>
                    <a:pt x="90" y="109"/>
                    <a:pt x="94" y="106"/>
                  </a:cubicBezTo>
                  <a:cubicBezTo>
                    <a:pt x="98" y="103"/>
                    <a:pt x="101" y="99"/>
                    <a:pt x="104" y="93"/>
                  </a:cubicBezTo>
                  <a:cubicBezTo>
                    <a:pt x="106" y="88"/>
                    <a:pt x="107" y="82"/>
                    <a:pt x="107" y="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3021013" y="6126163"/>
              <a:ext cx="115888" cy="184150"/>
            </a:xfrm>
            <a:custGeom>
              <a:avLst/>
              <a:gdLst>
                <a:gd name="T0" fmla="*/ 0 w 73"/>
                <a:gd name="T1" fmla="*/ 116 h 116"/>
                <a:gd name="T2" fmla="*/ 0 w 73"/>
                <a:gd name="T3" fmla="*/ 104 h 116"/>
                <a:gd name="T4" fmla="*/ 30 w 73"/>
                <a:gd name="T5" fmla="*/ 104 h 116"/>
                <a:gd name="T6" fmla="*/ 30 w 73"/>
                <a:gd name="T7" fmla="*/ 14 h 116"/>
                <a:gd name="T8" fmla="*/ 4 w 73"/>
                <a:gd name="T9" fmla="*/ 33 h 116"/>
                <a:gd name="T10" fmla="*/ 4 w 73"/>
                <a:gd name="T11" fmla="*/ 19 h 116"/>
                <a:gd name="T12" fmla="*/ 31 w 73"/>
                <a:gd name="T13" fmla="*/ 0 h 116"/>
                <a:gd name="T14" fmla="*/ 45 w 73"/>
                <a:gd name="T15" fmla="*/ 0 h 116"/>
                <a:gd name="T16" fmla="*/ 45 w 73"/>
                <a:gd name="T17" fmla="*/ 104 h 116"/>
                <a:gd name="T18" fmla="*/ 73 w 73"/>
                <a:gd name="T19" fmla="*/ 104 h 116"/>
                <a:gd name="T20" fmla="*/ 73 w 73"/>
                <a:gd name="T21" fmla="*/ 116 h 116"/>
                <a:gd name="T22" fmla="*/ 0 w 73"/>
                <a:gd name="T23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116">
                  <a:moveTo>
                    <a:pt x="0" y="116"/>
                  </a:moveTo>
                  <a:lnTo>
                    <a:pt x="0" y="104"/>
                  </a:lnTo>
                  <a:lnTo>
                    <a:pt x="30" y="104"/>
                  </a:lnTo>
                  <a:lnTo>
                    <a:pt x="30" y="14"/>
                  </a:lnTo>
                  <a:lnTo>
                    <a:pt x="4" y="33"/>
                  </a:lnTo>
                  <a:lnTo>
                    <a:pt x="4" y="19"/>
                  </a:lnTo>
                  <a:lnTo>
                    <a:pt x="31" y="0"/>
                  </a:lnTo>
                  <a:lnTo>
                    <a:pt x="45" y="0"/>
                  </a:lnTo>
                  <a:lnTo>
                    <a:pt x="45" y="104"/>
                  </a:lnTo>
                  <a:lnTo>
                    <a:pt x="73" y="104"/>
                  </a:lnTo>
                  <a:lnTo>
                    <a:pt x="73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1"/>
            <p:cNvSpPr>
              <a:spLocks noEditPoints="1"/>
            </p:cNvSpPr>
            <p:nvPr/>
          </p:nvSpPr>
          <p:spPr bwMode="auto">
            <a:xfrm>
              <a:off x="3160713" y="6122988"/>
              <a:ext cx="128588" cy="190500"/>
            </a:xfrm>
            <a:custGeom>
              <a:avLst/>
              <a:gdLst>
                <a:gd name="T0" fmla="*/ 140 w 140"/>
                <a:gd name="T1" fmla="*/ 103 h 207"/>
                <a:gd name="T2" fmla="*/ 135 w 140"/>
                <a:gd name="T3" fmla="*/ 152 h 207"/>
                <a:gd name="T4" fmla="*/ 120 w 140"/>
                <a:gd name="T5" fmla="*/ 185 h 207"/>
                <a:gd name="T6" fmla="*/ 97 w 140"/>
                <a:gd name="T7" fmla="*/ 202 h 207"/>
                <a:gd name="T8" fmla="*/ 70 w 140"/>
                <a:gd name="T9" fmla="*/ 207 h 207"/>
                <a:gd name="T10" fmla="*/ 42 w 140"/>
                <a:gd name="T11" fmla="*/ 202 h 207"/>
                <a:gd name="T12" fmla="*/ 20 w 140"/>
                <a:gd name="T13" fmla="*/ 185 h 207"/>
                <a:gd name="T14" fmla="*/ 6 w 140"/>
                <a:gd name="T15" fmla="*/ 153 h 207"/>
                <a:gd name="T16" fmla="*/ 0 w 140"/>
                <a:gd name="T17" fmla="*/ 103 h 207"/>
                <a:gd name="T18" fmla="*/ 6 w 140"/>
                <a:gd name="T19" fmla="*/ 53 h 207"/>
                <a:gd name="T20" fmla="*/ 20 w 140"/>
                <a:gd name="T21" fmla="*/ 21 h 207"/>
                <a:gd name="T22" fmla="*/ 43 w 140"/>
                <a:gd name="T23" fmla="*/ 5 h 207"/>
                <a:gd name="T24" fmla="*/ 71 w 140"/>
                <a:gd name="T25" fmla="*/ 0 h 207"/>
                <a:gd name="T26" fmla="*/ 98 w 140"/>
                <a:gd name="T27" fmla="*/ 5 h 207"/>
                <a:gd name="T28" fmla="*/ 120 w 140"/>
                <a:gd name="T29" fmla="*/ 21 h 207"/>
                <a:gd name="T30" fmla="*/ 135 w 140"/>
                <a:gd name="T31" fmla="*/ 53 h 207"/>
                <a:gd name="T32" fmla="*/ 140 w 140"/>
                <a:gd name="T33" fmla="*/ 103 h 207"/>
                <a:gd name="T34" fmla="*/ 114 w 140"/>
                <a:gd name="T35" fmla="*/ 103 h 207"/>
                <a:gd name="T36" fmla="*/ 111 w 140"/>
                <a:gd name="T37" fmla="*/ 64 h 207"/>
                <a:gd name="T38" fmla="*/ 103 w 140"/>
                <a:gd name="T39" fmla="*/ 38 h 207"/>
                <a:gd name="T40" fmla="*/ 89 w 140"/>
                <a:gd name="T41" fmla="*/ 25 h 207"/>
                <a:gd name="T42" fmla="*/ 71 w 140"/>
                <a:gd name="T43" fmla="*/ 21 h 207"/>
                <a:gd name="T44" fmla="*/ 52 w 140"/>
                <a:gd name="T45" fmla="*/ 25 h 207"/>
                <a:gd name="T46" fmla="*/ 38 w 140"/>
                <a:gd name="T47" fmla="*/ 38 h 207"/>
                <a:gd name="T48" fmla="*/ 29 w 140"/>
                <a:gd name="T49" fmla="*/ 64 h 207"/>
                <a:gd name="T50" fmla="*/ 26 w 140"/>
                <a:gd name="T51" fmla="*/ 103 h 207"/>
                <a:gd name="T52" fmla="*/ 29 w 140"/>
                <a:gd name="T53" fmla="*/ 143 h 207"/>
                <a:gd name="T54" fmla="*/ 38 w 140"/>
                <a:gd name="T55" fmla="*/ 168 h 207"/>
                <a:gd name="T56" fmla="*/ 52 w 140"/>
                <a:gd name="T57" fmla="*/ 182 h 207"/>
                <a:gd name="T58" fmla="*/ 70 w 140"/>
                <a:gd name="T59" fmla="*/ 186 h 207"/>
                <a:gd name="T60" fmla="*/ 89 w 140"/>
                <a:gd name="T61" fmla="*/ 182 h 207"/>
                <a:gd name="T62" fmla="*/ 102 w 140"/>
                <a:gd name="T63" fmla="*/ 168 h 207"/>
                <a:gd name="T64" fmla="*/ 111 w 140"/>
                <a:gd name="T65" fmla="*/ 143 h 207"/>
                <a:gd name="T66" fmla="*/ 114 w 140"/>
                <a:gd name="T67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0" h="207">
                  <a:moveTo>
                    <a:pt x="140" y="103"/>
                  </a:moveTo>
                  <a:cubicBezTo>
                    <a:pt x="140" y="123"/>
                    <a:pt x="139" y="139"/>
                    <a:pt x="135" y="152"/>
                  </a:cubicBezTo>
                  <a:cubicBezTo>
                    <a:pt x="131" y="166"/>
                    <a:pt x="126" y="176"/>
                    <a:pt x="120" y="185"/>
                  </a:cubicBezTo>
                  <a:cubicBezTo>
                    <a:pt x="114" y="193"/>
                    <a:pt x="106" y="199"/>
                    <a:pt x="97" y="202"/>
                  </a:cubicBezTo>
                  <a:cubicBezTo>
                    <a:pt x="89" y="206"/>
                    <a:pt x="80" y="207"/>
                    <a:pt x="70" y="207"/>
                  </a:cubicBezTo>
                  <a:cubicBezTo>
                    <a:pt x="60" y="207"/>
                    <a:pt x="51" y="206"/>
                    <a:pt x="42" y="202"/>
                  </a:cubicBezTo>
                  <a:cubicBezTo>
                    <a:pt x="34" y="199"/>
                    <a:pt x="27" y="193"/>
                    <a:pt x="20" y="185"/>
                  </a:cubicBezTo>
                  <a:cubicBezTo>
                    <a:pt x="14" y="176"/>
                    <a:pt x="9" y="166"/>
                    <a:pt x="6" y="153"/>
                  </a:cubicBezTo>
                  <a:cubicBezTo>
                    <a:pt x="2" y="139"/>
                    <a:pt x="0" y="123"/>
                    <a:pt x="0" y="103"/>
                  </a:cubicBezTo>
                  <a:cubicBezTo>
                    <a:pt x="0" y="83"/>
                    <a:pt x="2" y="66"/>
                    <a:pt x="6" y="53"/>
                  </a:cubicBezTo>
                  <a:cubicBezTo>
                    <a:pt x="9" y="40"/>
                    <a:pt x="14" y="29"/>
                    <a:pt x="20" y="21"/>
                  </a:cubicBezTo>
                  <a:cubicBezTo>
                    <a:pt x="27" y="13"/>
                    <a:pt x="34" y="8"/>
                    <a:pt x="43" y="5"/>
                  </a:cubicBezTo>
                  <a:cubicBezTo>
                    <a:pt x="51" y="1"/>
                    <a:pt x="61" y="0"/>
                    <a:pt x="71" y="0"/>
                  </a:cubicBezTo>
                  <a:cubicBezTo>
                    <a:pt x="80" y="0"/>
                    <a:pt x="89" y="1"/>
                    <a:pt x="98" y="5"/>
                  </a:cubicBezTo>
                  <a:cubicBezTo>
                    <a:pt x="106" y="8"/>
                    <a:pt x="114" y="13"/>
                    <a:pt x="120" y="21"/>
                  </a:cubicBezTo>
                  <a:cubicBezTo>
                    <a:pt x="126" y="29"/>
                    <a:pt x="131" y="40"/>
                    <a:pt x="135" y="53"/>
                  </a:cubicBezTo>
                  <a:cubicBezTo>
                    <a:pt x="139" y="66"/>
                    <a:pt x="140" y="83"/>
                    <a:pt x="140" y="103"/>
                  </a:cubicBezTo>
                  <a:close/>
                  <a:moveTo>
                    <a:pt x="114" y="103"/>
                  </a:moveTo>
                  <a:cubicBezTo>
                    <a:pt x="114" y="87"/>
                    <a:pt x="113" y="74"/>
                    <a:pt x="111" y="64"/>
                  </a:cubicBezTo>
                  <a:cubicBezTo>
                    <a:pt x="109" y="53"/>
                    <a:pt x="107" y="44"/>
                    <a:pt x="103" y="38"/>
                  </a:cubicBezTo>
                  <a:cubicBezTo>
                    <a:pt x="99" y="32"/>
                    <a:pt x="95" y="27"/>
                    <a:pt x="89" y="25"/>
                  </a:cubicBezTo>
                  <a:cubicBezTo>
                    <a:pt x="84" y="22"/>
                    <a:pt x="78" y="21"/>
                    <a:pt x="71" y="21"/>
                  </a:cubicBezTo>
                  <a:cubicBezTo>
                    <a:pt x="64" y="21"/>
                    <a:pt x="57" y="22"/>
                    <a:pt x="52" y="25"/>
                  </a:cubicBezTo>
                  <a:cubicBezTo>
                    <a:pt x="46" y="27"/>
                    <a:pt x="41" y="32"/>
                    <a:pt x="38" y="38"/>
                  </a:cubicBezTo>
                  <a:cubicBezTo>
                    <a:pt x="34" y="44"/>
                    <a:pt x="31" y="53"/>
                    <a:pt x="29" y="64"/>
                  </a:cubicBezTo>
                  <a:cubicBezTo>
                    <a:pt x="27" y="74"/>
                    <a:pt x="26" y="88"/>
                    <a:pt x="26" y="103"/>
                  </a:cubicBezTo>
                  <a:cubicBezTo>
                    <a:pt x="26" y="119"/>
                    <a:pt x="27" y="132"/>
                    <a:pt x="29" y="143"/>
                  </a:cubicBezTo>
                  <a:cubicBezTo>
                    <a:pt x="31" y="153"/>
                    <a:pt x="34" y="162"/>
                    <a:pt x="38" y="168"/>
                  </a:cubicBezTo>
                  <a:cubicBezTo>
                    <a:pt x="42" y="175"/>
                    <a:pt x="46" y="179"/>
                    <a:pt x="52" y="182"/>
                  </a:cubicBezTo>
                  <a:cubicBezTo>
                    <a:pt x="57" y="185"/>
                    <a:pt x="63" y="186"/>
                    <a:pt x="70" y="186"/>
                  </a:cubicBezTo>
                  <a:cubicBezTo>
                    <a:pt x="77" y="186"/>
                    <a:pt x="83" y="185"/>
                    <a:pt x="89" y="182"/>
                  </a:cubicBezTo>
                  <a:cubicBezTo>
                    <a:pt x="94" y="179"/>
                    <a:pt x="99" y="175"/>
                    <a:pt x="102" y="168"/>
                  </a:cubicBezTo>
                  <a:cubicBezTo>
                    <a:pt x="106" y="162"/>
                    <a:pt x="109" y="153"/>
                    <a:pt x="111" y="143"/>
                  </a:cubicBezTo>
                  <a:cubicBezTo>
                    <a:pt x="113" y="132"/>
                    <a:pt x="114" y="119"/>
                    <a:pt x="114" y="1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3576638" y="6126163"/>
              <a:ext cx="115888" cy="184150"/>
            </a:xfrm>
            <a:custGeom>
              <a:avLst/>
              <a:gdLst>
                <a:gd name="T0" fmla="*/ 0 w 73"/>
                <a:gd name="T1" fmla="*/ 116 h 116"/>
                <a:gd name="T2" fmla="*/ 0 w 73"/>
                <a:gd name="T3" fmla="*/ 104 h 116"/>
                <a:gd name="T4" fmla="*/ 30 w 73"/>
                <a:gd name="T5" fmla="*/ 104 h 116"/>
                <a:gd name="T6" fmla="*/ 30 w 73"/>
                <a:gd name="T7" fmla="*/ 14 h 116"/>
                <a:gd name="T8" fmla="*/ 3 w 73"/>
                <a:gd name="T9" fmla="*/ 33 h 116"/>
                <a:gd name="T10" fmla="*/ 3 w 73"/>
                <a:gd name="T11" fmla="*/ 19 h 116"/>
                <a:gd name="T12" fmla="*/ 31 w 73"/>
                <a:gd name="T13" fmla="*/ 0 h 116"/>
                <a:gd name="T14" fmla="*/ 45 w 73"/>
                <a:gd name="T15" fmla="*/ 0 h 116"/>
                <a:gd name="T16" fmla="*/ 45 w 73"/>
                <a:gd name="T17" fmla="*/ 104 h 116"/>
                <a:gd name="T18" fmla="*/ 73 w 73"/>
                <a:gd name="T19" fmla="*/ 104 h 116"/>
                <a:gd name="T20" fmla="*/ 73 w 73"/>
                <a:gd name="T21" fmla="*/ 116 h 116"/>
                <a:gd name="T22" fmla="*/ 0 w 73"/>
                <a:gd name="T23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116">
                  <a:moveTo>
                    <a:pt x="0" y="116"/>
                  </a:moveTo>
                  <a:lnTo>
                    <a:pt x="0" y="104"/>
                  </a:lnTo>
                  <a:lnTo>
                    <a:pt x="30" y="104"/>
                  </a:lnTo>
                  <a:lnTo>
                    <a:pt x="30" y="14"/>
                  </a:lnTo>
                  <a:lnTo>
                    <a:pt x="3" y="33"/>
                  </a:lnTo>
                  <a:lnTo>
                    <a:pt x="3" y="19"/>
                  </a:lnTo>
                  <a:lnTo>
                    <a:pt x="31" y="0"/>
                  </a:lnTo>
                  <a:lnTo>
                    <a:pt x="45" y="0"/>
                  </a:lnTo>
                  <a:lnTo>
                    <a:pt x="45" y="104"/>
                  </a:lnTo>
                  <a:lnTo>
                    <a:pt x="73" y="104"/>
                  </a:lnTo>
                  <a:lnTo>
                    <a:pt x="73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3727450" y="6126163"/>
              <a:ext cx="115888" cy="184150"/>
            </a:xfrm>
            <a:custGeom>
              <a:avLst/>
              <a:gdLst>
                <a:gd name="T0" fmla="*/ 0 w 73"/>
                <a:gd name="T1" fmla="*/ 116 h 116"/>
                <a:gd name="T2" fmla="*/ 0 w 73"/>
                <a:gd name="T3" fmla="*/ 104 h 116"/>
                <a:gd name="T4" fmla="*/ 29 w 73"/>
                <a:gd name="T5" fmla="*/ 104 h 116"/>
                <a:gd name="T6" fmla="*/ 29 w 73"/>
                <a:gd name="T7" fmla="*/ 14 h 116"/>
                <a:gd name="T8" fmla="*/ 3 w 73"/>
                <a:gd name="T9" fmla="*/ 33 h 116"/>
                <a:gd name="T10" fmla="*/ 3 w 73"/>
                <a:gd name="T11" fmla="*/ 19 h 116"/>
                <a:gd name="T12" fmla="*/ 30 w 73"/>
                <a:gd name="T13" fmla="*/ 0 h 116"/>
                <a:gd name="T14" fmla="*/ 44 w 73"/>
                <a:gd name="T15" fmla="*/ 0 h 116"/>
                <a:gd name="T16" fmla="*/ 44 w 73"/>
                <a:gd name="T17" fmla="*/ 104 h 116"/>
                <a:gd name="T18" fmla="*/ 73 w 73"/>
                <a:gd name="T19" fmla="*/ 104 h 116"/>
                <a:gd name="T20" fmla="*/ 73 w 73"/>
                <a:gd name="T21" fmla="*/ 116 h 116"/>
                <a:gd name="T22" fmla="*/ 0 w 73"/>
                <a:gd name="T23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116">
                  <a:moveTo>
                    <a:pt x="0" y="116"/>
                  </a:moveTo>
                  <a:lnTo>
                    <a:pt x="0" y="104"/>
                  </a:lnTo>
                  <a:lnTo>
                    <a:pt x="29" y="104"/>
                  </a:lnTo>
                  <a:lnTo>
                    <a:pt x="29" y="14"/>
                  </a:lnTo>
                  <a:lnTo>
                    <a:pt x="3" y="33"/>
                  </a:lnTo>
                  <a:lnTo>
                    <a:pt x="3" y="19"/>
                  </a:lnTo>
                  <a:lnTo>
                    <a:pt x="30" y="0"/>
                  </a:lnTo>
                  <a:lnTo>
                    <a:pt x="44" y="0"/>
                  </a:lnTo>
                  <a:lnTo>
                    <a:pt x="44" y="104"/>
                  </a:lnTo>
                  <a:lnTo>
                    <a:pt x="73" y="104"/>
                  </a:lnTo>
                  <a:lnTo>
                    <a:pt x="73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4135438" y="6126163"/>
              <a:ext cx="115888" cy="184150"/>
            </a:xfrm>
            <a:custGeom>
              <a:avLst/>
              <a:gdLst>
                <a:gd name="T0" fmla="*/ 0 w 73"/>
                <a:gd name="T1" fmla="*/ 116 h 116"/>
                <a:gd name="T2" fmla="*/ 0 w 73"/>
                <a:gd name="T3" fmla="*/ 104 h 116"/>
                <a:gd name="T4" fmla="*/ 29 w 73"/>
                <a:gd name="T5" fmla="*/ 104 h 116"/>
                <a:gd name="T6" fmla="*/ 29 w 73"/>
                <a:gd name="T7" fmla="*/ 14 h 116"/>
                <a:gd name="T8" fmla="*/ 3 w 73"/>
                <a:gd name="T9" fmla="*/ 33 h 116"/>
                <a:gd name="T10" fmla="*/ 3 w 73"/>
                <a:gd name="T11" fmla="*/ 19 h 116"/>
                <a:gd name="T12" fmla="*/ 31 w 73"/>
                <a:gd name="T13" fmla="*/ 0 h 116"/>
                <a:gd name="T14" fmla="*/ 44 w 73"/>
                <a:gd name="T15" fmla="*/ 0 h 116"/>
                <a:gd name="T16" fmla="*/ 44 w 73"/>
                <a:gd name="T17" fmla="*/ 104 h 116"/>
                <a:gd name="T18" fmla="*/ 73 w 73"/>
                <a:gd name="T19" fmla="*/ 104 h 116"/>
                <a:gd name="T20" fmla="*/ 73 w 73"/>
                <a:gd name="T21" fmla="*/ 116 h 116"/>
                <a:gd name="T22" fmla="*/ 0 w 73"/>
                <a:gd name="T23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116">
                  <a:moveTo>
                    <a:pt x="0" y="116"/>
                  </a:moveTo>
                  <a:lnTo>
                    <a:pt x="0" y="104"/>
                  </a:lnTo>
                  <a:lnTo>
                    <a:pt x="29" y="104"/>
                  </a:lnTo>
                  <a:lnTo>
                    <a:pt x="29" y="14"/>
                  </a:lnTo>
                  <a:lnTo>
                    <a:pt x="3" y="33"/>
                  </a:lnTo>
                  <a:lnTo>
                    <a:pt x="3" y="19"/>
                  </a:lnTo>
                  <a:lnTo>
                    <a:pt x="31" y="0"/>
                  </a:lnTo>
                  <a:lnTo>
                    <a:pt x="44" y="0"/>
                  </a:lnTo>
                  <a:lnTo>
                    <a:pt x="44" y="104"/>
                  </a:lnTo>
                  <a:lnTo>
                    <a:pt x="73" y="104"/>
                  </a:lnTo>
                  <a:lnTo>
                    <a:pt x="73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4278313" y="6122988"/>
              <a:ext cx="122238" cy="187325"/>
            </a:xfrm>
            <a:custGeom>
              <a:avLst/>
              <a:gdLst>
                <a:gd name="T0" fmla="*/ 0 w 133"/>
                <a:gd name="T1" fmla="*/ 204 h 204"/>
                <a:gd name="T2" fmla="*/ 0 w 133"/>
                <a:gd name="T3" fmla="*/ 186 h 204"/>
                <a:gd name="T4" fmla="*/ 17 w 133"/>
                <a:gd name="T5" fmla="*/ 157 h 204"/>
                <a:gd name="T6" fmla="*/ 40 w 133"/>
                <a:gd name="T7" fmla="*/ 134 h 204"/>
                <a:gd name="T8" fmla="*/ 63 w 133"/>
                <a:gd name="T9" fmla="*/ 114 h 204"/>
                <a:gd name="T10" fmla="*/ 83 w 133"/>
                <a:gd name="T11" fmla="*/ 96 h 204"/>
                <a:gd name="T12" fmla="*/ 98 w 133"/>
                <a:gd name="T13" fmla="*/ 78 h 204"/>
                <a:gd name="T14" fmla="*/ 104 w 133"/>
                <a:gd name="T15" fmla="*/ 56 h 204"/>
                <a:gd name="T16" fmla="*/ 101 w 133"/>
                <a:gd name="T17" fmla="*/ 41 h 204"/>
                <a:gd name="T18" fmla="*/ 94 w 133"/>
                <a:gd name="T19" fmla="*/ 30 h 204"/>
                <a:gd name="T20" fmla="*/ 82 w 133"/>
                <a:gd name="T21" fmla="*/ 23 h 204"/>
                <a:gd name="T22" fmla="*/ 67 w 133"/>
                <a:gd name="T23" fmla="*/ 21 h 204"/>
                <a:gd name="T24" fmla="*/ 52 w 133"/>
                <a:gd name="T25" fmla="*/ 23 h 204"/>
                <a:gd name="T26" fmla="*/ 40 w 133"/>
                <a:gd name="T27" fmla="*/ 29 h 204"/>
                <a:gd name="T28" fmla="*/ 31 w 133"/>
                <a:gd name="T29" fmla="*/ 40 h 204"/>
                <a:gd name="T30" fmla="*/ 27 w 133"/>
                <a:gd name="T31" fmla="*/ 55 h 204"/>
                <a:gd name="T32" fmla="*/ 1 w 133"/>
                <a:gd name="T33" fmla="*/ 53 h 204"/>
                <a:gd name="T34" fmla="*/ 7 w 133"/>
                <a:gd name="T35" fmla="*/ 32 h 204"/>
                <a:gd name="T36" fmla="*/ 20 w 133"/>
                <a:gd name="T37" fmla="*/ 15 h 204"/>
                <a:gd name="T38" fmla="*/ 40 w 133"/>
                <a:gd name="T39" fmla="*/ 4 h 204"/>
                <a:gd name="T40" fmla="*/ 67 w 133"/>
                <a:gd name="T41" fmla="*/ 0 h 204"/>
                <a:gd name="T42" fmla="*/ 94 w 133"/>
                <a:gd name="T43" fmla="*/ 3 h 204"/>
                <a:gd name="T44" fmla="*/ 113 w 133"/>
                <a:gd name="T45" fmla="*/ 14 h 204"/>
                <a:gd name="T46" fmla="*/ 126 w 133"/>
                <a:gd name="T47" fmla="*/ 31 h 204"/>
                <a:gd name="T48" fmla="*/ 130 w 133"/>
                <a:gd name="T49" fmla="*/ 55 h 204"/>
                <a:gd name="T50" fmla="*/ 126 w 133"/>
                <a:gd name="T51" fmla="*/ 74 h 204"/>
                <a:gd name="T52" fmla="*/ 117 w 133"/>
                <a:gd name="T53" fmla="*/ 92 h 204"/>
                <a:gd name="T54" fmla="*/ 103 w 133"/>
                <a:gd name="T55" fmla="*/ 108 h 204"/>
                <a:gd name="T56" fmla="*/ 86 w 133"/>
                <a:gd name="T57" fmla="*/ 123 h 204"/>
                <a:gd name="T58" fmla="*/ 68 w 133"/>
                <a:gd name="T59" fmla="*/ 138 h 204"/>
                <a:gd name="T60" fmla="*/ 51 w 133"/>
                <a:gd name="T61" fmla="*/ 152 h 204"/>
                <a:gd name="T62" fmla="*/ 38 w 133"/>
                <a:gd name="T63" fmla="*/ 167 h 204"/>
                <a:gd name="T64" fmla="*/ 28 w 133"/>
                <a:gd name="T65" fmla="*/ 183 h 204"/>
                <a:gd name="T66" fmla="*/ 133 w 133"/>
                <a:gd name="T67" fmla="*/ 183 h 204"/>
                <a:gd name="T68" fmla="*/ 133 w 133"/>
                <a:gd name="T69" fmla="*/ 204 h 204"/>
                <a:gd name="T70" fmla="*/ 0 w 133"/>
                <a:gd name="T71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3" h="204">
                  <a:moveTo>
                    <a:pt x="0" y="204"/>
                  </a:moveTo>
                  <a:lnTo>
                    <a:pt x="0" y="186"/>
                  </a:lnTo>
                  <a:cubicBezTo>
                    <a:pt x="4" y="175"/>
                    <a:pt x="10" y="165"/>
                    <a:pt x="17" y="157"/>
                  </a:cubicBezTo>
                  <a:cubicBezTo>
                    <a:pt x="24" y="148"/>
                    <a:pt x="32" y="140"/>
                    <a:pt x="40" y="134"/>
                  </a:cubicBezTo>
                  <a:cubicBezTo>
                    <a:pt x="47" y="127"/>
                    <a:pt x="55" y="120"/>
                    <a:pt x="63" y="114"/>
                  </a:cubicBezTo>
                  <a:cubicBezTo>
                    <a:pt x="70" y="108"/>
                    <a:pt x="77" y="102"/>
                    <a:pt x="83" y="96"/>
                  </a:cubicBezTo>
                  <a:cubicBezTo>
                    <a:pt x="89" y="91"/>
                    <a:pt x="94" y="84"/>
                    <a:pt x="98" y="78"/>
                  </a:cubicBezTo>
                  <a:cubicBezTo>
                    <a:pt x="102" y="71"/>
                    <a:pt x="104" y="64"/>
                    <a:pt x="104" y="56"/>
                  </a:cubicBezTo>
                  <a:cubicBezTo>
                    <a:pt x="104" y="50"/>
                    <a:pt x="103" y="45"/>
                    <a:pt x="101" y="41"/>
                  </a:cubicBezTo>
                  <a:cubicBezTo>
                    <a:pt x="99" y="36"/>
                    <a:pt x="97" y="33"/>
                    <a:pt x="94" y="30"/>
                  </a:cubicBezTo>
                  <a:cubicBezTo>
                    <a:pt x="90" y="27"/>
                    <a:pt x="86" y="25"/>
                    <a:pt x="82" y="23"/>
                  </a:cubicBezTo>
                  <a:cubicBezTo>
                    <a:pt x="77" y="22"/>
                    <a:pt x="72" y="21"/>
                    <a:pt x="67" y="21"/>
                  </a:cubicBezTo>
                  <a:cubicBezTo>
                    <a:pt x="62" y="21"/>
                    <a:pt x="57" y="22"/>
                    <a:pt x="52" y="23"/>
                  </a:cubicBezTo>
                  <a:cubicBezTo>
                    <a:pt x="48" y="24"/>
                    <a:pt x="44" y="27"/>
                    <a:pt x="40" y="29"/>
                  </a:cubicBezTo>
                  <a:cubicBezTo>
                    <a:pt x="37" y="32"/>
                    <a:pt x="34" y="36"/>
                    <a:pt x="31" y="40"/>
                  </a:cubicBezTo>
                  <a:cubicBezTo>
                    <a:pt x="29" y="44"/>
                    <a:pt x="28" y="49"/>
                    <a:pt x="27" y="55"/>
                  </a:cubicBezTo>
                  <a:lnTo>
                    <a:pt x="1" y="53"/>
                  </a:lnTo>
                  <a:cubicBezTo>
                    <a:pt x="2" y="45"/>
                    <a:pt x="4" y="38"/>
                    <a:pt x="7" y="32"/>
                  </a:cubicBezTo>
                  <a:cubicBezTo>
                    <a:pt x="10" y="26"/>
                    <a:pt x="14" y="20"/>
                    <a:pt x="20" y="15"/>
                  </a:cubicBezTo>
                  <a:cubicBezTo>
                    <a:pt x="25" y="10"/>
                    <a:pt x="32" y="7"/>
                    <a:pt x="40" y="4"/>
                  </a:cubicBezTo>
                  <a:cubicBezTo>
                    <a:pt x="48" y="1"/>
                    <a:pt x="57" y="0"/>
                    <a:pt x="67" y="0"/>
                  </a:cubicBezTo>
                  <a:cubicBezTo>
                    <a:pt x="77" y="0"/>
                    <a:pt x="86" y="1"/>
                    <a:pt x="94" y="3"/>
                  </a:cubicBezTo>
                  <a:cubicBezTo>
                    <a:pt x="101" y="6"/>
                    <a:pt x="108" y="9"/>
                    <a:pt x="113" y="14"/>
                  </a:cubicBezTo>
                  <a:cubicBezTo>
                    <a:pt x="119" y="19"/>
                    <a:pt x="123" y="24"/>
                    <a:pt x="126" y="31"/>
                  </a:cubicBezTo>
                  <a:cubicBezTo>
                    <a:pt x="129" y="38"/>
                    <a:pt x="130" y="46"/>
                    <a:pt x="130" y="55"/>
                  </a:cubicBezTo>
                  <a:cubicBezTo>
                    <a:pt x="130" y="62"/>
                    <a:pt x="129" y="68"/>
                    <a:pt x="126" y="74"/>
                  </a:cubicBezTo>
                  <a:cubicBezTo>
                    <a:pt x="124" y="80"/>
                    <a:pt x="121" y="86"/>
                    <a:pt x="117" y="92"/>
                  </a:cubicBezTo>
                  <a:cubicBezTo>
                    <a:pt x="113" y="97"/>
                    <a:pt x="108" y="103"/>
                    <a:pt x="103" y="108"/>
                  </a:cubicBezTo>
                  <a:cubicBezTo>
                    <a:pt x="97" y="113"/>
                    <a:pt x="92" y="118"/>
                    <a:pt x="86" y="123"/>
                  </a:cubicBezTo>
                  <a:cubicBezTo>
                    <a:pt x="80" y="128"/>
                    <a:pt x="74" y="133"/>
                    <a:pt x="68" y="138"/>
                  </a:cubicBezTo>
                  <a:cubicBezTo>
                    <a:pt x="62" y="142"/>
                    <a:pt x="57" y="147"/>
                    <a:pt x="51" y="152"/>
                  </a:cubicBezTo>
                  <a:cubicBezTo>
                    <a:pt x="46" y="157"/>
                    <a:pt x="42" y="162"/>
                    <a:pt x="38" y="167"/>
                  </a:cubicBezTo>
                  <a:cubicBezTo>
                    <a:pt x="33" y="172"/>
                    <a:pt x="30" y="177"/>
                    <a:pt x="28" y="183"/>
                  </a:cubicBezTo>
                  <a:lnTo>
                    <a:pt x="133" y="183"/>
                  </a:lnTo>
                  <a:lnTo>
                    <a:pt x="133" y="204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4689475" y="6127750"/>
              <a:ext cx="117475" cy="185738"/>
            </a:xfrm>
            <a:custGeom>
              <a:avLst/>
              <a:gdLst>
                <a:gd name="T0" fmla="*/ 0 w 74"/>
                <a:gd name="T1" fmla="*/ 117 h 117"/>
                <a:gd name="T2" fmla="*/ 0 w 74"/>
                <a:gd name="T3" fmla="*/ 104 h 117"/>
                <a:gd name="T4" fmla="*/ 30 w 74"/>
                <a:gd name="T5" fmla="*/ 104 h 117"/>
                <a:gd name="T6" fmla="*/ 30 w 74"/>
                <a:gd name="T7" fmla="*/ 14 h 117"/>
                <a:gd name="T8" fmla="*/ 4 w 74"/>
                <a:gd name="T9" fmla="*/ 33 h 117"/>
                <a:gd name="T10" fmla="*/ 4 w 74"/>
                <a:gd name="T11" fmla="*/ 19 h 117"/>
                <a:gd name="T12" fmla="*/ 31 w 74"/>
                <a:gd name="T13" fmla="*/ 0 h 117"/>
                <a:gd name="T14" fmla="*/ 45 w 74"/>
                <a:gd name="T15" fmla="*/ 0 h 117"/>
                <a:gd name="T16" fmla="*/ 45 w 74"/>
                <a:gd name="T17" fmla="*/ 104 h 117"/>
                <a:gd name="T18" fmla="*/ 74 w 74"/>
                <a:gd name="T19" fmla="*/ 104 h 117"/>
                <a:gd name="T20" fmla="*/ 74 w 74"/>
                <a:gd name="T21" fmla="*/ 117 h 117"/>
                <a:gd name="T22" fmla="*/ 0 w 74"/>
                <a:gd name="T2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117">
                  <a:moveTo>
                    <a:pt x="0" y="117"/>
                  </a:moveTo>
                  <a:lnTo>
                    <a:pt x="0" y="104"/>
                  </a:lnTo>
                  <a:lnTo>
                    <a:pt x="30" y="104"/>
                  </a:lnTo>
                  <a:lnTo>
                    <a:pt x="30" y="14"/>
                  </a:lnTo>
                  <a:lnTo>
                    <a:pt x="4" y="33"/>
                  </a:lnTo>
                  <a:lnTo>
                    <a:pt x="4" y="19"/>
                  </a:lnTo>
                  <a:lnTo>
                    <a:pt x="31" y="0"/>
                  </a:lnTo>
                  <a:lnTo>
                    <a:pt x="45" y="0"/>
                  </a:lnTo>
                  <a:lnTo>
                    <a:pt x="45" y="104"/>
                  </a:lnTo>
                  <a:lnTo>
                    <a:pt x="74" y="104"/>
                  </a:lnTo>
                  <a:lnTo>
                    <a:pt x="74" y="1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4830763" y="6124575"/>
              <a:ext cx="127000" cy="190500"/>
            </a:xfrm>
            <a:custGeom>
              <a:avLst/>
              <a:gdLst>
                <a:gd name="T0" fmla="*/ 139 w 139"/>
                <a:gd name="T1" fmla="*/ 149 h 208"/>
                <a:gd name="T2" fmla="*/ 134 w 139"/>
                <a:gd name="T3" fmla="*/ 174 h 208"/>
                <a:gd name="T4" fmla="*/ 121 w 139"/>
                <a:gd name="T5" fmla="*/ 193 h 208"/>
                <a:gd name="T6" fmla="*/ 99 w 139"/>
                <a:gd name="T7" fmla="*/ 204 h 208"/>
                <a:gd name="T8" fmla="*/ 70 w 139"/>
                <a:gd name="T9" fmla="*/ 208 h 208"/>
                <a:gd name="T10" fmla="*/ 39 w 139"/>
                <a:gd name="T11" fmla="*/ 203 h 208"/>
                <a:gd name="T12" fmla="*/ 18 w 139"/>
                <a:gd name="T13" fmla="*/ 191 h 208"/>
                <a:gd name="T14" fmla="*/ 5 w 139"/>
                <a:gd name="T15" fmla="*/ 174 h 208"/>
                <a:gd name="T16" fmla="*/ 0 w 139"/>
                <a:gd name="T17" fmla="*/ 153 h 208"/>
                <a:gd name="T18" fmla="*/ 26 w 139"/>
                <a:gd name="T19" fmla="*/ 151 h 208"/>
                <a:gd name="T20" fmla="*/ 30 w 139"/>
                <a:gd name="T21" fmla="*/ 166 h 208"/>
                <a:gd name="T22" fmla="*/ 39 w 139"/>
                <a:gd name="T23" fmla="*/ 177 h 208"/>
                <a:gd name="T24" fmla="*/ 52 w 139"/>
                <a:gd name="T25" fmla="*/ 184 h 208"/>
                <a:gd name="T26" fmla="*/ 70 w 139"/>
                <a:gd name="T27" fmla="*/ 187 h 208"/>
                <a:gd name="T28" fmla="*/ 101 w 139"/>
                <a:gd name="T29" fmla="*/ 177 h 208"/>
                <a:gd name="T30" fmla="*/ 112 w 139"/>
                <a:gd name="T31" fmla="*/ 149 h 208"/>
                <a:gd name="T32" fmla="*/ 107 w 139"/>
                <a:gd name="T33" fmla="*/ 131 h 208"/>
                <a:gd name="T34" fmla="*/ 95 w 139"/>
                <a:gd name="T35" fmla="*/ 120 h 208"/>
                <a:gd name="T36" fmla="*/ 79 w 139"/>
                <a:gd name="T37" fmla="*/ 115 h 208"/>
                <a:gd name="T38" fmla="*/ 63 w 139"/>
                <a:gd name="T39" fmla="*/ 114 h 208"/>
                <a:gd name="T40" fmla="*/ 48 w 139"/>
                <a:gd name="T41" fmla="*/ 114 h 208"/>
                <a:gd name="T42" fmla="*/ 48 w 139"/>
                <a:gd name="T43" fmla="*/ 91 h 208"/>
                <a:gd name="T44" fmla="*/ 62 w 139"/>
                <a:gd name="T45" fmla="*/ 91 h 208"/>
                <a:gd name="T46" fmla="*/ 77 w 139"/>
                <a:gd name="T47" fmla="*/ 90 h 208"/>
                <a:gd name="T48" fmla="*/ 92 w 139"/>
                <a:gd name="T49" fmla="*/ 84 h 208"/>
                <a:gd name="T50" fmla="*/ 102 w 139"/>
                <a:gd name="T51" fmla="*/ 74 h 208"/>
                <a:gd name="T52" fmla="*/ 107 w 139"/>
                <a:gd name="T53" fmla="*/ 57 h 208"/>
                <a:gd name="T54" fmla="*/ 97 w 139"/>
                <a:gd name="T55" fmla="*/ 31 h 208"/>
                <a:gd name="T56" fmla="*/ 69 w 139"/>
                <a:gd name="T57" fmla="*/ 22 h 208"/>
                <a:gd name="T58" fmla="*/ 41 w 139"/>
                <a:gd name="T59" fmla="*/ 30 h 208"/>
                <a:gd name="T60" fmla="*/ 29 w 139"/>
                <a:gd name="T61" fmla="*/ 55 h 208"/>
                <a:gd name="T62" fmla="*/ 3 w 139"/>
                <a:gd name="T63" fmla="*/ 53 h 208"/>
                <a:gd name="T64" fmla="*/ 10 w 139"/>
                <a:gd name="T65" fmla="*/ 30 h 208"/>
                <a:gd name="T66" fmla="*/ 25 w 139"/>
                <a:gd name="T67" fmla="*/ 13 h 208"/>
                <a:gd name="T68" fmla="*/ 45 w 139"/>
                <a:gd name="T69" fmla="*/ 4 h 208"/>
                <a:gd name="T70" fmla="*/ 69 w 139"/>
                <a:gd name="T71" fmla="*/ 0 h 208"/>
                <a:gd name="T72" fmla="*/ 98 w 139"/>
                <a:gd name="T73" fmla="*/ 5 h 208"/>
                <a:gd name="T74" fmla="*/ 118 w 139"/>
                <a:gd name="T75" fmla="*/ 16 h 208"/>
                <a:gd name="T76" fmla="*/ 129 w 139"/>
                <a:gd name="T77" fmla="*/ 33 h 208"/>
                <a:gd name="T78" fmla="*/ 133 w 139"/>
                <a:gd name="T79" fmla="*/ 54 h 208"/>
                <a:gd name="T80" fmla="*/ 131 w 139"/>
                <a:gd name="T81" fmla="*/ 70 h 208"/>
                <a:gd name="T82" fmla="*/ 123 w 139"/>
                <a:gd name="T83" fmla="*/ 84 h 208"/>
                <a:gd name="T84" fmla="*/ 110 w 139"/>
                <a:gd name="T85" fmla="*/ 95 h 208"/>
                <a:gd name="T86" fmla="*/ 91 w 139"/>
                <a:gd name="T87" fmla="*/ 102 h 208"/>
                <a:gd name="T88" fmla="*/ 91 w 139"/>
                <a:gd name="T89" fmla="*/ 102 h 208"/>
                <a:gd name="T90" fmla="*/ 112 w 139"/>
                <a:gd name="T91" fmla="*/ 108 h 208"/>
                <a:gd name="T92" fmla="*/ 127 w 139"/>
                <a:gd name="T93" fmla="*/ 118 h 208"/>
                <a:gd name="T94" fmla="*/ 136 w 139"/>
                <a:gd name="T95" fmla="*/ 133 h 208"/>
                <a:gd name="T96" fmla="*/ 139 w 139"/>
                <a:gd name="T97" fmla="*/ 14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9" h="208">
                  <a:moveTo>
                    <a:pt x="139" y="149"/>
                  </a:moveTo>
                  <a:cubicBezTo>
                    <a:pt x="139" y="159"/>
                    <a:pt x="137" y="167"/>
                    <a:pt x="134" y="174"/>
                  </a:cubicBezTo>
                  <a:cubicBezTo>
                    <a:pt x="131" y="182"/>
                    <a:pt x="127" y="188"/>
                    <a:pt x="121" y="193"/>
                  </a:cubicBezTo>
                  <a:cubicBezTo>
                    <a:pt x="115" y="198"/>
                    <a:pt x="108" y="202"/>
                    <a:pt x="99" y="204"/>
                  </a:cubicBezTo>
                  <a:cubicBezTo>
                    <a:pt x="91" y="207"/>
                    <a:pt x="81" y="208"/>
                    <a:pt x="70" y="208"/>
                  </a:cubicBezTo>
                  <a:cubicBezTo>
                    <a:pt x="58" y="208"/>
                    <a:pt x="47" y="207"/>
                    <a:pt x="39" y="203"/>
                  </a:cubicBezTo>
                  <a:cubicBezTo>
                    <a:pt x="30" y="200"/>
                    <a:pt x="23" y="196"/>
                    <a:pt x="18" y="191"/>
                  </a:cubicBezTo>
                  <a:cubicBezTo>
                    <a:pt x="12" y="186"/>
                    <a:pt x="8" y="180"/>
                    <a:pt x="5" y="174"/>
                  </a:cubicBezTo>
                  <a:cubicBezTo>
                    <a:pt x="2" y="167"/>
                    <a:pt x="0" y="160"/>
                    <a:pt x="0" y="153"/>
                  </a:cubicBezTo>
                  <a:lnTo>
                    <a:pt x="26" y="151"/>
                  </a:lnTo>
                  <a:cubicBezTo>
                    <a:pt x="27" y="156"/>
                    <a:pt x="28" y="161"/>
                    <a:pt x="30" y="166"/>
                  </a:cubicBezTo>
                  <a:cubicBezTo>
                    <a:pt x="32" y="170"/>
                    <a:pt x="35" y="174"/>
                    <a:pt x="39" y="177"/>
                  </a:cubicBezTo>
                  <a:cubicBezTo>
                    <a:pt x="42" y="180"/>
                    <a:pt x="47" y="182"/>
                    <a:pt x="52" y="184"/>
                  </a:cubicBezTo>
                  <a:cubicBezTo>
                    <a:pt x="57" y="186"/>
                    <a:pt x="63" y="187"/>
                    <a:pt x="70" y="187"/>
                  </a:cubicBezTo>
                  <a:cubicBezTo>
                    <a:pt x="83" y="187"/>
                    <a:pt x="93" y="184"/>
                    <a:pt x="101" y="177"/>
                  </a:cubicBezTo>
                  <a:cubicBezTo>
                    <a:pt x="108" y="171"/>
                    <a:pt x="112" y="161"/>
                    <a:pt x="112" y="149"/>
                  </a:cubicBezTo>
                  <a:cubicBezTo>
                    <a:pt x="112" y="141"/>
                    <a:pt x="110" y="135"/>
                    <a:pt x="107" y="131"/>
                  </a:cubicBezTo>
                  <a:cubicBezTo>
                    <a:pt x="104" y="126"/>
                    <a:pt x="100" y="123"/>
                    <a:pt x="95" y="120"/>
                  </a:cubicBezTo>
                  <a:cubicBezTo>
                    <a:pt x="90" y="118"/>
                    <a:pt x="84" y="116"/>
                    <a:pt x="79" y="115"/>
                  </a:cubicBezTo>
                  <a:cubicBezTo>
                    <a:pt x="73" y="114"/>
                    <a:pt x="67" y="114"/>
                    <a:pt x="63" y="114"/>
                  </a:cubicBezTo>
                  <a:lnTo>
                    <a:pt x="48" y="114"/>
                  </a:lnTo>
                  <a:lnTo>
                    <a:pt x="48" y="91"/>
                  </a:lnTo>
                  <a:lnTo>
                    <a:pt x="62" y="91"/>
                  </a:lnTo>
                  <a:cubicBezTo>
                    <a:pt x="67" y="91"/>
                    <a:pt x="72" y="91"/>
                    <a:pt x="77" y="90"/>
                  </a:cubicBezTo>
                  <a:cubicBezTo>
                    <a:pt x="82" y="89"/>
                    <a:pt x="87" y="87"/>
                    <a:pt x="92" y="84"/>
                  </a:cubicBezTo>
                  <a:cubicBezTo>
                    <a:pt x="96" y="82"/>
                    <a:pt x="100" y="78"/>
                    <a:pt x="102" y="74"/>
                  </a:cubicBezTo>
                  <a:cubicBezTo>
                    <a:pt x="105" y="69"/>
                    <a:pt x="107" y="63"/>
                    <a:pt x="107" y="57"/>
                  </a:cubicBezTo>
                  <a:cubicBezTo>
                    <a:pt x="107" y="46"/>
                    <a:pt x="103" y="37"/>
                    <a:pt x="97" y="31"/>
                  </a:cubicBezTo>
                  <a:cubicBezTo>
                    <a:pt x="91" y="25"/>
                    <a:pt x="81" y="22"/>
                    <a:pt x="69" y="22"/>
                  </a:cubicBezTo>
                  <a:cubicBezTo>
                    <a:pt x="57" y="22"/>
                    <a:pt x="48" y="24"/>
                    <a:pt x="41" y="30"/>
                  </a:cubicBezTo>
                  <a:cubicBezTo>
                    <a:pt x="34" y="36"/>
                    <a:pt x="30" y="44"/>
                    <a:pt x="29" y="55"/>
                  </a:cubicBezTo>
                  <a:lnTo>
                    <a:pt x="3" y="53"/>
                  </a:lnTo>
                  <a:cubicBezTo>
                    <a:pt x="4" y="44"/>
                    <a:pt x="7" y="36"/>
                    <a:pt x="10" y="30"/>
                  </a:cubicBezTo>
                  <a:cubicBezTo>
                    <a:pt x="14" y="23"/>
                    <a:pt x="19" y="18"/>
                    <a:pt x="25" y="13"/>
                  </a:cubicBezTo>
                  <a:cubicBezTo>
                    <a:pt x="31" y="9"/>
                    <a:pt x="37" y="6"/>
                    <a:pt x="45" y="4"/>
                  </a:cubicBezTo>
                  <a:cubicBezTo>
                    <a:pt x="53" y="1"/>
                    <a:pt x="61" y="0"/>
                    <a:pt x="69" y="0"/>
                  </a:cubicBezTo>
                  <a:cubicBezTo>
                    <a:pt x="80" y="0"/>
                    <a:pt x="90" y="2"/>
                    <a:pt x="98" y="5"/>
                  </a:cubicBezTo>
                  <a:cubicBezTo>
                    <a:pt x="106" y="7"/>
                    <a:pt x="113" y="11"/>
                    <a:pt x="118" y="16"/>
                  </a:cubicBezTo>
                  <a:cubicBezTo>
                    <a:pt x="123" y="21"/>
                    <a:pt x="127" y="27"/>
                    <a:pt x="129" y="33"/>
                  </a:cubicBezTo>
                  <a:cubicBezTo>
                    <a:pt x="132" y="40"/>
                    <a:pt x="133" y="46"/>
                    <a:pt x="133" y="54"/>
                  </a:cubicBezTo>
                  <a:cubicBezTo>
                    <a:pt x="133" y="60"/>
                    <a:pt x="132" y="65"/>
                    <a:pt x="131" y="70"/>
                  </a:cubicBezTo>
                  <a:cubicBezTo>
                    <a:pt x="129" y="76"/>
                    <a:pt x="126" y="80"/>
                    <a:pt x="123" y="84"/>
                  </a:cubicBezTo>
                  <a:cubicBezTo>
                    <a:pt x="120" y="88"/>
                    <a:pt x="115" y="92"/>
                    <a:pt x="110" y="95"/>
                  </a:cubicBezTo>
                  <a:cubicBezTo>
                    <a:pt x="105" y="98"/>
                    <a:pt x="98" y="100"/>
                    <a:pt x="91" y="102"/>
                  </a:cubicBezTo>
                  <a:lnTo>
                    <a:pt x="91" y="102"/>
                  </a:lnTo>
                  <a:cubicBezTo>
                    <a:pt x="99" y="103"/>
                    <a:pt x="106" y="105"/>
                    <a:pt x="112" y="108"/>
                  </a:cubicBezTo>
                  <a:cubicBezTo>
                    <a:pt x="118" y="111"/>
                    <a:pt x="123" y="114"/>
                    <a:pt x="127" y="118"/>
                  </a:cubicBezTo>
                  <a:cubicBezTo>
                    <a:pt x="131" y="122"/>
                    <a:pt x="134" y="127"/>
                    <a:pt x="136" y="133"/>
                  </a:cubicBezTo>
                  <a:cubicBezTo>
                    <a:pt x="138" y="138"/>
                    <a:pt x="139" y="144"/>
                    <a:pt x="139" y="1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5249863" y="6127750"/>
              <a:ext cx="117475" cy="185738"/>
            </a:xfrm>
            <a:custGeom>
              <a:avLst/>
              <a:gdLst>
                <a:gd name="T0" fmla="*/ 0 w 74"/>
                <a:gd name="T1" fmla="*/ 117 h 117"/>
                <a:gd name="T2" fmla="*/ 0 w 74"/>
                <a:gd name="T3" fmla="*/ 104 h 117"/>
                <a:gd name="T4" fmla="*/ 30 w 74"/>
                <a:gd name="T5" fmla="*/ 104 h 117"/>
                <a:gd name="T6" fmla="*/ 30 w 74"/>
                <a:gd name="T7" fmla="*/ 14 h 117"/>
                <a:gd name="T8" fmla="*/ 4 w 74"/>
                <a:gd name="T9" fmla="*/ 33 h 117"/>
                <a:gd name="T10" fmla="*/ 4 w 74"/>
                <a:gd name="T11" fmla="*/ 19 h 117"/>
                <a:gd name="T12" fmla="*/ 31 w 74"/>
                <a:gd name="T13" fmla="*/ 0 h 117"/>
                <a:gd name="T14" fmla="*/ 45 w 74"/>
                <a:gd name="T15" fmla="*/ 0 h 117"/>
                <a:gd name="T16" fmla="*/ 45 w 74"/>
                <a:gd name="T17" fmla="*/ 104 h 117"/>
                <a:gd name="T18" fmla="*/ 74 w 74"/>
                <a:gd name="T19" fmla="*/ 104 h 117"/>
                <a:gd name="T20" fmla="*/ 74 w 74"/>
                <a:gd name="T21" fmla="*/ 117 h 117"/>
                <a:gd name="T22" fmla="*/ 0 w 74"/>
                <a:gd name="T2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117">
                  <a:moveTo>
                    <a:pt x="0" y="117"/>
                  </a:moveTo>
                  <a:lnTo>
                    <a:pt x="0" y="104"/>
                  </a:lnTo>
                  <a:lnTo>
                    <a:pt x="30" y="104"/>
                  </a:lnTo>
                  <a:lnTo>
                    <a:pt x="30" y="14"/>
                  </a:lnTo>
                  <a:lnTo>
                    <a:pt x="4" y="33"/>
                  </a:lnTo>
                  <a:lnTo>
                    <a:pt x="4" y="19"/>
                  </a:lnTo>
                  <a:lnTo>
                    <a:pt x="31" y="0"/>
                  </a:lnTo>
                  <a:lnTo>
                    <a:pt x="45" y="0"/>
                  </a:lnTo>
                  <a:lnTo>
                    <a:pt x="45" y="104"/>
                  </a:lnTo>
                  <a:lnTo>
                    <a:pt x="74" y="104"/>
                  </a:lnTo>
                  <a:lnTo>
                    <a:pt x="74" y="1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9"/>
            <p:cNvSpPr>
              <a:spLocks noEditPoints="1"/>
            </p:cNvSpPr>
            <p:nvPr/>
          </p:nvSpPr>
          <p:spPr bwMode="auto">
            <a:xfrm>
              <a:off x="5386388" y="6127750"/>
              <a:ext cx="134938" cy="185738"/>
            </a:xfrm>
            <a:custGeom>
              <a:avLst/>
              <a:gdLst>
                <a:gd name="T0" fmla="*/ 119 w 148"/>
                <a:gd name="T1" fmla="*/ 157 h 202"/>
                <a:gd name="T2" fmla="*/ 119 w 148"/>
                <a:gd name="T3" fmla="*/ 202 h 202"/>
                <a:gd name="T4" fmla="*/ 95 w 148"/>
                <a:gd name="T5" fmla="*/ 202 h 202"/>
                <a:gd name="T6" fmla="*/ 95 w 148"/>
                <a:gd name="T7" fmla="*/ 157 h 202"/>
                <a:gd name="T8" fmla="*/ 0 w 148"/>
                <a:gd name="T9" fmla="*/ 157 h 202"/>
                <a:gd name="T10" fmla="*/ 0 w 148"/>
                <a:gd name="T11" fmla="*/ 136 h 202"/>
                <a:gd name="T12" fmla="*/ 92 w 148"/>
                <a:gd name="T13" fmla="*/ 0 h 202"/>
                <a:gd name="T14" fmla="*/ 119 w 148"/>
                <a:gd name="T15" fmla="*/ 0 h 202"/>
                <a:gd name="T16" fmla="*/ 119 w 148"/>
                <a:gd name="T17" fmla="*/ 136 h 202"/>
                <a:gd name="T18" fmla="*/ 148 w 148"/>
                <a:gd name="T19" fmla="*/ 136 h 202"/>
                <a:gd name="T20" fmla="*/ 148 w 148"/>
                <a:gd name="T21" fmla="*/ 157 h 202"/>
                <a:gd name="T22" fmla="*/ 119 w 148"/>
                <a:gd name="T23" fmla="*/ 157 h 202"/>
                <a:gd name="T24" fmla="*/ 95 w 148"/>
                <a:gd name="T25" fmla="*/ 29 h 202"/>
                <a:gd name="T26" fmla="*/ 93 w 148"/>
                <a:gd name="T27" fmla="*/ 32 h 202"/>
                <a:gd name="T28" fmla="*/ 91 w 148"/>
                <a:gd name="T29" fmla="*/ 37 h 202"/>
                <a:gd name="T30" fmla="*/ 88 w 148"/>
                <a:gd name="T31" fmla="*/ 42 h 202"/>
                <a:gd name="T32" fmla="*/ 85 w 148"/>
                <a:gd name="T33" fmla="*/ 47 h 202"/>
                <a:gd name="T34" fmla="*/ 34 w 148"/>
                <a:gd name="T35" fmla="*/ 123 h 202"/>
                <a:gd name="T36" fmla="*/ 31 w 148"/>
                <a:gd name="T37" fmla="*/ 126 h 202"/>
                <a:gd name="T38" fmla="*/ 29 w 148"/>
                <a:gd name="T39" fmla="*/ 130 h 202"/>
                <a:gd name="T40" fmla="*/ 26 w 148"/>
                <a:gd name="T41" fmla="*/ 133 h 202"/>
                <a:gd name="T42" fmla="*/ 23 w 148"/>
                <a:gd name="T43" fmla="*/ 136 h 202"/>
                <a:gd name="T44" fmla="*/ 95 w 148"/>
                <a:gd name="T45" fmla="*/ 136 h 202"/>
                <a:gd name="T46" fmla="*/ 95 w 148"/>
                <a:gd name="T47" fmla="*/ 29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8" h="202">
                  <a:moveTo>
                    <a:pt x="119" y="157"/>
                  </a:moveTo>
                  <a:lnTo>
                    <a:pt x="119" y="202"/>
                  </a:lnTo>
                  <a:lnTo>
                    <a:pt x="95" y="202"/>
                  </a:lnTo>
                  <a:lnTo>
                    <a:pt x="95" y="157"/>
                  </a:lnTo>
                  <a:lnTo>
                    <a:pt x="0" y="157"/>
                  </a:lnTo>
                  <a:lnTo>
                    <a:pt x="0" y="136"/>
                  </a:lnTo>
                  <a:lnTo>
                    <a:pt x="92" y="0"/>
                  </a:lnTo>
                  <a:lnTo>
                    <a:pt x="119" y="0"/>
                  </a:lnTo>
                  <a:lnTo>
                    <a:pt x="119" y="136"/>
                  </a:lnTo>
                  <a:lnTo>
                    <a:pt x="148" y="136"/>
                  </a:lnTo>
                  <a:lnTo>
                    <a:pt x="148" y="157"/>
                  </a:lnTo>
                  <a:lnTo>
                    <a:pt x="119" y="157"/>
                  </a:lnTo>
                  <a:close/>
                  <a:moveTo>
                    <a:pt x="95" y="29"/>
                  </a:moveTo>
                  <a:cubicBezTo>
                    <a:pt x="95" y="30"/>
                    <a:pt x="94" y="31"/>
                    <a:pt x="93" y="32"/>
                  </a:cubicBezTo>
                  <a:cubicBezTo>
                    <a:pt x="93" y="34"/>
                    <a:pt x="92" y="35"/>
                    <a:pt x="91" y="37"/>
                  </a:cubicBezTo>
                  <a:cubicBezTo>
                    <a:pt x="90" y="39"/>
                    <a:pt x="89" y="40"/>
                    <a:pt x="88" y="42"/>
                  </a:cubicBezTo>
                  <a:cubicBezTo>
                    <a:pt x="87" y="44"/>
                    <a:pt x="86" y="45"/>
                    <a:pt x="85" y="47"/>
                  </a:cubicBezTo>
                  <a:lnTo>
                    <a:pt x="34" y="123"/>
                  </a:lnTo>
                  <a:cubicBezTo>
                    <a:pt x="33" y="123"/>
                    <a:pt x="32" y="124"/>
                    <a:pt x="31" y="126"/>
                  </a:cubicBezTo>
                  <a:cubicBezTo>
                    <a:pt x="31" y="127"/>
                    <a:pt x="30" y="128"/>
                    <a:pt x="29" y="130"/>
                  </a:cubicBezTo>
                  <a:lnTo>
                    <a:pt x="26" y="133"/>
                  </a:lnTo>
                  <a:cubicBezTo>
                    <a:pt x="25" y="135"/>
                    <a:pt x="24" y="135"/>
                    <a:pt x="23" y="136"/>
                  </a:cubicBezTo>
                  <a:lnTo>
                    <a:pt x="95" y="136"/>
                  </a:lnTo>
                  <a:lnTo>
                    <a:pt x="95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807075" y="6126163"/>
              <a:ext cx="115888" cy="184150"/>
            </a:xfrm>
            <a:custGeom>
              <a:avLst/>
              <a:gdLst>
                <a:gd name="T0" fmla="*/ 0 w 73"/>
                <a:gd name="T1" fmla="*/ 116 h 116"/>
                <a:gd name="T2" fmla="*/ 0 w 73"/>
                <a:gd name="T3" fmla="*/ 104 h 116"/>
                <a:gd name="T4" fmla="*/ 30 w 73"/>
                <a:gd name="T5" fmla="*/ 104 h 116"/>
                <a:gd name="T6" fmla="*/ 30 w 73"/>
                <a:gd name="T7" fmla="*/ 14 h 116"/>
                <a:gd name="T8" fmla="*/ 3 w 73"/>
                <a:gd name="T9" fmla="*/ 33 h 116"/>
                <a:gd name="T10" fmla="*/ 3 w 73"/>
                <a:gd name="T11" fmla="*/ 19 h 116"/>
                <a:gd name="T12" fmla="*/ 31 w 73"/>
                <a:gd name="T13" fmla="*/ 0 h 116"/>
                <a:gd name="T14" fmla="*/ 45 w 73"/>
                <a:gd name="T15" fmla="*/ 0 h 116"/>
                <a:gd name="T16" fmla="*/ 45 w 73"/>
                <a:gd name="T17" fmla="*/ 104 h 116"/>
                <a:gd name="T18" fmla="*/ 73 w 73"/>
                <a:gd name="T19" fmla="*/ 104 h 116"/>
                <a:gd name="T20" fmla="*/ 73 w 73"/>
                <a:gd name="T21" fmla="*/ 116 h 116"/>
                <a:gd name="T22" fmla="*/ 0 w 73"/>
                <a:gd name="T23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116">
                  <a:moveTo>
                    <a:pt x="0" y="116"/>
                  </a:moveTo>
                  <a:lnTo>
                    <a:pt x="0" y="104"/>
                  </a:lnTo>
                  <a:lnTo>
                    <a:pt x="30" y="104"/>
                  </a:lnTo>
                  <a:lnTo>
                    <a:pt x="30" y="14"/>
                  </a:lnTo>
                  <a:lnTo>
                    <a:pt x="3" y="33"/>
                  </a:lnTo>
                  <a:lnTo>
                    <a:pt x="3" y="19"/>
                  </a:lnTo>
                  <a:lnTo>
                    <a:pt x="31" y="0"/>
                  </a:lnTo>
                  <a:lnTo>
                    <a:pt x="45" y="0"/>
                  </a:lnTo>
                  <a:lnTo>
                    <a:pt x="45" y="104"/>
                  </a:lnTo>
                  <a:lnTo>
                    <a:pt x="73" y="104"/>
                  </a:lnTo>
                  <a:lnTo>
                    <a:pt x="73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5946775" y="6122988"/>
              <a:ext cx="128588" cy="190500"/>
            </a:xfrm>
            <a:custGeom>
              <a:avLst/>
              <a:gdLst>
                <a:gd name="T0" fmla="*/ 139 w 139"/>
                <a:gd name="T1" fmla="*/ 149 h 207"/>
                <a:gd name="T2" fmla="*/ 134 w 139"/>
                <a:gd name="T3" fmla="*/ 174 h 207"/>
                <a:gd name="T4" fmla="*/ 121 w 139"/>
                <a:gd name="T5" fmla="*/ 192 h 207"/>
                <a:gd name="T6" fmla="*/ 99 w 139"/>
                <a:gd name="T7" fmla="*/ 203 h 207"/>
                <a:gd name="T8" fmla="*/ 70 w 139"/>
                <a:gd name="T9" fmla="*/ 207 h 207"/>
                <a:gd name="T10" fmla="*/ 38 w 139"/>
                <a:gd name="T11" fmla="*/ 203 h 207"/>
                <a:gd name="T12" fmla="*/ 17 w 139"/>
                <a:gd name="T13" fmla="*/ 190 h 207"/>
                <a:gd name="T14" fmla="*/ 5 w 139"/>
                <a:gd name="T15" fmla="*/ 173 h 207"/>
                <a:gd name="T16" fmla="*/ 0 w 139"/>
                <a:gd name="T17" fmla="*/ 153 h 207"/>
                <a:gd name="T18" fmla="*/ 26 w 139"/>
                <a:gd name="T19" fmla="*/ 150 h 207"/>
                <a:gd name="T20" fmla="*/ 30 w 139"/>
                <a:gd name="T21" fmla="*/ 165 h 207"/>
                <a:gd name="T22" fmla="*/ 39 w 139"/>
                <a:gd name="T23" fmla="*/ 176 h 207"/>
                <a:gd name="T24" fmla="*/ 52 w 139"/>
                <a:gd name="T25" fmla="*/ 183 h 207"/>
                <a:gd name="T26" fmla="*/ 70 w 139"/>
                <a:gd name="T27" fmla="*/ 186 h 207"/>
                <a:gd name="T28" fmla="*/ 101 w 139"/>
                <a:gd name="T29" fmla="*/ 176 h 207"/>
                <a:gd name="T30" fmla="*/ 112 w 139"/>
                <a:gd name="T31" fmla="*/ 148 h 207"/>
                <a:gd name="T32" fmla="*/ 107 w 139"/>
                <a:gd name="T33" fmla="*/ 130 h 207"/>
                <a:gd name="T34" fmla="*/ 94 w 139"/>
                <a:gd name="T35" fmla="*/ 119 h 207"/>
                <a:gd name="T36" fmla="*/ 78 w 139"/>
                <a:gd name="T37" fmla="*/ 114 h 207"/>
                <a:gd name="T38" fmla="*/ 63 w 139"/>
                <a:gd name="T39" fmla="*/ 113 h 207"/>
                <a:gd name="T40" fmla="*/ 48 w 139"/>
                <a:gd name="T41" fmla="*/ 113 h 207"/>
                <a:gd name="T42" fmla="*/ 48 w 139"/>
                <a:gd name="T43" fmla="*/ 91 h 207"/>
                <a:gd name="T44" fmla="*/ 62 w 139"/>
                <a:gd name="T45" fmla="*/ 91 h 207"/>
                <a:gd name="T46" fmla="*/ 77 w 139"/>
                <a:gd name="T47" fmla="*/ 89 h 207"/>
                <a:gd name="T48" fmla="*/ 91 w 139"/>
                <a:gd name="T49" fmla="*/ 84 h 207"/>
                <a:gd name="T50" fmla="*/ 102 w 139"/>
                <a:gd name="T51" fmla="*/ 73 h 207"/>
                <a:gd name="T52" fmla="*/ 106 w 139"/>
                <a:gd name="T53" fmla="*/ 56 h 207"/>
                <a:gd name="T54" fmla="*/ 97 w 139"/>
                <a:gd name="T55" fmla="*/ 30 h 207"/>
                <a:gd name="T56" fmla="*/ 69 w 139"/>
                <a:gd name="T57" fmla="*/ 21 h 207"/>
                <a:gd name="T58" fmla="*/ 41 w 139"/>
                <a:gd name="T59" fmla="*/ 30 h 207"/>
                <a:gd name="T60" fmla="*/ 29 w 139"/>
                <a:gd name="T61" fmla="*/ 54 h 207"/>
                <a:gd name="T62" fmla="*/ 3 w 139"/>
                <a:gd name="T63" fmla="*/ 52 h 207"/>
                <a:gd name="T64" fmla="*/ 10 w 139"/>
                <a:gd name="T65" fmla="*/ 29 h 207"/>
                <a:gd name="T66" fmla="*/ 25 w 139"/>
                <a:gd name="T67" fmla="*/ 13 h 207"/>
                <a:gd name="T68" fmla="*/ 45 w 139"/>
                <a:gd name="T69" fmla="*/ 3 h 207"/>
                <a:gd name="T70" fmla="*/ 69 w 139"/>
                <a:gd name="T71" fmla="*/ 0 h 207"/>
                <a:gd name="T72" fmla="*/ 98 w 139"/>
                <a:gd name="T73" fmla="*/ 4 h 207"/>
                <a:gd name="T74" fmla="*/ 118 w 139"/>
                <a:gd name="T75" fmla="*/ 15 h 207"/>
                <a:gd name="T76" fmla="*/ 129 w 139"/>
                <a:gd name="T77" fmla="*/ 32 h 207"/>
                <a:gd name="T78" fmla="*/ 133 w 139"/>
                <a:gd name="T79" fmla="*/ 53 h 207"/>
                <a:gd name="T80" fmla="*/ 131 w 139"/>
                <a:gd name="T81" fmla="*/ 70 h 207"/>
                <a:gd name="T82" fmla="*/ 123 w 139"/>
                <a:gd name="T83" fmla="*/ 84 h 207"/>
                <a:gd name="T84" fmla="*/ 110 w 139"/>
                <a:gd name="T85" fmla="*/ 94 h 207"/>
                <a:gd name="T86" fmla="*/ 91 w 139"/>
                <a:gd name="T87" fmla="*/ 101 h 207"/>
                <a:gd name="T88" fmla="*/ 91 w 139"/>
                <a:gd name="T89" fmla="*/ 101 h 207"/>
                <a:gd name="T90" fmla="*/ 112 w 139"/>
                <a:gd name="T91" fmla="*/ 107 h 207"/>
                <a:gd name="T92" fmla="*/ 127 w 139"/>
                <a:gd name="T93" fmla="*/ 118 h 207"/>
                <a:gd name="T94" fmla="*/ 136 w 139"/>
                <a:gd name="T95" fmla="*/ 132 h 207"/>
                <a:gd name="T96" fmla="*/ 139 w 139"/>
                <a:gd name="T97" fmla="*/ 149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9" h="207">
                  <a:moveTo>
                    <a:pt x="139" y="149"/>
                  </a:moveTo>
                  <a:cubicBezTo>
                    <a:pt x="139" y="158"/>
                    <a:pt x="137" y="166"/>
                    <a:pt x="134" y="174"/>
                  </a:cubicBezTo>
                  <a:cubicBezTo>
                    <a:pt x="131" y="181"/>
                    <a:pt x="127" y="187"/>
                    <a:pt x="121" y="192"/>
                  </a:cubicBezTo>
                  <a:cubicBezTo>
                    <a:pt x="115" y="197"/>
                    <a:pt x="108" y="201"/>
                    <a:pt x="99" y="203"/>
                  </a:cubicBezTo>
                  <a:cubicBezTo>
                    <a:pt x="91" y="206"/>
                    <a:pt x="81" y="207"/>
                    <a:pt x="70" y="207"/>
                  </a:cubicBezTo>
                  <a:cubicBezTo>
                    <a:pt x="58" y="207"/>
                    <a:pt x="47" y="206"/>
                    <a:pt x="38" y="203"/>
                  </a:cubicBezTo>
                  <a:cubicBezTo>
                    <a:pt x="30" y="200"/>
                    <a:pt x="23" y="195"/>
                    <a:pt x="17" y="190"/>
                  </a:cubicBezTo>
                  <a:cubicBezTo>
                    <a:pt x="12" y="185"/>
                    <a:pt x="8" y="179"/>
                    <a:pt x="5" y="173"/>
                  </a:cubicBezTo>
                  <a:cubicBezTo>
                    <a:pt x="2" y="166"/>
                    <a:pt x="0" y="160"/>
                    <a:pt x="0" y="153"/>
                  </a:cubicBezTo>
                  <a:lnTo>
                    <a:pt x="26" y="150"/>
                  </a:lnTo>
                  <a:cubicBezTo>
                    <a:pt x="27" y="156"/>
                    <a:pt x="28" y="160"/>
                    <a:pt x="30" y="165"/>
                  </a:cubicBezTo>
                  <a:cubicBezTo>
                    <a:pt x="32" y="169"/>
                    <a:pt x="35" y="173"/>
                    <a:pt x="39" y="176"/>
                  </a:cubicBezTo>
                  <a:cubicBezTo>
                    <a:pt x="42" y="179"/>
                    <a:pt x="47" y="182"/>
                    <a:pt x="52" y="183"/>
                  </a:cubicBezTo>
                  <a:cubicBezTo>
                    <a:pt x="57" y="185"/>
                    <a:pt x="63" y="186"/>
                    <a:pt x="70" y="186"/>
                  </a:cubicBezTo>
                  <a:cubicBezTo>
                    <a:pt x="83" y="186"/>
                    <a:pt x="93" y="183"/>
                    <a:pt x="101" y="176"/>
                  </a:cubicBezTo>
                  <a:cubicBezTo>
                    <a:pt x="108" y="170"/>
                    <a:pt x="112" y="161"/>
                    <a:pt x="112" y="148"/>
                  </a:cubicBezTo>
                  <a:cubicBezTo>
                    <a:pt x="112" y="140"/>
                    <a:pt x="110" y="134"/>
                    <a:pt x="107" y="130"/>
                  </a:cubicBezTo>
                  <a:cubicBezTo>
                    <a:pt x="104" y="125"/>
                    <a:pt x="99" y="122"/>
                    <a:pt x="94" y="119"/>
                  </a:cubicBezTo>
                  <a:cubicBezTo>
                    <a:pt x="90" y="117"/>
                    <a:pt x="84" y="115"/>
                    <a:pt x="78" y="114"/>
                  </a:cubicBezTo>
                  <a:cubicBezTo>
                    <a:pt x="73" y="113"/>
                    <a:pt x="67" y="113"/>
                    <a:pt x="63" y="113"/>
                  </a:cubicBezTo>
                  <a:lnTo>
                    <a:pt x="48" y="113"/>
                  </a:lnTo>
                  <a:lnTo>
                    <a:pt x="48" y="91"/>
                  </a:lnTo>
                  <a:lnTo>
                    <a:pt x="62" y="91"/>
                  </a:lnTo>
                  <a:cubicBezTo>
                    <a:pt x="67" y="91"/>
                    <a:pt x="72" y="90"/>
                    <a:pt x="77" y="89"/>
                  </a:cubicBezTo>
                  <a:cubicBezTo>
                    <a:pt x="82" y="88"/>
                    <a:pt x="87" y="86"/>
                    <a:pt x="91" y="84"/>
                  </a:cubicBezTo>
                  <a:cubicBezTo>
                    <a:pt x="96" y="81"/>
                    <a:pt x="99" y="77"/>
                    <a:pt x="102" y="73"/>
                  </a:cubicBezTo>
                  <a:cubicBezTo>
                    <a:pt x="105" y="69"/>
                    <a:pt x="106" y="63"/>
                    <a:pt x="106" y="56"/>
                  </a:cubicBezTo>
                  <a:cubicBezTo>
                    <a:pt x="106" y="45"/>
                    <a:pt x="103" y="37"/>
                    <a:pt x="97" y="30"/>
                  </a:cubicBezTo>
                  <a:cubicBezTo>
                    <a:pt x="91" y="24"/>
                    <a:pt x="81" y="21"/>
                    <a:pt x="69" y="21"/>
                  </a:cubicBezTo>
                  <a:cubicBezTo>
                    <a:pt x="57" y="21"/>
                    <a:pt x="48" y="24"/>
                    <a:pt x="41" y="30"/>
                  </a:cubicBezTo>
                  <a:cubicBezTo>
                    <a:pt x="34" y="35"/>
                    <a:pt x="30" y="44"/>
                    <a:pt x="29" y="54"/>
                  </a:cubicBezTo>
                  <a:lnTo>
                    <a:pt x="3" y="52"/>
                  </a:lnTo>
                  <a:cubicBezTo>
                    <a:pt x="4" y="43"/>
                    <a:pt x="6" y="36"/>
                    <a:pt x="10" y="29"/>
                  </a:cubicBezTo>
                  <a:cubicBezTo>
                    <a:pt x="14" y="22"/>
                    <a:pt x="19" y="17"/>
                    <a:pt x="25" y="13"/>
                  </a:cubicBezTo>
                  <a:cubicBezTo>
                    <a:pt x="31" y="8"/>
                    <a:pt x="37" y="5"/>
                    <a:pt x="45" y="3"/>
                  </a:cubicBezTo>
                  <a:cubicBezTo>
                    <a:pt x="52" y="1"/>
                    <a:pt x="60" y="0"/>
                    <a:pt x="69" y="0"/>
                  </a:cubicBezTo>
                  <a:cubicBezTo>
                    <a:pt x="80" y="0"/>
                    <a:pt x="90" y="1"/>
                    <a:pt x="98" y="4"/>
                  </a:cubicBezTo>
                  <a:cubicBezTo>
                    <a:pt x="106" y="7"/>
                    <a:pt x="113" y="11"/>
                    <a:pt x="118" y="15"/>
                  </a:cubicBezTo>
                  <a:cubicBezTo>
                    <a:pt x="123" y="20"/>
                    <a:pt x="127" y="26"/>
                    <a:pt x="129" y="32"/>
                  </a:cubicBezTo>
                  <a:cubicBezTo>
                    <a:pt x="132" y="39"/>
                    <a:pt x="133" y="46"/>
                    <a:pt x="133" y="53"/>
                  </a:cubicBezTo>
                  <a:cubicBezTo>
                    <a:pt x="133" y="59"/>
                    <a:pt x="132" y="65"/>
                    <a:pt x="131" y="70"/>
                  </a:cubicBezTo>
                  <a:cubicBezTo>
                    <a:pt x="129" y="75"/>
                    <a:pt x="126" y="79"/>
                    <a:pt x="123" y="84"/>
                  </a:cubicBezTo>
                  <a:cubicBezTo>
                    <a:pt x="120" y="88"/>
                    <a:pt x="115" y="91"/>
                    <a:pt x="110" y="94"/>
                  </a:cubicBezTo>
                  <a:cubicBezTo>
                    <a:pt x="105" y="97"/>
                    <a:pt x="98" y="99"/>
                    <a:pt x="91" y="101"/>
                  </a:cubicBezTo>
                  <a:lnTo>
                    <a:pt x="91" y="101"/>
                  </a:lnTo>
                  <a:cubicBezTo>
                    <a:pt x="99" y="102"/>
                    <a:pt x="106" y="104"/>
                    <a:pt x="112" y="107"/>
                  </a:cubicBezTo>
                  <a:cubicBezTo>
                    <a:pt x="118" y="110"/>
                    <a:pt x="123" y="113"/>
                    <a:pt x="127" y="118"/>
                  </a:cubicBezTo>
                  <a:cubicBezTo>
                    <a:pt x="131" y="122"/>
                    <a:pt x="134" y="127"/>
                    <a:pt x="136" y="132"/>
                  </a:cubicBezTo>
                  <a:cubicBezTo>
                    <a:pt x="138" y="137"/>
                    <a:pt x="139" y="143"/>
                    <a:pt x="139" y="1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6365875" y="6127750"/>
              <a:ext cx="117475" cy="185738"/>
            </a:xfrm>
            <a:custGeom>
              <a:avLst/>
              <a:gdLst>
                <a:gd name="T0" fmla="*/ 0 w 74"/>
                <a:gd name="T1" fmla="*/ 117 h 117"/>
                <a:gd name="T2" fmla="*/ 0 w 74"/>
                <a:gd name="T3" fmla="*/ 104 h 117"/>
                <a:gd name="T4" fmla="*/ 30 w 74"/>
                <a:gd name="T5" fmla="*/ 104 h 117"/>
                <a:gd name="T6" fmla="*/ 30 w 74"/>
                <a:gd name="T7" fmla="*/ 14 h 117"/>
                <a:gd name="T8" fmla="*/ 4 w 74"/>
                <a:gd name="T9" fmla="*/ 33 h 117"/>
                <a:gd name="T10" fmla="*/ 4 w 74"/>
                <a:gd name="T11" fmla="*/ 19 h 117"/>
                <a:gd name="T12" fmla="*/ 31 w 74"/>
                <a:gd name="T13" fmla="*/ 0 h 117"/>
                <a:gd name="T14" fmla="*/ 45 w 74"/>
                <a:gd name="T15" fmla="*/ 0 h 117"/>
                <a:gd name="T16" fmla="*/ 45 w 74"/>
                <a:gd name="T17" fmla="*/ 104 h 117"/>
                <a:gd name="T18" fmla="*/ 74 w 74"/>
                <a:gd name="T19" fmla="*/ 104 h 117"/>
                <a:gd name="T20" fmla="*/ 74 w 74"/>
                <a:gd name="T21" fmla="*/ 117 h 117"/>
                <a:gd name="T22" fmla="*/ 0 w 74"/>
                <a:gd name="T2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117">
                  <a:moveTo>
                    <a:pt x="0" y="117"/>
                  </a:moveTo>
                  <a:lnTo>
                    <a:pt x="0" y="104"/>
                  </a:lnTo>
                  <a:lnTo>
                    <a:pt x="30" y="104"/>
                  </a:lnTo>
                  <a:lnTo>
                    <a:pt x="30" y="14"/>
                  </a:lnTo>
                  <a:lnTo>
                    <a:pt x="4" y="33"/>
                  </a:lnTo>
                  <a:lnTo>
                    <a:pt x="4" y="19"/>
                  </a:lnTo>
                  <a:lnTo>
                    <a:pt x="31" y="0"/>
                  </a:lnTo>
                  <a:lnTo>
                    <a:pt x="45" y="0"/>
                  </a:lnTo>
                  <a:lnTo>
                    <a:pt x="45" y="104"/>
                  </a:lnTo>
                  <a:lnTo>
                    <a:pt x="74" y="104"/>
                  </a:lnTo>
                  <a:lnTo>
                    <a:pt x="74" y="1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3"/>
            <p:cNvSpPr>
              <a:spLocks noEditPoints="1"/>
            </p:cNvSpPr>
            <p:nvPr/>
          </p:nvSpPr>
          <p:spPr bwMode="auto">
            <a:xfrm>
              <a:off x="6502400" y="6127750"/>
              <a:ext cx="134938" cy="185738"/>
            </a:xfrm>
            <a:custGeom>
              <a:avLst/>
              <a:gdLst>
                <a:gd name="T0" fmla="*/ 119 w 148"/>
                <a:gd name="T1" fmla="*/ 157 h 202"/>
                <a:gd name="T2" fmla="*/ 119 w 148"/>
                <a:gd name="T3" fmla="*/ 202 h 202"/>
                <a:gd name="T4" fmla="*/ 95 w 148"/>
                <a:gd name="T5" fmla="*/ 202 h 202"/>
                <a:gd name="T6" fmla="*/ 95 w 148"/>
                <a:gd name="T7" fmla="*/ 157 h 202"/>
                <a:gd name="T8" fmla="*/ 0 w 148"/>
                <a:gd name="T9" fmla="*/ 157 h 202"/>
                <a:gd name="T10" fmla="*/ 0 w 148"/>
                <a:gd name="T11" fmla="*/ 136 h 202"/>
                <a:gd name="T12" fmla="*/ 92 w 148"/>
                <a:gd name="T13" fmla="*/ 0 h 202"/>
                <a:gd name="T14" fmla="*/ 119 w 148"/>
                <a:gd name="T15" fmla="*/ 0 h 202"/>
                <a:gd name="T16" fmla="*/ 119 w 148"/>
                <a:gd name="T17" fmla="*/ 136 h 202"/>
                <a:gd name="T18" fmla="*/ 148 w 148"/>
                <a:gd name="T19" fmla="*/ 136 h 202"/>
                <a:gd name="T20" fmla="*/ 148 w 148"/>
                <a:gd name="T21" fmla="*/ 157 h 202"/>
                <a:gd name="T22" fmla="*/ 119 w 148"/>
                <a:gd name="T23" fmla="*/ 157 h 202"/>
                <a:gd name="T24" fmla="*/ 95 w 148"/>
                <a:gd name="T25" fmla="*/ 29 h 202"/>
                <a:gd name="T26" fmla="*/ 94 w 148"/>
                <a:gd name="T27" fmla="*/ 32 h 202"/>
                <a:gd name="T28" fmla="*/ 91 w 148"/>
                <a:gd name="T29" fmla="*/ 37 h 202"/>
                <a:gd name="T30" fmla="*/ 88 w 148"/>
                <a:gd name="T31" fmla="*/ 42 h 202"/>
                <a:gd name="T32" fmla="*/ 85 w 148"/>
                <a:gd name="T33" fmla="*/ 47 h 202"/>
                <a:gd name="T34" fmla="*/ 34 w 148"/>
                <a:gd name="T35" fmla="*/ 123 h 202"/>
                <a:gd name="T36" fmla="*/ 31 w 148"/>
                <a:gd name="T37" fmla="*/ 126 h 202"/>
                <a:gd name="T38" fmla="*/ 29 w 148"/>
                <a:gd name="T39" fmla="*/ 130 h 202"/>
                <a:gd name="T40" fmla="*/ 26 w 148"/>
                <a:gd name="T41" fmla="*/ 133 h 202"/>
                <a:gd name="T42" fmla="*/ 24 w 148"/>
                <a:gd name="T43" fmla="*/ 136 h 202"/>
                <a:gd name="T44" fmla="*/ 95 w 148"/>
                <a:gd name="T45" fmla="*/ 136 h 202"/>
                <a:gd name="T46" fmla="*/ 95 w 148"/>
                <a:gd name="T47" fmla="*/ 29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8" h="202">
                  <a:moveTo>
                    <a:pt x="119" y="157"/>
                  </a:moveTo>
                  <a:lnTo>
                    <a:pt x="119" y="202"/>
                  </a:lnTo>
                  <a:lnTo>
                    <a:pt x="95" y="202"/>
                  </a:lnTo>
                  <a:lnTo>
                    <a:pt x="95" y="157"/>
                  </a:lnTo>
                  <a:lnTo>
                    <a:pt x="0" y="157"/>
                  </a:lnTo>
                  <a:lnTo>
                    <a:pt x="0" y="136"/>
                  </a:lnTo>
                  <a:lnTo>
                    <a:pt x="92" y="0"/>
                  </a:lnTo>
                  <a:lnTo>
                    <a:pt x="119" y="0"/>
                  </a:lnTo>
                  <a:lnTo>
                    <a:pt x="119" y="136"/>
                  </a:lnTo>
                  <a:lnTo>
                    <a:pt x="148" y="136"/>
                  </a:lnTo>
                  <a:lnTo>
                    <a:pt x="148" y="157"/>
                  </a:lnTo>
                  <a:lnTo>
                    <a:pt x="119" y="157"/>
                  </a:lnTo>
                  <a:close/>
                  <a:moveTo>
                    <a:pt x="95" y="29"/>
                  </a:moveTo>
                  <a:cubicBezTo>
                    <a:pt x="95" y="30"/>
                    <a:pt x="94" y="31"/>
                    <a:pt x="94" y="32"/>
                  </a:cubicBezTo>
                  <a:cubicBezTo>
                    <a:pt x="93" y="34"/>
                    <a:pt x="92" y="35"/>
                    <a:pt x="91" y="37"/>
                  </a:cubicBezTo>
                  <a:cubicBezTo>
                    <a:pt x="90" y="39"/>
                    <a:pt x="89" y="40"/>
                    <a:pt x="88" y="42"/>
                  </a:cubicBezTo>
                  <a:cubicBezTo>
                    <a:pt x="87" y="44"/>
                    <a:pt x="86" y="45"/>
                    <a:pt x="85" y="47"/>
                  </a:cubicBezTo>
                  <a:lnTo>
                    <a:pt x="34" y="123"/>
                  </a:lnTo>
                  <a:cubicBezTo>
                    <a:pt x="33" y="123"/>
                    <a:pt x="32" y="124"/>
                    <a:pt x="31" y="126"/>
                  </a:cubicBezTo>
                  <a:cubicBezTo>
                    <a:pt x="31" y="127"/>
                    <a:pt x="30" y="128"/>
                    <a:pt x="29" y="130"/>
                  </a:cubicBezTo>
                  <a:lnTo>
                    <a:pt x="26" y="133"/>
                  </a:lnTo>
                  <a:cubicBezTo>
                    <a:pt x="25" y="135"/>
                    <a:pt x="24" y="135"/>
                    <a:pt x="24" y="136"/>
                  </a:cubicBezTo>
                  <a:lnTo>
                    <a:pt x="95" y="136"/>
                  </a:lnTo>
                  <a:lnTo>
                    <a:pt x="95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981075" y="5270500"/>
              <a:ext cx="128588" cy="142875"/>
            </a:xfrm>
            <a:custGeom>
              <a:avLst/>
              <a:gdLst>
                <a:gd name="T0" fmla="*/ 64 w 81"/>
                <a:gd name="T1" fmla="*/ 90 h 90"/>
                <a:gd name="T2" fmla="*/ 40 w 81"/>
                <a:gd name="T3" fmla="*/ 53 h 90"/>
                <a:gd name="T4" fmla="*/ 15 w 81"/>
                <a:gd name="T5" fmla="*/ 90 h 90"/>
                <a:gd name="T6" fmla="*/ 0 w 81"/>
                <a:gd name="T7" fmla="*/ 90 h 90"/>
                <a:gd name="T8" fmla="*/ 31 w 81"/>
                <a:gd name="T9" fmla="*/ 43 h 90"/>
                <a:gd name="T10" fmla="*/ 1 w 81"/>
                <a:gd name="T11" fmla="*/ 0 h 90"/>
                <a:gd name="T12" fmla="*/ 18 w 81"/>
                <a:gd name="T13" fmla="*/ 0 h 90"/>
                <a:gd name="T14" fmla="*/ 40 w 81"/>
                <a:gd name="T15" fmla="*/ 35 h 90"/>
                <a:gd name="T16" fmla="*/ 62 w 81"/>
                <a:gd name="T17" fmla="*/ 0 h 90"/>
                <a:gd name="T18" fmla="*/ 79 w 81"/>
                <a:gd name="T19" fmla="*/ 0 h 90"/>
                <a:gd name="T20" fmla="*/ 48 w 81"/>
                <a:gd name="T21" fmla="*/ 43 h 90"/>
                <a:gd name="T22" fmla="*/ 81 w 81"/>
                <a:gd name="T23" fmla="*/ 90 h 90"/>
                <a:gd name="T24" fmla="*/ 64 w 81"/>
                <a:gd name="T2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" h="90">
                  <a:moveTo>
                    <a:pt x="64" y="90"/>
                  </a:moveTo>
                  <a:lnTo>
                    <a:pt x="40" y="53"/>
                  </a:lnTo>
                  <a:lnTo>
                    <a:pt x="15" y="90"/>
                  </a:lnTo>
                  <a:lnTo>
                    <a:pt x="0" y="90"/>
                  </a:lnTo>
                  <a:lnTo>
                    <a:pt x="31" y="43"/>
                  </a:lnTo>
                  <a:lnTo>
                    <a:pt x="1" y="0"/>
                  </a:lnTo>
                  <a:lnTo>
                    <a:pt x="18" y="0"/>
                  </a:lnTo>
                  <a:lnTo>
                    <a:pt x="40" y="35"/>
                  </a:lnTo>
                  <a:lnTo>
                    <a:pt x="62" y="0"/>
                  </a:lnTo>
                  <a:lnTo>
                    <a:pt x="79" y="0"/>
                  </a:lnTo>
                  <a:lnTo>
                    <a:pt x="48" y="43"/>
                  </a:lnTo>
                  <a:lnTo>
                    <a:pt x="81" y="90"/>
                  </a:lnTo>
                  <a:lnTo>
                    <a:pt x="64" y="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963613" y="6164263"/>
              <a:ext cx="128588" cy="142875"/>
            </a:xfrm>
            <a:custGeom>
              <a:avLst/>
              <a:gdLst>
                <a:gd name="T0" fmla="*/ 64 w 81"/>
                <a:gd name="T1" fmla="*/ 90 h 90"/>
                <a:gd name="T2" fmla="*/ 40 w 81"/>
                <a:gd name="T3" fmla="*/ 54 h 90"/>
                <a:gd name="T4" fmla="*/ 16 w 81"/>
                <a:gd name="T5" fmla="*/ 90 h 90"/>
                <a:gd name="T6" fmla="*/ 0 w 81"/>
                <a:gd name="T7" fmla="*/ 90 h 90"/>
                <a:gd name="T8" fmla="*/ 32 w 81"/>
                <a:gd name="T9" fmla="*/ 44 h 90"/>
                <a:gd name="T10" fmla="*/ 1 w 81"/>
                <a:gd name="T11" fmla="*/ 0 h 90"/>
                <a:gd name="T12" fmla="*/ 18 w 81"/>
                <a:gd name="T13" fmla="*/ 0 h 90"/>
                <a:gd name="T14" fmla="*/ 40 w 81"/>
                <a:gd name="T15" fmla="*/ 35 h 90"/>
                <a:gd name="T16" fmla="*/ 63 w 81"/>
                <a:gd name="T17" fmla="*/ 0 h 90"/>
                <a:gd name="T18" fmla="*/ 79 w 81"/>
                <a:gd name="T19" fmla="*/ 0 h 90"/>
                <a:gd name="T20" fmla="*/ 49 w 81"/>
                <a:gd name="T21" fmla="*/ 44 h 90"/>
                <a:gd name="T22" fmla="*/ 81 w 81"/>
                <a:gd name="T23" fmla="*/ 90 h 90"/>
                <a:gd name="T24" fmla="*/ 64 w 81"/>
                <a:gd name="T2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" h="90">
                  <a:moveTo>
                    <a:pt x="64" y="90"/>
                  </a:moveTo>
                  <a:lnTo>
                    <a:pt x="40" y="54"/>
                  </a:lnTo>
                  <a:lnTo>
                    <a:pt x="16" y="90"/>
                  </a:lnTo>
                  <a:lnTo>
                    <a:pt x="0" y="90"/>
                  </a:lnTo>
                  <a:lnTo>
                    <a:pt x="32" y="44"/>
                  </a:lnTo>
                  <a:lnTo>
                    <a:pt x="1" y="0"/>
                  </a:lnTo>
                  <a:lnTo>
                    <a:pt x="18" y="0"/>
                  </a:lnTo>
                  <a:lnTo>
                    <a:pt x="40" y="35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49" y="44"/>
                  </a:lnTo>
                  <a:lnTo>
                    <a:pt x="81" y="90"/>
                  </a:lnTo>
                  <a:lnTo>
                    <a:pt x="64" y="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220"/>
            <p:cNvSpPr>
              <a:spLocks noChangeShapeType="1"/>
            </p:cNvSpPr>
            <p:nvPr/>
          </p:nvSpPr>
          <p:spPr bwMode="auto">
            <a:xfrm>
              <a:off x="3433763" y="5099050"/>
              <a:ext cx="0" cy="44450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221"/>
            <p:cNvSpPr>
              <a:spLocks noChangeShapeType="1"/>
            </p:cNvSpPr>
            <p:nvPr/>
          </p:nvSpPr>
          <p:spPr bwMode="auto">
            <a:xfrm>
              <a:off x="3430588" y="5997575"/>
              <a:ext cx="0" cy="44450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5908777" y="5493302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x=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shfl_down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(x,2)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07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planning with SHFL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20950" y="26304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892425" y="26304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263900" y="263048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636963" y="26304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008438" y="263048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381500" y="26304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752975" y="263048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Rectangle 12"/>
          <p:cNvSpPr>
            <a:spLocks noChangeArrowheads="1"/>
          </p:cNvSpPr>
          <p:nvPr/>
        </p:nvSpPr>
        <p:spPr bwMode="auto">
          <a:xfrm>
            <a:off x="5126038" y="26304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13"/>
          <p:cNvSpPr>
            <a:spLocks noChangeArrowheads="1"/>
          </p:cNvSpPr>
          <p:nvPr/>
        </p:nvSpPr>
        <p:spPr bwMode="auto">
          <a:xfrm>
            <a:off x="2520950" y="3001963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Rectangle 14"/>
          <p:cNvSpPr>
            <a:spLocks noChangeArrowheads="1"/>
          </p:cNvSpPr>
          <p:nvPr/>
        </p:nvSpPr>
        <p:spPr bwMode="auto">
          <a:xfrm>
            <a:off x="2892425" y="3001963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Rectangle 15"/>
          <p:cNvSpPr>
            <a:spLocks noChangeArrowheads="1"/>
          </p:cNvSpPr>
          <p:nvPr/>
        </p:nvSpPr>
        <p:spPr bwMode="auto">
          <a:xfrm>
            <a:off x="3263900" y="3001963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Rectangle 16"/>
          <p:cNvSpPr>
            <a:spLocks noChangeArrowheads="1"/>
          </p:cNvSpPr>
          <p:nvPr/>
        </p:nvSpPr>
        <p:spPr bwMode="auto">
          <a:xfrm>
            <a:off x="3636963" y="3001963"/>
            <a:ext cx="371475" cy="371475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ectangle 17"/>
          <p:cNvSpPr>
            <a:spLocks noChangeArrowheads="1"/>
          </p:cNvSpPr>
          <p:nvPr/>
        </p:nvSpPr>
        <p:spPr bwMode="auto">
          <a:xfrm>
            <a:off x="4008438" y="3001963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Rectangle 18"/>
          <p:cNvSpPr>
            <a:spLocks noChangeArrowheads="1"/>
          </p:cNvSpPr>
          <p:nvPr/>
        </p:nvSpPr>
        <p:spPr bwMode="auto">
          <a:xfrm>
            <a:off x="4381500" y="3001963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Rectangle 19"/>
          <p:cNvSpPr>
            <a:spLocks noChangeArrowheads="1"/>
          </p:cNvSpPr>
          <p:nvPr/>
        </p:nvSpPr>
        <p:spPr bwMode="auto">
          <a:xfrm>
            <a:off x="4752975" y="3001963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Rectangle 20"/>
          <p:cNvSpPr>
            <a:spLocks noChangeArrowheads="1"/>
          </p:cNvSpPr>
          <p:nvPr/>
        </p:nvSpPr>
        <p:spPr bwMode="auto">
          <a:xfrm>
            <a:off x="5126038" y="3001963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Rectangle 21"/>
          <p:cNvSpPr>
            <a:spLocks noChangeArrowheads="1"/>
          </p:cNvSpPr>
          <p:nvPr/>
        </p:nvSpPr>
        <p:spPr bwMode="auto">
          <a:xfrm>
            <a:off x="2520950" y="3373438"/>
            <a:ext cx="371475" cy="373063"/>
          </a:xfrm>
          <a:prstGeom prst="rect">
            <a:avLst/>
          </a:prstGeom>
          <a:solidFill>
            <a:srgbClr val="FF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Rectangle 22"/>
          <p:cNvSpPr>
            <a:spLocks noChangeArrowheads="1"/>
          </p:cNvSpPr>
          <p:nvPr/>
        </p:nvSpPr>
        <p:spPr bwMode="auto">
          <a:xfrm>
            <a:off x="2892425" y="3373438"/>
            <a:ext cx="371475" cy="373063"/>
          </a:xfrm>
          <a:prstGeom prst="rect">
            <a:avLst/>
          </a:prstGeom>
          <a:solidFill>
            <a:srgbClr val="FF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Rectangle 23"/>
          <p:cNvSpPr>
            <a:spLocks noChangeArrowheads="1"/>
          </p:cNvSpPr>
          <p:nvPr/>
        </p:nvSpPr>
        <p:spPr bwMode="auto">
          <a:xfrm>
            <a:off x="3636963" y="3373438"/>
            <a:ext cx="371475" cy="373063"/>
          </a:xfrm>
          <a:prstGeom prst="rect">
            <a:avLst/>
          </a:prstGeom>
          <a:solidFill>
            <a:srgbClr val="FF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Rectangle 24"/>
          <p:cNvSpPr>
            <a:spLocks noChangeArrowheads="1"/>
          </p:cNvSpPr>
          <p:nvPr/>
        </p:nvSpPr>
        <p:spPr bwMode="auto">
          <a:xfrm>
            <a:off x="4008438" y="3373438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Rectangle 25"/>
          <p:cNvSpPr>
            <a:spLocks noChangeArrowheads="1"/>
          </p:cNvSpPr>
          <p:nvPr/>
        </p:nvSpPr>
        <p:spPr bwMode="auto">
          <a:xfrm>
            <a:off x="4381500" y="3373438"/>
            <a:ext cx="371475" cy="373063"/>
          </a:xfrm>
          <a:prstGeom prst="rect">
            <a:avLst/>
          </a:prstGeom>
          <a:solidFill>
            <a:srgbClr val="FF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Rectangle 26"/>
          <p:cNvSpPr>
            <a:spLocks noChangeArrowheads="1"/>
          </p:cNvSpPr>
          <p:nvPr/>
        </p:nvSpPr>
        <p:spPr bwMode="auto">
          <a:xfrm>
            <a:off x="4752975" y="3373438"/>
            <a:ext cx="373063" cy="373063"/>
          </a:xfrm>
          <a:prstGeom prst="rect">
            <a:avLst/>
          </a:prstGeom>
          <a:solidFill>
            <a:srgbClr val="FF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Rectangle 27"/>
          <p:cNvSpPr>
            <a:spLocks noChangeArrowheads="1"/>
          </p:cNvSpPr>
          <p:nvPr/>
        </p:nvSpPr>
        <p:spPr bwMode="auto">
          <a:xfrm>
            <a:off x="5126038" y="3373438"/>
            <a:ext cx="371475" cy="373063"/>
          </a:xfrm>
          <a:prstGeom prst="rect">
            <a:avLst/>
          </a:prstGeom>
          <a:solidFill>
            <a:srgbClr val="FF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Rectangle 28"/>
          <p:cNvSpPr>
            <a:spLocks noChangeArrowheads="1"/>
          </p:cNvSpPr>
          <p:nvPr/>
        </p:nvSpPr>
        <p:spPr bwMode="auto">
          <a:xfrm>
            <a:off x="2520950" y="374650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Rectangle 29"/>
          <p:cNvSpPr>
            <a:spLocks noChangeArrowheads="1"/>
          </p:cNvSpPr>
          <p:nvPr/>
        </p:nvSpPr>
        <p:spPr bwMode="auto">
          <a:xfrm>
            <a:off x="2892425" y="374650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Rectangle 30"/>
          <p:cNvSpPr>
            <a:spLocks noChangeArrowheads="1"/>
          </p:cNvSpPr>
          <p:nvPr/>
        </p:nvSpPr>
        <p:spPr bwMode="auto">
          <a:xfrm>
            <a:off x="3263900" y="3746500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Rectangle 31"/>
          <p:cNvSpPr>
            <a:spLocks noChangeArrowheads="1"/>
          </p:cNvSpPr>
          <p:nvPr/>
        </p:nvSpPr>
        <p:spPr bwMode="auto">
          <a:xfrm>
            <a:off x="3636963" y="374650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Rectangle 32"/>
          <p:cNvSpPr>
            <a:spLocks noChangeArrowheads="1"/>
          </p:cNvSpPr>
          <p:nvPr/>
        </p:nvSpPr>
        <p:spPr bwMode="auto">
          <a:xfrm>
            <a:off x="4008438" y="3746500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Rectangle 33"/>
          <p:cNvSpPr>
            <a:spLocks noChangeArrowheads="1"/>
          </p:cNvSpPr>
          <p:nvPr/>
        </p:nvSpPr>
        <p:spPr bwMode="auto">
          <a:xfrm>
            <a:off x="4381500" y="374650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Rectangle 34"/>
          <p:cNvSpPr>
            <a:spLocks noChangeArrowheads="1"/>
          </p:cNvSpPr>
          <p:nvPr/>
        </p:nvSpPr>
        <p:spPr bwMode="auto">
          <a:xfrm>
            <a:off x="4752975" y="3746500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Rectangle 35"/>
          <p:cNvSpPr>
            <a:spLocks noChangeArrowheads="1"/>
          </p:cNvSpPr>
          <p:nvPr/>
        </p:nvSpPr>
        <p:spPr bwMode="auto">
          <a:xfrm>
            <a:off x="5126038" y="374650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Rectangle 36"/>
          <p:cNvSpPr>
            <a:spLocks noChangeArrowheads="1"/>
          </p:cNvSpPr>
          <p:nvPr/>
        </p:nvSpPr>
        <p:spPr bwMode="auto">
          <a:xfrm>
            <a:off x="2520950" y="4117975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Rectangle 37"/>
          <p:cNvSpPr>
            <a:spLocks noChangeArrowheads="1"/>
          </p:cNvSpPr>
          <p:nvPr/>
        </p:nvSpPr>
        <p:spPr bwMode="auto">
          <a:xfrm>
            <a:off x="2892425" y="4117975"/>
            <a:ext cx="371475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Rectangle 38"/>
          <p:cNvSpPr>
            <a:spLocks noChangeArrowheads="1"/>
          </p:cNvSpPr>
          <p:nvPr/>
        </p:nvSpPr>
        <p:spPr bwMode="auto">
          <a:xfrm>
            <a:off x="3263900" y="4117975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Rectangle 39"/>
          <p:cNvSpPr>
            <a:spLocks noChangeArrowheads="1"/>
          </p:cNvSpPr>
          <p:nvPr/>
        </p:nvSpPr>
        <p:spPr bwMode="auto">
          <a:xfrm>
            <a:off x="3636963" y="4117975"/>
            <a:ext cx="371475" cy="373063"/>
          </a:xfrm>
          <a:prstGeom prst="rect">
            <a:avLst/>
          </a:prstGeom>
          <a:solidFill>
            <a:srgbClr val="00A2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Rectangle 40"/>
          <p:cNvSpPr>
            <a:spLocks noChangeArrowheads="1"/>
          </p:cNvSpPr>
          <p:nvPr/>
        </p:nvSpPr>
        <p:spPr bwMode="auto">
          <a:xfrm>
            <a:off x="4008438" y="4117975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Rectangle 41"/>
          <p:cNvSpPr>
            <a:spLocks noChangeArrowheads="1"/>
          </p:cNvSpPr>
          <p:nvPr/>
        </p:nvSpPr>
        <p:spPr bwMode="auto">
          <a:xfrm>
            <a:off x="4381500" y="4117975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Rectangle 42"/>
          <p:cNvSpPr>
            <a:spLocks noChangeArrowheads="1"/>
          </p:cNvSpPr>
          <p:nvPr/>
        </p:nvSpPr>
        <p:spPr bwMode="auto">
          <a:xfrm>
            <a:off x="4752975" y="4117975"/>
            <a:ext cx="373063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Rectangle 43"/>
          <p:cNvSpPr>
            <a:spLocks noChangeArrowheads="1"/>
          </p:cNvSpPr>
          <p:nvPr/>
        </p:nvSpPr>
        <p:spPr bwMode="auto">
          <a:xfrm>
            <a:off x="5126038" y="4117975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Rectangle 44"/>
          <p:cNvSpPr>
            <a:spLocks noChangeArrowheads="1"/>
          </p:cNvSpPr>
          <p:nvPr/>
        </p:nvSpPr>
        <p:spPr bwMode="auto">
          <a:xfrm>
            <a:off x="2520950" y="44910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Rectangle 45"/>
          <p:cNvSpPr>
            <a:spLocks noChangeArrowheads="1"/>
          </p:cNvSpPr>
          <p:nvPr/>
        </p:nvSpPr>
        <p:spPr bwMode="auto">
          <a:xfrm>
            <a:off x="2892425" y="44910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Rectangle 46"/>
          <p:cNvSpPr>
            <a:spLocks noChangeArrowheads="1"/>
          </p:cNvSpPr>
          <p:nvPr/>
        </p:nvSpPr>
        <p:spPr bwMode="auto">
          <a:xfrm>
            <a:off x="3263900" y="449103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Rectangle 47"/>
          <p:cNvSpPr>
            <a:spLocks noChangeArrowheads="1"/>
          </p:cNvSpPr>
          <p:nvPr/>
        </p:nvSpPr>
        <p:spPr bwMode="auto">
          <a:xfrm>
            <a:off x="3636963" y="44910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Rectangle 48"/>
          <p:cNvSpPr>
            <a:spLocks noChangeArrowheads="1"/>
          </p:cNvSpPr>
          <p:nvPr/>
        </p:nvSpPr>
        <p:spPr bwMode="auto">
          <a:xfrm>
            <a:off x="4008438" y="449103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Rectangle 49"/>
          <p:cNvSpPr>
            <a:spLocks noChangeArrowheads="1"/>
          </p:cNvSpPr>
          <p:nvPr/>
        </p:nvSpPr>
        <p:spPr bwMode="auto">
          <a:xfrm>
            <a:off x="4381500" y="44910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Rectangle 50"/>
          <p:cNvSpPr>
            <a:spLocks noChangeArrowheads="1"/>
          </p:cNvSpPr>
          <p:nvPr/>
        </p:nvSpPr>
        <p:spPr bwMode="auto">
          <a:xfrm>
            <a:off x="4752975" y="449103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Rectangle 51"/>
          <p:cNvSpPr>
            <a:spLocks noChangeArrowheads="1"/>
          </p:cNvSpPr>
          <p:nvPr/>
        </p:nvSpPr>
        <p:spPr bwMode="auto">
          <a:xfrm>
            <a:off x="5126038" y="44910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Rectangle 52"/>
          <p:cNvSpPr>
            <a:spLocks noChangeArrowheads="1"/>
          </p:cNvSpPr>
          <p:nvPr/>
        </p:nvSpPr>
        <p:spPr bwMode="auto">
          <a:xfrm>
            <a:off x="2520950" y="4862513"/>
            <a:ext cx="371475" cy="373063"/>
          </a:xfrm>
          <a:prstGeom prst="rect">
            <a:avLst/>
          </a:prstGeom>
          <a:solidFill>
            <a:srgbClr val="0000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Rectangle 53"/>
          <p:cNvSpPr>
            <a:spLocks noChangeArrowheads="1"/>
          </p:cNvSpPr>
          <p:nvPr/>
        </p:nvSpPr>
        <p:spPr bwMode="auto">
          <a:xfrm>
            <a:off x="2892425" y="4862513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Rectangle 54"/>
          <p:cNvSpPr>
            <a:spLocks noChangeArrowheads="1"/>
          </p:cNvSpPr>
          <p:nvPr/>
        </p:nvSpPr>
        <p:spPr bwMode="auto">
          <a:xfrm>
            <a:off x="3263900" y="4862513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Rectangle 55"/>
          <p:cNvSpPr>
            <a:spLocks noChangeArrowheads="1"/>
          </p:cNvSpPr>
          <p:nvPr/>
        </p:nvSpPr>
        <p:spPr bwMode="auto">
          <a:xfrm>
            <a:off x="3636963" y="4862513"/>
            <a:ext cx="371475" cy="373063"/>
          </a:xfrm>
          <a:prstGeom prst="rect">
            <a:avLst/>
          </a:prstGeom>
          <a:solidFill>
            <a:srgbClr val="0000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Rectangle 56"/>
          <p:cNvSpPr>
            <a:spLocks noChangeArrowheads="1"/>
          </p:cNvSpPr>
          <p:nvPr/>
        </p:nvSpPr>
        <p:spPr bwMode="auto">
          <a:xfrm>
            <a:off x="4008438" y="4862513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Rectangle 57"/>
          <p:cNvSpPr>
            <a:spLocks noChangeArrowheads="1"/>
          </p:cNvSpPr>
          <p:nvPr/>
        </p:nvSpPr>
        <p:spPr bwMode="auto">
          <a:xfrm>
            <a:off x="4381500" y="4862513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Rectangle 58"/>
          <p:cNvSpPr>
            <a:spLocks noChangeArrowheads="1"/>
          </p:cNvSpPr>
          <p:nvPr/>
        </p:nvSpPr>
        <p:spPr bwMode="auto">
          <a:xfrm>
            <a:off x="4752975" y="4862513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Rectangle 59"/>
          <p:cNvSpPr>
            <a:spLocks noChangeArrowheads="1"/>
          </p:cNvSpPr>
          <p:nvPr/>
        </p:nvSpPr>
        <p:spPr bwMode="auto">
          <a:xfrm>
            <a:off x="5126038" y="4862513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Rectangle 60"/>
          <p:cNvSpPr>
            <a:spLocks noChangeArrowheads="1"/>
          </p:cNvSpPr>
          <p:nvPr/>
        </p:nvSpPr>
        <p:spPr bwMode="auto">
          <a:xfrm>
            <a:off x="2520950" y="523557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Rectangle 61"/>
          <p:cNvSpPr>
            <a:spLocks noChangeArrowheads="1"/>
          </p:cNvSpPr>
          <p:nvPr/>
        </p:nvSpPr>
        <p:spPr bwMode="auto">
          <a:xfrm>
            <a:off x="2892425" y="523557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Rectangle 62"/>
          <p:cNvSpPr>
            <a:spLocks noChangeArrowheads="1"/>
          </p:cNvSpPr>
          <p:nvPr/>
        </p:nvSpPr>
        <p:spPr bwMode="auto">
          <a:xfrm>
            <a:off x="3263900" y="5235575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Rectangle 63"/>
          <p:cNvSpPr>
            <a:spLocks noChangeArrowheads="1"/>
          </p:cNvSpPr>
          <p:nvPr/>
        </p:nvSpPr>
        <p:spPr bwMode="auto">
          <a:xfrm>
            <a:off x="3636963" y="523557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Rectangle 64"/>
          <p:cNvSpPr>
            <a:spLocks noChangeArrowheads="1"/>
          </p:cNvSpPr>
          <p:nvPr/>
        </p:nvSpPr>
        <p:spPr bwMode="auto">
          <a:xfrm>
            <a:off x="4008438" y="5235575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Rectangle 65"/>
          <p:cNvSpPr>
            <a:spLocks noChangeArrowheads="1"/>
          </p:cNvSpPr>
          <p:nvPr/>
        </p:nvSpPr>
        <p:spPr bwMode="auto">
          <a:xfrm>
            <a:off x="4381500" y="523557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Rectangle 66"/>
          <p:cNvSpPr>
            <a:spLocks noChangeArrowheads="1"/>
          </p:cNvSpPr>
          <p:nvPr/>
        </p:nvSpPr>
        <p:spPr bwMode="auto">
          <a:xfrm>
            <a:off x="4752975" y="5235575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Rectangle 67"/>
          <p:cNvSpPr>
            <a:spLocks noChangeArrowheads="1"/>
          </p:cNvSpPr>
          <p:nvPr/>
        </p:nvSpPr>
        <p:spPr bwMode="auto">
          <a:xfrm>
            <a:off x="5126038" y="523557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Freeform 68"/>
          <p:cNvSpPr>
            <a:spLocks noEditPoints="1"/>
          </p:cNvSpPr>
          <p:nvPr/>
        </p:nvSpPr>
        <p:spPr bwMode="auto">
          <a:xfrm>
            <a:off x="1924050" y="2724150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Freeform 69"/>
          <p:cNvSpPr>
            <a:spLocks noEditPoints="1"/>
          </p:cNvSpPr>
          <p:nvPr/>
        </p:nvSpPr>
        <p:spPr bwMode="auto">
          <a:xfrm>
            <a:off x="2028825" y="2782888"/>
            <a:ext cx="74613" cy="125413"/>
          </a:xfrm>
          <a:custGeom>
            <a:avLst/>
            <a:gdLst>
              <a:gd name="T0" fmla="*/ 109 w 109"/>
              <a:gd name="T1" fmla="*/ 90 h 179"/>
              <a:gd name="T2" fmla="*/ 99 w 109"/>
              <a:gd name="T3" fmla="*/ 29 h 179"/>
              <a:gd name="T4" fmla="*/ 55 w 109"/>
              <a:gd name="T5" fmla="*/ 0 h 179"/>
              <a:gd name="T6" fmla="*/ 10 w 109"/>
              <a:gd name="T7" fmla="*/ 31 h 179"/>
              <a:gd name="T8" fmla="*/ 0 w 109"/>
              <a:gd name="T9" fmla="*/ 90 h 179"/>
              <a:gd name="T10" fmla="*/ 12 w 109"/>
              <a:gd name="T11" fmla="*/ 152 h 179"/>
              <a:gd name="T12" fmla="*/ 55 w 109"/>
              <a:gd name="T13" fmla="*/ 179 h 179"/>
              <a:gd name="T14" fmla="*/ 100 w 109"/>
              <a:gd name="T15" fmla="*/ 148 h 179"/>
              <a:gd name="T16" fmla="*/ 109 w 109"/>
              <a:gd name="T17" fmla="*/ 90 h 179"/>
              <a:gd name="T18" fmla="*/ 88 w 109"/>
              <a:gd name="T19" fmla="*/ 86 h 179"/>
              <a:gd name="T20" fmla="*/ 85 w 109"/>
              <a:gd name="T21" fmla="*/ 140 h 179"/>
              <a:gd name="T22" fmla="*/ 55 w 109"/>
              <a:gd name="T23" fmla="*/ 173 h 179"/>
              <a:gd name="T24" fmla="*/ 24 w 109"/>
              <a:gd name="T25" fmla="*/ 141 h 179"/>
              <a:gd name="T26" fmla="*/ 21 w 109"/>
              <a:gd name="T27" fmla="*/ 86 h 179"/>
              <a:gd name="T28" fmla="*/ 24 w 109"/>
              <a:gd name="T29" fmla="*/ 39 h 179"/>
              <a:gd name="T30" fmla="*/ 55 w 109"/>
              <a:gd name="T31" fmla="*/ 5 h 179"/>
              <a:gd name="T32" fmla="*/ 85 w 109"/>
              <a:gd name="T33" fmla="*/ 36 h 179"/>
              <a:gd name="T34" fmla="*/ 88 w 109"/>
              <a:gd name="T35" fmla="*/ 8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9" h="179">
                <a:moveTo>
                  <a:pt x="109" y="90"/>
                </a:moveTo>
                <a:cubicBezTo>
                  <a:pt x="109" y="69"/>
                  <a:pt x="108" y="48"/>
                  <a:pt x="99" y="29"/>
                </a:cubicBezTo>
                <a:cubicBezTo>
                  <a:pt x="87" y="4"/>
                  <a:pt x="66" y="0"/>
                  <a:pt x="55" y="0"/>
                </a:cubicBezTo>
                <a:cubicBezTo>
                  <a:pt x="39" y="0"/>
                  <a:pt x="20" y="6"/>
                  <a:pt x="10" y="31"/>
                </a:cubicBezTo>
                <a:cubicBezTo>
                  <a:pt x="1" y="49"/>
                  <a:pt x="0" y="69"/>
                  <a:pt x="0" y="90"/>
                </a:cubicBezTo>
                <a:cubicBezTo>
                  <a:pt x="0" y="109"/>
                  <a:pt x="1" y="133"/>
                  <a:pt x="12" y="152"/>
                </a:cubicBezTo>
                <a:cubicBezTo>
                  <a:pt x="23" y="173"/>
                  <a:pt x="42" y="179"/>
                  <a:pt x="55" y="179"/>
                </a:cubicBezTo>
                <a:cubicBezTo>
                  <a:pt x="69" y="179"/>
                  <a:pt x="88" y="173"/>
                  <a:pt x="100" y="148"/>
                </a:cubicBezTo>
                <a:cubicBezTo>
                  <a:pt x="108" y="130"/>
                  <a:pt x="109" y="110"/>
                  <a:pt x="109" y="90"/>
                </a:cubicBezTo>
                <a:close/>
                <a:moveTo>
                  <a:pt x="88" y="86"/>
                </a:moveTo>
                <a:cubicBezTo>
                  <a:pt x="88" y="106"/>
                  <a:pt x="88" y="124"/>
                  <a:pt x="85" y="140"/>
                </a:cubicBezTo>
                <a:cubicBezTo>
                  <a:pt x="81" y="165"/>
                  <a:pt x="66" y="173"/>
                  <a:pt x="55" y="173"/>
                </a:cubicBezTo>
                <a:cubicBezTo>
                  <a:pt x="44" y="173"/>
                  <a:pt x="29" y="166"/>
                  <a:pt x="24" y="141"/>
                </a:cubicBezTo>
                <a:cubicBezTo>
                  <a:pt x="21" y="126"/>
                  <a:pt x="21" y="102"/>
                  <a:pt x="21" y="86"/>
                </a:cubicBezTo>
                <a:cubicBezTo>
                  <a:pt x="21" y="70"/>
                  <a:pt x="21" y="53"/>
                  <a:pt x="24" y="39"/>
                </a:cubicBezTo>
                <a:cubicBezTo>
                  <a:pt x="29" y="8"/>
                  <a:pt x="48" y="5"/>
                  <a:pt x="55" y="5"/>
                </a:cubicBezTo>
                <a:cubicBezTo>
                  <a:pt x="63" y="5"/>
                  <a:pt x="80" y="10"/>
                  <a:pt x="85" y="36"/>
                </a:cubicBezTo>
                <a:cubicBezTo>
                  <a:pt x="88" y="50"/>
                  <a:pt x="88" y="70"/>
                  <a:pt x="88" y="8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Freeform 70"/>
          <p:cNvSpPr>
            <a:spLocks noEditPoints="1"/>
          </p:cNvSpPr>
          <p:nvPr/>
        </p:nvSpPr>
        <p:spPr bwMode="auto">
          <a:xfrm>
            <a:off x="1924050" y="3098800"/>
            <a:ext cx="98425" cy="125413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3 h 181"/>
              <a:gd name="T8" fmla="*/ 28 w 142"/>
              <a:gd name="T9" fmla="*/ 129 h 181"/>
              <a:gd name="T10" fmla="*/ 34 w 142"/>
              <a:gd name="T11" fmla="*/ 85 h 181"/>
              <a:gd name="T12" fmla="*/ 50 w 142"/>
              <a:gd name="T13" fmla="*/ 85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3"/>
                  <a:pt x="58" y="173"/>
                </a:cubicBezTo>
                <a:cubicBezTo>
                  <a:pt x="32" y="173"/>
                  <a:pt x="28" y="144"/>
                  <a:pt x="28" y="129"/>
                </a:cubicBezTo>
                <a:cubicBezTo>
                  <a:pt x="28" y="113"/>
                  <a:pt x="32" y="95"/>
                  <a:pt x="34" y="85"/>
                </a:cubicBezTo>
                <a:lnTo>
                  <a:pt x="50" y="85"/>
                </a:lnTo>
                <a:cubicBezTo>
                  <a:pt x="62" y="85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1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Freeform 71"/>
          <p:cNvSpPr>
            <a:spLocks/>
          </p:cNvSpPr>
          <p:nvPr/>
        </p:nvSpPr>
        <p:spPr bwMode="auto">
          <a:xfrm>
            <a:off x="2036763" y="3157538"/>
            <a:ext cx="60325" cy="120650"/>
          </a:xfrm>
          <a:custGeom>
            <a:avLst/>
            <a:gdLst>
              <a:gd name="T0" fmla="*/ 86 w 86"/>
              <a:gd name="T1" fmla="*/ 173 h 173"/>
              <a:gd name="T2" fmla="*/ 86 w 86"/>
              <a:gd name="T3" fmla="*/ 165 h 173"/>
              <a:gd name="T4" fmla="*/ 77 w 86"/>
              <a:gd name="T5" fmla="*/ 165 h 173"/>
              <a:gd name="T6" fmla="*/ 53 w 86"/>
              <a:gd name="T7" fmla="*/ 152 h 173"/>
              <a:gd name="T8" fmla="*/ 53 w 86"/>
              <a:gd name="T9" fmla="*/ 7 h 173"/>
              <a:gd name="T10" fmla="*/ 47 w 86"/>
              <a:gd name="T11" fmla="*/ 0 h 173"/>
              <a:gd name="T12" fmla="*/ 0 w 86"/>
              <a:gd name="T13" fmla="*/ 16 h 173"/>
              <a:gd name="T14" fmla="*/ 0 w 86"/>
              <a:gd name="T15" fmla="*/ 25 h 173"/>
              <a:gd name="T16" fmla="*/ 34 w 86"/>
              <a:gd name="T17" fmla="*/ 18 h 173"/>
              <a:gd name="T18" fmla="*/ 34 w 86"/>
              <a:gd name="T19" fmla="*/ 152 h 173"/>
              <a:gd name="T20" fmla="*/ 10 w 86"/>
              <a:gd name="T21" fmla="*/ 165 h 173"/>
              <a:gd name="T22" fmla="*/ 1 w 86"/>
              <a:gd name="T23" fmla="*/ 165 h 173"/>
              <a:gd name="T24" fmla="*/ 1 w 86"/>
              <a:gd name="T25" fmla="*/ 173 h 173"/>
              <a:gd name="T26" fmla="*/ 44 w 86"/>
              <a:gd name="T27" fmla="*/ 172 h 173"/>
              <a:gd name="T28" fmla="*/ 86 w 86"/>
              <a:gd name="T29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6" h="173">
                <a:moveTo>
                  <a:pt x="86" y="173"/>
                </a:moveTo>
                <a:lnTo>
                  <a:pt x="86" y="165"/>
                </a:lnTo>
                <a:lnTo>
                  <a:pt x="77" y="165"/>
                </a:lnTo>
                <a:cubicBezTo>
                  <a:pt x="54" y="165"/>
                  <a:pt x="53" y="162"/>
                  <a:pt x="53" y="152"/>
                </a:cubicBezTo>
                <a:lnTo>
                  <a:pt x="53" y="7"/>
                </a:lnTo>
                <a:cubicBezTo>
                  <a:pt x="53" y="0"/>
                  <a:pt x="53" y="0"/>
                  <a:pt x="47" y="0"/>
                </a:cubicBezTo>
                <a:cubicBezTo>
                  <a:pt x="31" y="16"/>
                  <a:pt x="8" y="16"/>
                  <a:pt x="0" y="16"/>
                </a:cubicBezTo>
                <a:lnTo>
                  <a:pt x="0" y="25"/>
                </a:lnTo>
                <a:cubicBezTo>
                  <a:pt x="5" y="25"/>
                  <a:pt x="20" y="25"/>
                  <a:pt x="34" y="18"/>
                </a:cubicBezTo>
                <a:lnTo>
                  <a:pt x="34" y="152"/>
                </a:lnTo>
                <a:cubicBezTo>
                  <a:pt x="34" y="162"/>
                  <a:pt x="33" y="165"/>
                  <a:pt x="10" y="165"/>
                </a:cubicBezTo>
                <a:lnTo>
                  <a:pt x="1" y="165"/>
                </a:lnTo>
                <a:lnTo>
                  <a:pt x="1" y="173"/>
                </a:lnTo>
                <a:cubicBezTo>
                  <a:pt x="11" y="172"/>
                  <a:pt x="33" y="172"/>
                  <a:pt x="44" y="172"/>
                </a:cubicBezTo>
                <a:cubicBezTo>
                  <a:pt x="54" y="172"/>
                  <a:pt x="77" y="172"/>
                  <a:pt x="86" y="17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Freeform 72"/>
          <p:cNvSpPr>
            <a:spLocks noEditPoints="1"/>
          </p:cNvSpPr>
          <p:nvPr/>
        </p:nvSpPr>
        <p:spPr bwMode="auto">
          <a:xfrm>
            <a:off x="1924050" y="3470275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8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5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5 h 181"/>
              <a:gd name="T30" fmla="*/ 37 w 142"/>
              <a:gd name="T31" fmla="*/ 75 h 181"/>
              <a:gd name="T32" fmla="*/ 99 w 142"/>
              <a:gd name="T33" fmla="*/ 8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8"/>
                  <a:pt x="135" y="128"/>
                </a:cubicBezTo>
                <a:cubicBezTo>
                  <a:pt x="134" y="128"/>
                  <a:pt x="133" y="129"/>
                  <a:pt x="130" y="133"/>
                </a:cubicBezTo>
                <a:cubicBezTo>
                  <a:pt x="100" y="170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5"/>
                </a:cubicBezTo>
                <a:cubicBezTo>
                  <a:pt x="140" y="62"/>
                  <a:pt x="140" y="36"/>
                  <a:pt x="140" y="34"/>
                </a:cubicBezTo>
                <a:cubicBezTo>
                  <a:pt x="140" y="15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5"/>
                  <a:pt x="58" y="75"/>
                  <a:pt x="45" y="75"/>
                </a:cubicBezTo>
                <a:lnTo>
                  <a:pt x="37" y="75"/>
                </a:lnTo>
                <a:cubicBezTo>
                  <a:pt x="54" y="10"/>
                  <a:pt x="95" y="8"/>
                  <a:pt x="99" y="8"/>
                </a:cubicBezTo>
                <a:cubicBezTo>
                  <a:pt x="115" y="8"/>
                  <a:pt x="124" y="19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Freeform 73"/>
          <p:cNvSpPr>
            <a:spLocks/>
          </p:cNvSpPr>
          <p:nvPr/>
        </p:nvSpPr>
        <p:spPr bwMode="auto">
          <a:xfrm>
            <a:off x="2030413" y="3529013"/>
            <a:ext cx="73025" cy="120650"/>
          </a:xfrm>
          <a:custGeom>
            <a:avLst/>
            <a:gdLst>
              <a:gd name="T0" fmla="*/ 104 w 104"/>
              <a:gd name="T1" fmla="*/ 128 h 173"/>
              <a:gd name="T2" fmla="*/ 97 w 104"/>
              <a:gd name="T3" fmla="*/ 128 h 173"/>
              <a:gd name="T4" fmla="*/ 91 w 104"/>
              <a:gd name="T5" fmla="*/ 151 h 173"/>
              <a:gd name="T6" fmla="*/ 67 w 104"/>
              <a:gd name="T7" fmla="*/ 153 h 173"/>
              <a:gd name="T8" fmla="*/ 20 w 104"/>
              <a:gd name="T9" fmla="*/ 153 h 173"/>
              <a:gd name="T10" fmla="*/ 47 w 104"/>
              <a:gd name="T11" fmla="*/ 127 h 173"/>
              <a:gd name="T12" fmla="*/ 104 w 104"/>
              <a:gd name="T13" fmla="*/ 51 h 173"/>
              <a:gd name="T14" fmla="*/ 48 w 104"/>
              <a:gd name="T15" fmla="*/ 0 h 173"/>
              <a:gd name="T16" fmla="*/ 0 w 104"/>
              <a:gd name="T17" fmla="*/ 47 h 173"/>
              <a:gd name="T18" fmla="*/ 14 w 104"/>
              <a:gd name="T19" fmla="*/ 62 h 173"/>
              <a:gd name="T20" fmla="*/ 27 w 104"/>
              <a:gd name="T21" fmla="*/ 48 h 173"/>
              <a:gd name="T22" fmla="*/ 13 w 104"/>
              <a:gd name="T23" fmla="*/ 35 h 173"/>
              <a:gd name="T24" fmla="*/ 10 w 104"/>
              <a:gd name="T25" fmla="*/ 35 h 173"/>
              <a:gd name="T26" fmla="*/ 45 w 104"/>
              <a:gd name="T27" fmla="*/ 8 h 173"/>
              <a:gd name="T28" fmla="*/ 80 w 104"/>
              <a:gd name="T29" fmla="*/ 51 h 173"/>
              <a:gd name="T30" fmla="*/ 53 w 104"/>
              <a:gd name="T31" fmla="*/ 108 h 173"/>
              <a:gd name="T32" fmla="*/ 3 w 104"/>
              <a:gd name="T33" fmla="*/ 164 h 173"/>
              <a:gd name="T34" fmla="*/ 0 w 104"/>
              <a:gd name="T35" fmla="*/ 173 h 173"/>
              <a:gd name="T36" fmla="*/ 96 w 104"/>
              <a:gd name="T37" fmla="*/ 173 h 173"/>
              <a:gd name="T38" fmla="*/ 104 w 104"/>
              <a:gd name="T39" fmla="*/ 128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4" h="173">
                <a:moveTo>
                  <a:pt x="104" y="128"/>
                </a:moveTo>
                <a:lnTo>
                  <a:pt x="97" y="128"/>
                </a:lnTo>
                <a:cubicBezTo>
                  <a:pt x="96" y="136"/>
                  <a:pt x="94" y="147"/>
                  <a:pt x="91" y="151"/>
                </a:cubicBezTo>
                <a:cubicBezTo>
                  <a:pt x="89" y="153"/>
                  <a:pt x="72" y="153"/>
                  <a:pt x="67" y="153"/>
                </a:cubicBezTo>
                <a:lnTo>
                  <a:pt x="20" y="153"/>
                </a:lnTo>
                <a:lnTo>
                  <a:pt x="47" y="127"/>
                </a:lnTo>
                <a:cubicBezTo>
                  <a:pt x="88" y="91"/>
                  <a:pt x="104" y="77"/>
                  <a:pt x="104" y="51"/>
                </a:cubicBezTo>
                <a:cubicBezTo>
                  <a:pt x="104" y="21"/>
                  <a:pt x="80" y="0"/>
                  <a:pt x="48" y="0"/>
                </a:cubicBezTo>
                <a:cubicBezTo>
                  <a:pt x="19" y="0"/>
                  <a:pt x="0" y="24"/>
                  <a:pt x="0" y="47"/>
                </a:cubicBezTo>
                <a:cubicBezTo>
                  <a:pt x="0" y="62"/>
                  <a:pt x="13" y="62"/>
                  <a:pt x="14" y="62"/>
                </a:cubicBezTo>
                <a:cubicBezTo>
                  <a:pt x="18" y="62"/>
                  <a:pt x="27" y="59"/>
                  <a:pt x="27" y="48"/>
                </a:cubicBezTo>
                <a:cubicBezTo>
                  <a:pt x="27" y="41"/>
                  <a:pt x="22" y="35"/>
                  <a:pt x="13" y="35"/>
                </a:cubicBezTo>
                <a:cubicBezTo>
                  <a:pt x="11" y="35"/>
                  <a:pt x="11" y="35"/>
                  <a:pt x="10" y="35"/>
                </a:cubicBezTo>
                <a:cubicBezTo>
                  <a:pt x="16" y="18"/>
                  <a:pt x="30" y="8"/>
                  <a:pt x="45" y="8"/>
                </a:cubicBezTo>
                <a:cubicBezTo>
                  <a:pt x="69" y="8"/>
                  <a:pt x="80" y="29"/>
                  <a:pt x="80" y="51"/>
                </a:cubicBezTo>
                <a:cubicBezTo>
                  <a:pt x="80" y="71"/>
                  <a:pt x="67" y="92"/>
                  <a:pt x="53" y="108"/>
                </a:cubicBezTo>
                <a:lnTo>
                  <a:pt x="3" y="164"/>
                </a:lnTo>
                <a:cubicBezTo>
                  <a:pt x="0" y="167"/>
                  <a:pt x="0" y="167"/>
                  <a:pt x="0" y="173"/>
                </a:cubicBezTo>
                <a:lnTo>
                  <a:pt x="96" y="173"/>
                </a:lnTo>
                <a:lnTo>
                  <a:pt x="104" y="1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Freeform 74"/>
          <p:cNvSpPr>
            <a:spLocks noEditPoints="1"/>
          </p:cNvSpPr>
          <p:nvPr/>
        </p:nvSpPr>
        <p:spPr bwMode="auto">
          <a:xfrm>
            <a:off x="1924050" y="3840163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" name="Freeform 75"/>
          <p:cNvSpPr>
            <a:spLocks/>
          </p:cNvSpPr>
          <p:nvPr/>
        </p:nvSpPr>
        <p:spPr bwMode="auto">
          <a:xfrm>
            <a:off x="2028825" y="3898900"/>
            <a:ext cx="74613" cy="125413"/>
          </a:xfrm>
          <a:custGeom>
            <a:avLst/>
            <a:gdLst>
              <a:gd name="T0" fmla="*/ 108 w 108"/>
              <a:gd name="T1" fmla="*/ 128 h 179"/>
              <a:gd name="T2" fmla="*/ 64 w 108"/>
              <a:gd name="T3" fmla="*/ 81 h 179"/>
              <a:gd name="T4" fmla="*/ 101 w 108"/>
              <a:gd name="T5" fmla="*/ 36 h 179"/>
              <a:gd name="T6" fmla="*/ 53 w 108"/>
              <a:gd name="T7" fmla="*/ 0 h 179"/>
              <a:gd name="T8" fmla="*/ 7 w 108"/>
              <a:gd name="T9" fmla="*/ 35 h 179"/>
              <a:gd name="T10" fmla="*/ 20 w 108"/>
              <a:gd name="T11" fmla="*/ 49 h 179"/>
              <a:gd name="T12" fmla="*/ 33 w 108"/>
              <a:gd name="T13" fmla="*/ 35 h 179"/>
              <a:gd name="T14" fmla="*/ 17 w 108"/>
              <a:gd name="T15" fmla="*/ 22 h 179"/>
              <a:gd name="T16" fmla="*/ 52 w 108"/>
              <a:gd name="T17" fmla="*/ 6 h 179"/>
              <a:gd name="T18" fmla="*/ 77 w 108"/>
              <a:gd name="T19" fmla="*/ 35 h 179"/>
              <a:gd name="T20" fmla="*/ 69 w 108"/>
              <a:gd name="T21" fmla="*/ 65 h 179"/>
              <a:gd name="T22" fmla="*/ 46 w 108"/>
              <a:gd name="T23" fmla="*/ 78 h 179"/>
              <a:gd name="T24" fmla="*/ 36 w 108"/>
              <a:gd name="T25" fmla="*/ 79 h 179"/>
              <a:gd name="T26" fmla="*/ 32 w 108"/>
              <a:gd name="T27" fmla="*/ 82 h 179"/>
              <a:gd name="T28" fmla="*/ 38 w 108"/>
              <a:gd name="T29" fmla="*/ 85 h 179"/>
              <a:gd name="T30" fmla="*/ 50 w 108"/>
              <a:gd name="T31" fmla="*/ 85 h 179"/>
              <a:gd name="T32" fmla="*/ 81 w 108"/>
              <a:gd name="T33" fmla="*/ 128 h 179"/>
              <a:gd name="T34" fmla="*/ 51 w 108"/>
              <a:gd name="T35" fmla="*/ 171 h 179"/>
              <a:gd name="T36" fmla="*/ 12 w 108"/>
              <a:gd name="T37" fmla="*/ 151 h 179"/>
              <a:gd name="T38" fmla="*/ 29 w 108"/>
              <a:gd name="T39" fmla="*/ 137 h 179"/>
              <a:gd name="T40" fmla="*/ 14 w 108"/>
              <a:gd name="T41" fmla="*/ 123 h 179"/>
              <a:gd name="T42" fmla="*/ 0 w 108"/>
              <a:gd name="T43" fmla="*/ 138 h 179"/>
              <a:gd name="T44" fmla="*/ 52 w 108"/>
              <a:gd name="T45" fmla="*/ 179 h 179"/>
              <a:gd name="T46" fmla="*/ 108 w 108"/>
              <a:gd name="T47" fmla="*/ 12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8" h="179">
                <a:moveTo>
                  <a:pt x="108" y="128"/>
                </a:moveTo>
                <a:cubicBezTo>
                  <a:pt x="108" y="107"/>
                  <a:pt x="91" y="87"/>
                  <a:pt x="64" y="81"/>
                </a:cubicBezTo>
                <a:cubicBezTo>
                  <a:pt x="85" y="74"/>
                  <a:pt x="101" y="56"/>
                  <a:pt x="101" y="36"/>
                </a:cubicBezTo>
                <a:cubicBezTo>
                  <a:pt x="101" y="14"/>
                  <a:pt x="78" y="0"/>
                  <a:pt x="53" y="0"/>
                </a:cubicBezTo>
                <a:cubicBezTo>
                  <a:pt x="26" y="0"/>
                  <a:pt x="7" y="15"/>
                  <a:pt x="7" y="35"/>
                </a:cubicBezTo>
                <a:cubicBezTo>
                  <a:pt x="7" y="44"/>
                  <a:pt x="12" y="49"/>
                  <a:pt x="20" y="49"/>
                </a:cubicBezTo>
                <a:cubicBezTo>
                  <a:pt x="28" y="49"/>
                  <a:pt x="33" y="43"/>
                  <a:pt x="33" y="35"/>
                </a:cubicBezTo>
                <a:cubicBezTo>
                  <a:pt x="33" y="22"/>
                  <a:pt x="21" y="22"/>
                  <a:pt x="17" y="22"/>
                </a:cubicBezTo>
                <a:cubicBezTo>
                  <a:pt x="25" y="10"/>
                  <a:pt x="42" y="6"/>
                  <a:pt x="52" y="6"/>
                </a:cubicBezTo>
                <a:cubicBezTo>
                  <a:pt x="62" y="6"/>
                  <a:pt x="77" y="12"/>
                  <a:pt x="77" y="35"/>
                </a:cubicBezTo>
                <a:cubicBezTo>
                  <a:pt x="77" y="38"/>
                  <a:pt x="76" y="53"/>
                  <a:pt x="69" y="65"/>
                </a:cubicBezTo>
                <a:cubicBezTo>
                  <a:pt x="62" y="77"/>
                  <a:pt x="53" y="78"/>
                  <a:pt x="46" y="78"/>
                </a:cubicBezTo>
                <a:cubicBezTo>
                  <a:pt x="44" y="79"/>
                  <a:pt x="38" y="79"/>
                  <a:pt x="36" y="79"/>
                </a:cubicBezTo>
                <a:cubicBezTo>
                  <a:pt x="34" y="79"/>
                  <a:pt x="32" y="80"/>
                  <a:pt x="32" y="82"/>
                </a:cubicBezTo>
                <a:cubicBezTo>
                  <a:pt x="32" y="85"/>
                  <a:pt x="34" y="85"/>
                  <a:pt x="38" y="85"/>
                </a:cubicBezTo>
                <a:lnTo>
                  <a:pt x="50" y="85"/>
                </a:lnTo>
                <a:cubicBezTo>
                  <a:pt x="71" y="85"/>
                  <a:pt x="81" y="103"/>
                  <a:pt x="81" y="128"/>
                </a:cubicBezTo>
                <a:cubicBezTo>
                  <a:pt x="81" y="164"/>
                  <a:pt x="63" y="171"/>
                  <a:pt x="51" y="171"/>
                </a:cubicBezTo>
                <a:cubicBezTo>
                  <a:pt x="40" y="171"/>
                  <a:pt x="21" y="167"/>
                  <a:pt x="12" y="151"/>
                </a:cubicBezTo>
                <a:cubicBezTo>
                  <a:pt x="21" y="153"/>
                  <a:pt x="29" y="147"/>
                  <a:pt x="29" y="137"/>
                </a:cubicBezTo>
                <a:cubicBezTo>
                  <a:pt x="29" y="128"/>
                  <a:pt x="22" y="123"/>
                  <a:pt x="14" y="123"/>
                </a:cubicBezTo>
                <a:cubicBezTo>
                  <a:pt x="8" y="123"/>
                  <a:pt x="0" y="126"/>
                  <a:pt x="0" y="138"/>
                </a:cubicBezTo>
                <a:cubicBezTo>
                  <a:pt x="0" y="161"/>
                  <a:pt x="24" y="179"/>
                  <a:pt x="52" y="179"/>
                </a:cubicBezTo>
                <a:cubicBezTo>
                  <a:pt x="84" y="179"/>
                  <a:pt x="108" y="155"/>
                  <a:pt x="108" y="1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Freeform 76"/>
          <p:cNvSpPr>
            <a:spLocks noEditPoints="1"/>
          </p:cNvSpPr>
          <p:nvPr/>
        </p:nvSpPr>
        <p:spPr bwMode="auto">
          <a:xfrm>
            <a:off x="1924050" y="4214813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3 h 181"/>
              <a:gd name="T8" fmla="*/ 28 w 142"/>
              <a:gd name="T9" fmla="*/ 129 h 181"/>
              <a:gd name="T10" fmla="*/ 34 w 142"/>
              <a:gd name="T11" fmla="*/ 85 h 181"/>
              <a:gd name="T12" fmla="*/ 50 w 142"/>
              <a:gd name="T13" fmla="*/ 85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3"/>
                  <a:pt x="58" y="173"/>
                </a:cubicBezTo>
                <a:cubicBezTo>
                  <a:pt x="32" y="173"/>
                  <a:pt x="28" y="144"/>
                  <a:pt x="28" y="129"/>
                </a:cubicBezTo>
                <a:cubicBezTo>
                  <a:pt x="28" y="113"/>
                  <a:pt x="32" y="95"/>
                  <a:pt x="34" y="85"/>
                </a:cubicBezTo>
                <a:lnTo>
                  <a:pt x="50" y="85"/>
                </a:lnTo>
                <a:cubicBezTo>
                  <a:pt x="62" y="85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1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" name="Freeform 77"/>
          <p:cNvSpPr>
            <a:spLocks noEditPoints="1"/>
          </p:cNvSpPr>
          <p:nvPr/>
        </p:nvSpPr>
        <p:spPr bwMode="auto">
          <a:xfrm>
            <a:off x="2025650" y="4271963"/>
            <a:ext cx="80963" cy="122238"/>
          </a:xfrm>
          <a:custGeom>
            <a:avLst/>
            <a:gdLst>
              <a:gd name="T0" fmla="*/ 115 w 115"/>
              <a:gd name="T1" fmla="*/ 133 h 176"/>
              <a:gd name="T2" fmla="*/ 115 w 115"/>
              <a:gd name="T3" fmla="*/ 125 h 176"/>
              <a:gd name="T4" fmla="*/ 89 w 115"/>
              <a:gd name="T5" fmla="*/ 125 h 176"/>
              <a:gd name="T6" fmla="*/ 89 w 115"/>
              <a:gd name="T7" fmla="*/ 7 h 176"/>
              <a:gd name="T8" fmla="*/ 85 w 115"/>
              <a:gd name="T9" fmla="*/ 0 h 176"/>
              <a:gd name="T10" fmla="*/ 80 w 115"/>
              <a:gd name="T11" fmla="*/ 3 h 176"/>
              <a:gd name="T12" fmla="*/ 0 w 115"/>
              <a:gd name="T13" fmla="*/ 125 h 176"/>
              <a:gd name="T14" fmla="*/ 0 w 115"/>
              <a:gd name="T15" fmla="*/ 133 h 176"/>
              <a:gd name="T16" fmla="*/ 69 w 115"/>
              <a:gd name="T17" fmla="*/ 133 h 176"/>
              <a:gd name="T18" fmla="*/ 69 w 115"/>
              <a:gd name="T19" fmla="*/ 156 h 176"/>
              <a:gd name="T20" fmla="*/ 49 w 115"/>
              <a:gd name="T21" fmla="*/ 168 h 176"/>
              <a:gd name="T22" fmla="*/ 44 w 115"/>
              <a:gd name="T23" fmla="*/ 168 h 176"/>
              <a:gd name="T24" fmla="*/ 44 w 115"/>
              <a:gd name="T25" fmla="*/ 176 h 176"/>
              <a:gd name="T26" fmla="*/ 79 w 115"/>
              <a:gd name="T27" fmla="*/ 175 h 176"/>
              <a:gd name="T28" fmla="*/ 114 w 115"/>
              <a:gd name="T29" fmla="*/ 176 h 176"/>
              <a:gd name="T30" fmla="*/ 114 w 115"/>
              <a:gd name="T31" fmla="*/ 168 h 176"/>
              <a:gd name="T32" fmla="*/ 109 w 115"/>
              <a:gd name="T33" fmla="*/ 168 h 176"/>
              <a:gd name="T34" fmla="*/ 89 w 115"/>
              <a:gd name="T35" fmla="*/ 156 h 176"/>
              <a:gd name="T36" fmla="*/ 89 w 115"/>
              <a:gd name="T37" fmla="*/ 133 h 176"/>
              <a:gd name="T38" fmla="*/ 115 w 115"/>
              <a:gd name="T39" fmla="*/ 133 h 176"/>
              <a:gd name="T40" fmla="*/ 71 w 115"/>
              <a:gd name="T41" fmla="*/ 125 h 176"/>
              <a:gd name="T42" fmla="*/ 7 w 115"/>
              <a:gd name="T43" fmla="*/ 125 h 176"/>
              <a:gd name="T44" fmla="*/ 71 w 115"/>
              <a:gd name="T45" fmla="*/ 28 h 176"/>
              <a:gd name="T46" fmla="*/ 71 w 115"/>
              <a:gd name="T47" fmla="*/ 12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5" h="176">
                <a:moveTo>
                  <a:pt x="115" y="133"/>
                </a:moveTo>
                <a:lnTo>
                  <a:pt x="115" y="125"/>
                </a:lnTo>
                <a:lnTo>
                  <a:pt x="89" y="125"/>
                </a:lnTo>
                <a:lnTo>
                  <a:pt x="89" y="7"/>
                </a:lnTo>
                <a:cubicBezTo>
                  <a:pt x="89" y="2"/>
                  <a:pt x="89" y="0"/>
                  <a:pt x="85" y="0"/>
                </a:cubicBezTo>
                <a:cubicBezTo>
                  <a:pt x="83" y="0"/>
                  <a:pt x="82" y="0"/>
                  <a:pt x="80" y="3"/>
                </a:cubicBezTo>
                <a:lnTo>
                  <a:pt x="0" y="125"/>
                </a:lnTo>
                <a:lnTo>
                  <a:pt x="0" y="133"/>
                </a:lnTo>
                <a:lnTo>
                  <a:pt x="69" y="133"/>
                </a:lnTo>
                <a:lnTo>
                  <a:pt x="69" y="156"/>
                </a:lnTo>
                <a:cubicBezTo>
                  <a:pt x="69" y="165"/>
                  <a:pt x="69" y="168"/>
                  <a:pt x="49" y="168"/>
                </a:cubicBezTo>
                <a:lnTo>
                  <a:pt x="44" y="168"/>
                </a:lnTo>
                <a:lnTo>
                  <a:pt x="44" y="176"/>
                </a:lnTo>
                <a:cubicBezTo>
                  <a:pt x="55" y="175"/>
                  <a:pt x="68" y="175"/>
                  <a:pt x="79" y="175"/>
                </a:cubicBezTo>
                <a:cubicBezTo>
                  <a:pt x="90" y="175"/>
                  <a:pt x="104" y="175"/>
                  <a:pt x="114" y="176"/>
                </a:cubicBezTo>
                <a:lnTo>
                  <a:pt x="114" y="168"/>
                </a:lnTo>
                <a:lnTo>
                  <a:pt x="109" y="168"/>
                </a:lnTo>
                <a:cubicBezTo>
                  <a:pt x="90" y="168"/>
                  <a:pt x="89" y="165"/>
                  <a:pt x="89" y="156"/>
                </a:cubicBezTo>
                <a:lnTo>
                  <a:pt x="89" y="133"/>
                </a:lnTo>
                <a:lnTo>
                  <a:pt x="115" y="133"/>
                </a:lnTo>
                <a:close/>
                <a:moveTo>
                  <a:pt x="71" y="125"/>
                </a:moveTo>
                <a:lnTo>
                  <a:pt x="7" y="125"/>
                </a:lnTo>
                <a:lnTo>
                  <a:pt x="71" y="28"/>
                </a:lnTo>
                <a:lnTo>
                  <a:pt x="71" y="1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Freeform 78"/>
          <p:cNvSpPr>
            <a:spLocks noEditPoints="1"/>
          </p:cNvSpPr>
          <p:nvPr/>
        </p:nvSpPr>
        <p:spPr bwMode="auto">
          <a:xfrm>
            <a:off x="1924050" y="4584700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8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5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5 h 181"/>
              <a:gd name="T30" fmla="*/ 37 w 142"/>
              <a:gd name="T31" fmla="*/ 75 h 181"/>
              <a:gd name="T32" fmla="*/ 99 w 142"/>
              <a:gd name="T33" fmla="*/ 8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8"/>
                  <a:pt x="135" y="128"/>
                </a:cubicBezTo>
                <a:cubicBezTo>
                  <a:pt x="134" y="128"/>
                  <a:pt x="133" y="129"/>
                  <a:pt x="130" y="133"/>
                </a:cubicBezTo>
                <a:cubicBezTo>
                  <a:pt x="100" y="170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5"/>
                </a:cubicBezTo>
                <a:cubicBezTo>
                  <a:pt x="140" y="62"/>
                  <a:pt x="140" y="36"/>
                  <a:pt x="140" y="34"/>
                </a:cubicBezTo>
                <a:cubicBezTo>
                  <a:pt x="140" y="15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5"/>
                  <a:pt x="58" y="75"/>
                  <a:pt x="45" y="75"/>
                </a:cubicBezTo>
                <a:lnTo>
                  <a:pt x="37" y="75"/>
                </a:lnTo>
                <a:cubicBezTo>
                  <a:pt x="54" y="10"/>
                  <a:pt x="95" y="8"/>
                  <a:pt x="99" y="8"/>
                </a:cubicBezTo>
                <a:cubicBezTo>
                  <a:pt x="115" y="8"/>
                  <a:pt x="124" y="19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" name="Freeform 79"/>
          <p:cNvSpPr>
            <a:spLocks/>
          </p:cNvSpPr>
          <p:nvPr/>
        </p:nvSpPr>
        <p:spPr bwMode="auto">
          <a:xfrm>
            <a:off x="2030413" y="4643438"/>
            <a:ext cx="73025" cy="125413"/>
          </a:xfrm>
          <a:custGeom>
            <a:avLst/>
            <a:gdLst>
              <a:gd name="T0" fmla="*/ 104 w 104"/>
              <a:gd name="T1" fmla="*/ 121 h 179"/>
              <a:gd name="T2" fmla="*/ 54 w 104"/>
              <a:gd name="T3" fmla="*/ 64 h 179"/>
              <a:gd name="T4" fmla="*/ 21 w 104"/>
              <a:gd name="T5" fmla="*/ 78 h 179"/>
              <a:gd name="T6" fmla="*/ 21 w 104"/>
              <a:gd name="T7" fmla="*/ 27 h 179"/>
              <a:gd name="T8" fmla="*/ 43 w 104"/>
              <a:gd name="T9" fmla="*/ 30 h 179"/>
              <a:gd name="T10" fmla="*/ 93 w 104"/>
              <a:gd name="T11" fmla="*/ 3 h 179"/>
              <a:gd name="T12" fmla="*/ 91 w 104"/>
              <a:gd name="T13" fmla="*/ 0 h 179"/>
              <a:gd name="T14" fmla="*/ 89 w 104"/>
              <a:gd name="T15" fmla="*/ 1 h 179"/>
              <a:gd name="T16" fmla="*/ 53 w 104"/>
              <a:gd name="T17" fmla="*/ 9 h 179"/>
              <a:gd name="T18" fmla="*/ 19 w 104"/>
              <a:gd name="T19" fmla="*/ 1 h 179"/>
              <a:gd name="T20" fmla="*/ 16 w 104"/>
              <a:gd name="T21" fmla="*/ 1 h 179"/>
              <a:gd name="T22" fmla="*/ 13 w 104"/>
              <a:gd name="T23" fmla="*/ 7 h 179"/>
              <a:gd name="T24" fmla="*/ 13 w 104"/>
              <a:gd name="T25" fmla="*/ 84 h 179"/>
              <a:gd name="T26" fmla="*/ 17 w 104"/>
              <a:gd name="T27" fmla="*/ 91 h 179"/>
              <a:gd name="T28" fmla="*/ 20 w 104"/>
              <a:gd name="T29" fmla="*/ 88 h 179"/>
              <a:gd name="T30" fmla="*/ 54 w 104"/>
              <a:gd name="T31" fmla="*/ 70 h 179"/>
              <a:gd name="T32" fmla="*/ 76 w 104"/>
              <a:gd name="T33" fmla="*/ 87 h 179"/>
              <a:gd name="T34" fmla="*/ 80 w 104"/>
              <a:gd name="T35" fmla="*/ 119 h 179"/>
              <a:gd name="T36" fmla="*/ 74 w 104"/>
              <a:gd name="T37" fmla="*/ 155 h 179"/>
              <a:gd name="T38" fmla="*/ 46 w 104"/>
              <a:gd name="T39" fmla="*/ 172 h 179"/>
              <a:gd name="T40" fmla="*/ 8 w 104"/>
              <a:gd name="T41" fmla="*/ 143 h 179"/>
              <a:gd name="T42" fmla="*/ 13 w 104"/>
              <a:gd name="T43" fmla="*/ 143 h 179"/>
              <a:gd name="T44" fmla="*/ 26 w 104"/>
              <a:gd name="T45" fmla="*/ 131 h 179"/>
              <a:gd name="T46" fmla="*/ 13 w 104"/>
              <a:gd name="T47" fmla="*/ 118 h 179"/>
              <a:gd name="T48" fmla="*/ 0 w 104"/>
              <a:gd name="T49" fmla="*/ 132 h 179"/>
              <a:gd name="T50" fmla="*/ 47 w 104"/>
              <a:gd name="T51" fmla="*/ 179 h 179"/>
              <a:gd name="T52" fmla="*/ 104 w 104"/>
              <a:gd name="T53" fmla="*/ 121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4" h="179">
                <a:moveTo>
                  <a:pt x="104" y="121"/>
                </a:moveTo>
                <a:cubicBezTo>
                  <a:pt x="104" y="90"/>
                  <a:pt x="82" y="64"/>
                  <a:pt x="54" y="64"/>
                </a:cubicBezTo>
                <a:cubicBezTo>
                  <a:pt x="42" y="64"/>
                  <a:pt x="30" y="68"/>
                  <a:pt x="21" y="78"/>
                </a:cubicBezTo>
                <a:lnTo>
                  <a:pt x="21" y="27"/>
                </a:lnTo>
                <a:cubicBezTo>
                  <a:pt x="26" y="28"/>
                  <a:pt x="35" y="30"/>
                  <a:pt x="43" y="30"/>
                </a:cubicBezTo>
                <a:cubicBezTo>
                  <a:pt x="75" y="30"/>
                  <a:pt x="93" y="7"/>
                  <a:pt x="93" y="3"/>
                </a:cubicBezTo>
                <a:cubicBezTo>
                  <a:pt x="93" y="2"/>
                  <a:pt x="93" y="0"/>
                  <a:pt x="91" y="0"/>
                </a:cubicBezTo>
                <a:cubicBezTo>
                  <a:pt x="91" y="0"/>
                  <a:pt x="90" y="0"/>
                  <a:pt x="89" y="1"/>
                </a:cubicBezTo>
                <a:cubicBezTo>
                  <a:pt x="83" y="3"/>
                  <a:pt x="71" y="9"/>
                  <a:pt x="53" y="9"/>
                </a:cubicBezTo>
                <a:cubicBezTo>
                  <a:pt x="43" y="9"/>
                  <a:pt x="31" y="7"/>
                  <a:pt x="19" y="1"/>
                </a:cubicBezTo>
                <a:cubicBezTo>
                  <a:pt x="17" y="1"/>
                  <a:pt x="16" y="1"/>
                  <a:pt x="16" y="1"/>
                </a:cubicBezTo>
                <a:cubicBezTo>
                  <a:pt x="13" y="1"/>
                  <a:pt x="13" y="3"/>
                  <a:pt x="13" y="7"/>
                </a:cubicBezTo>
                <a:lnTo>
                  <a:pt x="13" y="84"/>
                </a:lnTo>
                <a:cubicBezTo>
                  <a:pt x="13" y="88"/>
                  <a:pt x="13" y="91"/>
                  <a:pt x="17" y="91"/>
                </a:cubicBezTo>
                <a:cubicBezTo>
                  <a:pt x="18" y="91"/>
                  <a:pt x="19" y="90"/>
                  <a:pt x="20" y="88"/>
                </a:cubicBezTo>
                <a:cubicBezTo>
                  <a:pt x="23" y="84"/>
                  <a:pt x="33" y="70"/>
                  <a:pt x="54" y="70"/>
                </a:cubicBezTo>
                <a:cubicBezTo>
                  <a:pt x="67" y="70"/>
                  <a:pt x="74" y="82"/>
                  <a:pt x="76" y="87"/>
                </a:cubicBezTo>
                <a:cubicBezTo>
                  <a:pt x="80" y="96"/>
                  <a:pt x="80" y="106"/>
                  <a:pt x="80" y="119"/>
                </a:cubicBezTo>
                <a:cubicBezTo>
                  <a:pt x="80" y="129"/>
                  <a:pt x="80" y="144"/>
                  <a:pt x="74" y="155"/>
                </a:cubicBezTo>
                <a:cubicBezTo>
                  <a:pt x="68" y="165"/>
                  <a:pt x="58" y="172"/>
                  <a:pt x="46" y="172"/>
                </a:cubicBezTo>
                <a:cubicBezTo>
                  <a:pt x="27" y="172"/>
                  <a:pt x="13" y="158"/>
                  <a:pt x="8" y="143"/>
                </a:cubicBezTo>
                <a:cubicBezTo>
                  <a:pt x="9" y="143"/>
                  <a:pt x="10" y="143"/>
                  <a:pt x="13" y="143"/>
                </a:cubicBezTo>
                <a:cubicBezTo>
                  <a:pt x="21" y="143"/>
                  <a:pt x="26" y="137"/>
                  <a:pt x="26" y="131"/>
                </a:cubicBezTo>
                <a:cubicBezTo>
                  <a:pt x="26" y="124"/>
                  <a:pt x="21" y="118"/>
                  <a:pt x="13" y="118"/>
                </a:cubicBezTo>
                <a:cubicBezTo>
                  <a:pt x="9" y="118"/>
                  <a:pt x="0" y="120"/>
                  <a:pt x="0" y="132"/>
                </a:cubicBezTo>
                <a:cubicBezTo>
                  <a:pt x="0" y="154"/>
                  <a:pt x="18" y="179"/>
                  <a:pt x="47" y="179"/>
                </a:cubicBezTo>
                <a:cubicBezTo>
                  <a:pt x="77" y="179"/>
                  <a:pt x="104" y="154"/>
                  <a:pt x="104" y="12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3" name="Freeform 80"/>
          <p:cNvSpPr>
            <a:spLocks noEditPoints="1"/>
          </p:cNvSpPr>
          <p:nvPr/>
        </p:nvSpPr>
        <p:spPr bwMode="auto">
          <a:xfrm>
            <a:off x="1924050" y="4957763"/>
            <a:ext cx="98425" cy="125413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" name="Freeform 81"/>
          <p:cNvSpPr>
            <a:spLocks noEditPoints="1"/>
          </p:cNvSpPr>
          <p:nvPr/>
        </p:nvSpPr>
        <p:spPr bwMode="auto">
          <a:xfrm>
            <a:off x="2028825" y="5016500"/>
            <a:ext cx="74613" cy="123825"/>
          </a:xfrm>
          <a:custGeom>
            <a:avLst/>
            <a:gdLst>
              <a:gd name="T0" fmla="*/ 108 w 108"/>
              <a:gd name="T1" fmla="*/ 120 h 179"/>
              <a:gd name="T2" fmla="*/ 56 w 108"/>
              <a:gd name="T3" fmla="*/ 62 h 179"/>
              <a:gd name="T4" fmla="*/ 23 w 108"/>
              <a:gd name="T5" fmla="*/ 88 h 179"/>
              <a:gd name="T6" fmla="*/ 23 w 108"/>
              <a:gd name="T7" fmla="*/ 81 h 179"/>
              <a:gd name="T8" fmla="*/ 69 w 108"/>
              <a:gd name="T9" fmla="*/ 6 h 179"/>
              <a:gd name="T10" fmla="*/ 91 w 108"/>
              <a:gd name="T11" fmla="*/ 17 h 179"/>
              <a:gd name="T12" fmla="*/ 77 w 108"/>
              <a:gd name="T13" fmla="*/ 28 h 179"/>
              <a:gd name="T14" fmla="*/ 89 w 108"/>
              <a:gd name="T15" fmla="*/ 40 h 179"/>
              <a:gd name="T16" fmla="*/ 101 w 108"/>
              <a:gd name="T17" fmla="*/ 28 h 179"/>
              <a:gd name="T18" fmla="*/ 68 w 108"/>
              <a:gd name="T19" fmla="*/ 0 h 179"/>
              <a:gd name="T20" fmla="*/ 0 w 108"/>
              <a:gd name="T21" fmla="*/ 91 h 179"/>
              <a:gd name="T22" fmla="*/ 54 w 108"/>
              <a:gd name="T23" fmla="*/ 179 h 179"/>
              <a:gd name="T24" fmla="*/ 108 w 108"/>
              <a:gd name="T25" fmla="*/ 120 h 179"/>
              <a:gd name="T26" fmla="*/ 84 w 108"/>
              <a:gd name="T27" fmla="*/ 120 h 179"/>
              <a:gd name="T28" fmla="*/ 80 w 108"/>
              <a:gd name="T29" fmla="*/ 154 h 179"/>
              <a:gd name="T30" fmla="*/ 54 w 108"/>
              <a:gd name="T31" fmla="*/ 171 h 179"/>
              <a:gd name="T32" fmla="*/ 28 w 108"/>
              <a:gd name="T33" fmla="*/ 152 h 179"/>
              <a:gd name="T34" fmla="*/ 24 w 108"/>
              <a:gd name="T35" fmla="*/ 114 h 179"/>
              <a:gd name="T36" fmla="*/ 55 w 108"/>
              <a:gd name="T37" fmla="*/ 68 h 179"/>
              <a:gd name="T38" fmla="*/ 80 w 108"/>
              <a:gd name="T39" fmla="*/ 84 h 179"/>
              <a:gd name="T40" fmla="*/ 84 w 108"/>
              <a:gd name="T41" fmla="*/ 12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8" h="179">
                <a:moveTo>
                  <a:pt x="108" y="120"/>
                </a:moveTo>
                <a:cubicBezTo>
                  <a:pt x="108" y="87"/>
                  <a:pt x="84" y="62"/>
                  <a:pt x="56" y="62"/>
                </a:cubicBezTo>
                <a:cubicBezTo>
                  <a:pt x="38" y="62"/>
                  <a:pt x="28" y="75"/>
                  <a:pt x="23" y="88"/>
                </a:cubicBezTo>
                <a:lnTo>
                  <a:pt x="23" y="81"/>
                </a:lnTo>
                <a:cubicBezTo>
                  <a:pt x="23" y="16"/>
                  <a:pt x="55" y="6"/>
                  <a:pt x="69" y="6"/>
                </a:cubicBezTo>
                <a:cubicBezTo>
                  <a:pt x="75" y="6"/>
                  <a:pt x="86" y="8"/>
                  <a:pt x="91" y="17"/>
                </a:cubicBezTo>
                <a:cubicBezTo>
                  <a:pt x="88" y="17"/>
                  <a:pt x="77" y="17"/>
                  <a:pt x="77" y="28"/>
                </a:cubicBezTo>
                <a:cubicBezTo>
                  <a:pt x="77" y="36"/>
                  <a:pt x="83" y="40"/>
                  <a:pt x="89" y="40"/>
                </a:cubicBezTo>
                <a:cubicBezTo>
                  <a:pt x="93" y="40"/>
                  <a:pt x="101" y="38"/>
                  <a:pt x="101" y="28"/>
                </a:cubicBezTo>
                <a:cubicBezTo>
                  <a:pt x="101" y="12"/>
                  <a:pt x="90" y="0"/>
                  <a:pt x="68" y="0"/>
                </a:cubicBezTo>
                <a:cubicBezTo>
                  <a:pt x="35" y="0"/>
                  <a:pt x="0" y="33"/>
                  <a:pt x="0" y="91"/>
                </a:cubicBezTo>
                <a:cubicBezTo>
                  <a:pt x="0" y="160"/>
                  <a:pt x="30" y="179"/>
                  <a:pt x="54" y="179"/>
                </a:cubicBezTo>
                <a:cubicBezTo>
                  <a:pt x="83" y="179"/>
                  <a:pt x="108" y="154"/>
                  <a:pt x="108" y="120"/>
                </a:cubicBezTo>
                <a:close/>
                <a:moveTo>
                  <a:pt x="84" y="120"/>
                </a:moveTo>
                <a:cubicBezTo>
                  <a:pt x="84" y="132"/>
                  <a:pt x="84" y="145"/>
                  <a:pt x="80" y="154"/>
                </a:cubicBezTo>
                <a:cubicBezTo>
                  <a:pt x="72" y="170"/>
                  <a:pt x="60" y="171"/>
                  <a:pt x="54" y="171"/>
                </a:cubicBezTo>
                <a:cubicBezTo>
                  <a:pt x="38" y="171"/>
                  <a:pt x="30" y="156"/>
                  <a:pt x="28" y="152"/>
                </a:cubicBezTo>
                <a:cubicBezTo>
                  <a:pt x="24" y="140"/>
                  <a:pt x="24" y="119"/>
                  <a:pt x="24" y="114"/>
                </a:cubicBezTo>
                <a:cubicBezTo>
                  <a:pt x="24" y="94"/>
                  <a:pt x="32" y="68"/>
                  <a:pt x="55" y="68"/>
                </a:cubicBezTo>
                <a:cubicBezTo>
                  <a:pt x="59" y="68"/>
                  <a:pt x="71" y="68"/>
                  <a:pt x="80" y="84"/>
                </a:cubicBezTo>
                <a:cubicBezTo>
                  <a:pt x="84" y="94"/>
                  <a:pt x="84" y="107"/>
                  <a:pt x="84" y="1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Freeform 82"/>
          <p:cNvSpPr>
            <a:spLocks noEditPoints="1"/>
          </p:cNvSpPr>
          <p:nvPr/>
        </p:nvSpPr>
        <p:spPr bwMode="auto">
          <a:xfrm>
            <a:off x="1924050" y="5329238"/>
            <a:ext cx="98425" cy="127000"/>
          </a:xfrm>
          <a:custGeom>
            <a:avLst/>
            <a:gdLst>
              <a:gd name="T0" fmla="*/ 142 w 142"/>
              <a:gd name="T1" fmla="*/ 136 h 182"/>
              <a:gd name="T2" fmla="*/ 135 w 142"/>
              <a:gd name="T3" fmla="*/ 129 h 182"/>
              <a:gd name="T4" fmla="*/ 130 w 142"/>
              <a:gd name="T5" fmla="*/ 134 h 182"/>
              <a:gd name="T6" fmla="*/ 58 w 142"/>
              <a:gd name="T7" fmla="*/ 173 h 182"/>
              <a:gd name="T8" fmla="*/ 28 w 142"/>
              <a:gd name="T9" fmla="*/ 129 h 182"/>
              <a:gd name="T10" fmla="*/ 34 w 142"/>
              <a:gd name="T11" fmla="*/ 85 h 182"/>
              <a:gd name="T12" fmla="*/ 50 w 142"/>
              <a:gd name="T13" fmla="*/ 85 h 182"/>
              <a:gd name="T14" fmla="*/ 108 w 142"/>
              <a:gd name="T15" fmla="*/ 76 h 182"/>
              <a:gd name="T16" fmla="*/ 140 w 142"/>
              <a:gd name="T17" fmla="*/ 34 h 182"/>
              <a:gd name="T18" fmla="*/ 99 w 142"/>
              <a:gd name="T19" fmla="*/ 0 h 182"/>
              <a:gd name="T20" fmla="*/ 0 w 142"/>
              <a:gd name="T21" fmla="*/ 112 h 182"/>
              <a:gd name="T22" fmla="*/ 57 w 142"/>
              <a:gd name="T23" fmla="*/ 182 h 182"/>
              <a:gd name="T24" fmla="*/ 142 w 142"/>
              <a:gd name="T25" fmla="*/ 136 h 182"/>
              <a:gd name="T26" fmla="*/ 124 w 142"/>
              <a:gd name="T27" fmla="*/ 34 h 182"/>
              <a:gd name="T28" fmla="*/ 45 w 142"/>
              <a:gd name="T29" fmla="*/ 76 h 182"/>
              <a:gd name="T30" fmla="*/ 37 w 142"/>
              <a:gd name="T31" fmla="*/ 76 h 182"/>
              <a:gd name="T32" fmla="*/ 99 w 142"/>
              <a:gd name="T33" fmla="*/ 9 h 182"/>
              <a:gd name="T34" fmla="*/ 124 w 142"/>
              <a:gd name="T35" fmla="*/ 3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2">
                <a:moveTo>
                  <a:pt x="142" y="136"/>
                </a:moveTo>
                <a:cubicBezTo>
                  <a:pt x="142" y="134"/>
                  <a:pt x="138" y="129"/>
                  <a:pt x="135" y="129"/>
                </a:cubicBezTo>
                <a:cubicBezTo>
                  <a:pt x="134" y="129"/>
                  <a:pt x="133" y="130"/>
                  <a:pt x="130" y="134"/>
                </a:cubicBezTo>
                <a:cubicBezTo>
                  <a:pt x="100" y="171"/>
                  <a:pt x="65" y="173"/>
                  <a:pt x="58" y="173"/>
                </a:cubicBezTo>
                <a:cubicBezTo>
                  <a:pt x="32" y="173"/>
                  <a:pt x="28" y="144"/>
                  <a:pt x="28" y="129"/>
                </a:cubicBezTo>
                <a:cubicBezTo>
                  <a:pt x="28" y="114"/>
                  <a:pt x="32" y="96"/>
                  <a:pt x="34" y="85"/>
                </a:cubicBezTo>
                <a:lnTo>
                  <a:pt x="50" y="85"/>
                </a:lnTo>
                <a:cubicBezTo>
                  <a:pt x="62" y="85"/>
                  <a:pt x="89" y="84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1"/>
                  <a:pt x="0" y="112"/>
                </a:cubicBezTo>
                <a:cubicBezTo>
                  <a:pt x="0" y="148"/>
                  <a:pt x="19" y="182"/>
                  <a:pt x="57" y="182"/>
                </a:cubicBezTo>
                <a:cubicBezTo>
                  <a:pt x="108" y="182"/>
                  <a:pt x="142" y="142"/>
                  <a:pt x="142" y="136"/>
                </a:cubicBezTo>
                <a:close/>
                <a:moveTo>
                  <a:pt x="124" y="34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Freeform 83"/>
          <p:cNvSpPr>
            <a:spLocks/>
          </p:cNvSpPr>
          <p:nvPr/>
        </p:nvSpPr>
        <p:spPr bwMode="auto">
          <a:xfrm>
            <a:off x="2030413" y="5386388"/>
            <a:ext cx="79375" cy="127000"/>
          </a:xfrm>
          <a:custGeom>
            <a:avLst/>
            <a:gdLst>
              <a:gd name="T0" fmla="*/ 112 w 112"/>
              <a:gd name="T1" fmla="*/ 9 h 182"/>
              <a:gd name="T2" fmla="*/ 49 w 112"/>
              <a:gd name="T3" fmla="*/ 9 h 182"/>
              <a:gd name="T4" fmla="*/ 15 w 112"/>
              <a:gd name="T5" fmla="*/ 0 h 182"/>
              <a:gd name="T6" fmla="*/ 9 w 112"/>
              <a:gd name="T7" fmla="*/ 0 h 182"/>
              <a:gd name="T8" fmla="*/ 0 w 112"/>
              <a:gd name="T9" fmla="*/ 54 h 182"/>
              <a:gd name="T10" fmla="*/ 7 w 112"/>
              <a:gd name="T11" fmla="*/ 54 h 182"/>
              <a:gd name="T12" fmla="*/ 13 w 112"/>
              <a:gd name="T13" fmla="*/ 30 h 182"/>
              <a:gd name="T14" fmla="*/ 39 w 112"/>
              <a:gd name="T15" fmla="*/ 29 h 182"/>
              <a:gd name="T16" fmla="*/ 93 w 112"/>
              <a:gd name="T17" fmla="*/ 29 h 182"/>
              <a:gd name="T18" fmla="*/ 64 w 112"/>
              <a:gd name="T19" fmla="*/ 70 h 182"/>
              <a:gd name="T20" fmla="*/ 32 w 112"/>
              <a:gd name="T21" fmla="*/ 168 h 182"/>
              <a:gd name="T22" fmla="*/ 43 w 112"/>
              <a:gd name="T23" fmla="*/ 182 h 182"/>
              <a:gd name="T24" fmla="*/ 55 w 112"/>
              <a:gd name="T25" fmla="*/ 168 h 182"/>
              <a:gd name="T26" fmla="*/ 55 w 112"/>
              <a:gd name="T27" fmla="*/ 154 h 182"/>
              <a:gd name="T28" fmla="*/ 58 w 112"/>
              <a:gd name="T29" fmla="*/ 112 h 182"/>
              <a:gd name="T30" fmla="*/ 74 w 112"/>
              <a:gd name="T31" fmla="*/ 67 h 182"/>
              <a:gd name="T32" fmla="*/ 110 w 112"/>
              <a:gd name="T33" fmla="*/ 18 h 182"/>
              <a:gd name="T34" fmla="*/ 112 w 112"/>
              <a:gd name="T35" fmla="*/ 9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2" h="182">
                <a:moveTo>
                  <a:pt x="112" y="9"/>
                </a:moveTo>
                <a:lnTo>
                  <a:pt x="49" y="9"/>
                </a:lnTo>
                <a:cubicBezTo>
                  <a:pt x="17" y="9"/>
                  <a:pt x="16" y="5"/>
                  <a:pt x="15" y="0"/>
                </a:cubicBezTo>
                <a:lnTo>
                  <a:pt x="9" y="0"/>
                </a:lnTo>
                <a:lnTo>
                  <a:pt x="0" y="54"/>
                </a:lnTo>
                <a:lnTo>
                  <a:pt x="7" y="54"/>
                </a:lnTo>
                <a:cubicBezTo>
                  <a:pt x="8" y="50"/>
                  <a:pt x="10" y="33"/>
                  <a:pt x="13" y="30"/>
                </a:cubicBezTo>
                <a:cubicBezTo>
                  <a:pt x="15" y="29"/>
                  <a:pt x="35" y="29"/>
                  <a:pt x="39" y="29"/>
                </a:cubicBezTo>
                <a:lnTo>
                  <a:pt x="93" y="29"/>
                </a:lnTo>
                <a:lnTo>
                  <a:pt x="64" y="70"/>
                </a:lnTo>
                <a:cubicBezTo>
                  <a:pt x="40" y="105"/>
                  <a:pt x="32" y="141"/>
                  <a:pt x="32" y="168"/>
                </a:cubicBezTo>
                <a:cubicBezTo>
                  <a:pt x="32" y="170"/>
                  <a:pt x="32" y="182"/>
                  <a:pt x="43" y="182"/>
                </a:cubicBezTo>
                <a:cubicBezTo>
                  <a:pt x="55" y="182"/>
                  <a:pt x="55" y="170"/>
                  <a:pt x="55" y="168"/>
                </a:cubicBezTo>
                <a:lnTo>
                  <a:pt x="55" y="154"/>
                </a:lnTo>
                <a:cubicBezTo>
                  <a:pt x="55" y="140"/>
                  <a:pt x="56" y="126"/>
                  <a:pt x="58" y="112"/>
                </a:cubicBezTo>
                <a:cubicBezTo>
                  <a:pt x="59" y="106"/>
                  <a:pt x="63" y="83"/>
                  <a:pt x="74" y="67"/>
                </a:cubicBezTo>
                <a:lnTo>
                  <a:pt x="110" y="18"/>
                </a:lnTo>
                <a:cubicBezTo>
                  <a:pt x="112" y="15"/>
                  <a:pt x="112" y="14"/>
                  <a:pt x="112" y="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Freeform 84"/>
          <p:cNvSpPr>
            <a:spLocks/>
          </p:cNvSpPr>
          <p:nvPr/>
        </p:nvSpPr>
        <p:spPr bwMode="auto">
          <a:xfrm>
            <a:off x="2611438" y="2125663"/>
            <a:ext cx="115888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Freeform 85"/>
          <p:cNvSpPr>
            <a:spLocks noEditPoints="1"/>
          </p:cNvSpPr>
          <p:nvPr/>
        </p:nvSpPr>
        <p:spPr bwMode="auto">
          <a:xfrm>
            <a:off x="2724150" y="2184400"/>
            <a:ext cx="77788" cy="123825"/>
          </a:xfrm>
          <a:custGeom>
            <a:avLst/>
            <a:gdLst>
              <a:gd name="T0" fmla="*/ 110 w 110"/>
              <a:gd name="T1" fmla="*/ 90 h 179"/>
              <a:gd name="T2" fmla="*/ 99 w 110"/>
              <a:gd name="T3" fmla="*/ 29 h 179"/>
              <a:gd name="T4" fmla="*/ 55 w 110"/>
              <a:gd name="T5" fmla="*/ 0 h 179"/>
              <a:gd name="T6" fmla="*/ 10 w 110"/>
              <a:gd name="T7" fmla="*/ 31 h 179"/>
              <a:gd name="T8" fmla="*/ 0 w 110"/>
              <a:gd name="T9" fmla="*/ 90 h 179"/>
              <a:gd name="T10" fmla="*/ 12 w 110"/>
              <a:gd name="T11" fmla="*/ 152 h 179"/>
              <a:gd name="T12" fmla="*/ 55 w 110"/>
              <a:gd name="T13" fmla="*/ 179 h 179"/>
              <a:gd name="T14" fmla="*/ 100 w 110"/>
              <a:gd name="T15" fmla="*/ 148 h 179"/>
              <a:gd name="T16" fmla="*/ 110 w 110"/>
              <a:gd name="T17" fmla="*/ 90 h 179"/>
              <a:gd name="T18" fmla="*/ 88 w 110"/>
              <a:gd name="T19" fmla="*/ 87 h 179"/>
              <a:gd name="T20" fmla="*/ 85 w 110"/>
              <a:gd name="T21" fmla="*/ 140 h 179"/>
              <a:gd name="T22" fmla="*/ 55 w 110"/>
              <a:gd name="T23" fmla="*/ 173 h 179"/>
              <a:gd name="T24" fmla="*/ 25 w 110"/>
              <a:gd name="T25" fmla="*/ 141 h 179"/>
              <a:gd name="T26" fmla="*/ 22 w 110"/>
              <a:gd name="T27" fmla="*/ 87 h 179"/>
              <a:gd name="T28" fmla="*/ 24 w 110"/>
              <a:gd name="T29" fmla="*/ 39 h 179"/>
              <a:gd name="T30" fmla="*/ 55 w 110"/>
              <a:gd name="T31" fmla="*/ 5 h 179"/>
              <a:gd name="T32" fmla="*/ 85 w 110"/>
              <a:gd name="T33" fmla="*/ 36 h 179"/>
              <a:gd name="T34" fmla="*/ 88 w 110"/>
              <a:gd name="T35" fmla="*/ 87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0" h="179">
                <a:moveTo>
                  <a:pt x="110" y="90"/>
                </a:moveTo>
                <a:cubicBezTo>
                  <a:pt x="110" y="69"/>
                  <a:pt x="108" y="48"/>
                  <a:pt x="99" y="29"/>
                </a:cubicBezTo>
                <a:cubicBezTo>
                  <a:pt x="87" y="4"/>
                  <a:pt x="66" y="0"/>
                  <a:pt x="55" y="0"/>
                </a:cubicBezTo>
                <a:cubicBezTo>
                  <a:pt x="39" y="0"/>
                  <a:pt x="20" y="6"/>
                  <a:pt x="10" y="31"/>
                </a:cubicBezTo>
                <a:cubicBezTo>
                  <a:pt x="1" y="49"/>
                  <a:pt x="0" y="69"/>
                  <a:pt x="0" y="90"/>
                </a:cubicBezTo>
                <a:cubicBezTo>
                  <a:pt x="0" y="109"/>
                  <a:pt x="1" y="133"/>
                  <a:pt x="12" y="152"/>
                </a:cubicBezTo>
                <a:cubicBezTo>
                  <a:pt x="23" y="173"/>
                  <a:pt x="42" y="179"/>
                  <a:pt x="55" y="179"/>
                </a:cubicBezTo>
                <a:cubicBezTo>
                  <a:pt x="69" y="179"/>
                  <a:pt x="89" y="173"/>
                  <a:pt x="100" y="148"/>
                </a:cubicBezTo>
                <a:cubicBezTo>
                  <a:pt x="108" y="131"/>
                  <a:pt x="110" y="110"/>
                  <a:pt x="110" y="90"/>
                </a:cubicBezTo>
                <a:close/>
                <a:moveTo>
                  <a:pt x="88" y="87"/>
                </a:moveTo>
                <a:cubicBezTo>
                  <a:pt x="88" y="106"/>
                  <a:pt x="88" y="124"/>
                  <a:pt x="85" y="140"/>
                </a:cubicBezTo>
                <a:cubicBezTo>
                  <a:pt x="81" y="165"/>
                  <a:pt x="66" y="173"/>
                  <a:pt x="55" y="173"/>
                </a:cubicBezTo>
                <a:cubicBezTo>
                  <a:pt x="45" y="173"/>
                  <a:pt x="29" y="166"/>
                  <a:pt x="25" y="141"/>
                </a:cubicBezTo>
                <a:cubicBezTo>
                  <a:pt x="22" y="126"/>
                  <a:pt x="22" y="102"/>
                  <a:pt x="22" y="87"/>
                </a:cubicBezTo>
                <a:cubicBezTo>
                  <a:pt x="22" y="70"/>
                  <a:pt x="22" y="53"/>
                  <a:pt x="24" y="39"/>
                </a:cubicBezTo>
                <a:cubicBezTo>
                  <a:pt x="29" y="8"/>
                  <a:pt x="48" y="5"/>
                  <a:pt x="55" y="5"/>
                </a:cubicBezTo>
                <a:cubicBezTo>
                  <a:pt x="63" y="5"/>
                  <a:pt x="81" y="10"/>
                  <a:pt x="85" y="36"/>
                </a:cubicBezTo>
                <a:cubicBezTo>
                  <a:pt x="88" y="50"/>
                  <a:pt x="88" y="70"/>
                  <a:pt x="88" y="8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Freeform 86"/>
          <p:cNvSpPr>
            <a:spLocks/>
          </p:cNvSpPr>
          <p:nvPr/>
        </p:nvSpPr>
        <p:spPr bwMode="auto">
          <a:xfrm>
            <a:off x="2984500" y="212566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8 w 164"/>
              <a:gd name="T3" fmla="*/ 0 h 181"/>
              <a:gd name="T4" fmla="*/ 129 w 164"/>
              <a:gd name="T5" fmla="*/ 18 h 181"/>
              <a:gd name="T6" fmla="*/ 134 w 164"/>
              <a:gd name="T7" fmla="*/ 29 h 181"/>
              <a:gd name="T8" fmla="*/ 145 w 164"/>
              <a:gd name="T9" fmla="*/ 61 h 181"/>
              <a:gd name="T10" fmla="*/ 80 w 164"/>
              <a:gd name="T11" fmla="*/ 172 h 181"/>
              <a:gd name="T12" fmla="*/ 54 w 164"/>
              <a:gd name="T13" fmla="*/ 139 h 181"/>
              <a:gd name="T14" fmla="*/ 77 w 164"/>
              <a:gd name="T15" fmla="*/ 52 h 181"/>
              <a:gd name="T16" fmla="*/ 82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1 w 164"/>
              <a:gd name="T27" fmla="*/ 9 h 181"/>
              <a:gd name="T28" fmla="*/ 59 w 164"/>
              <a:gd name="T29" fmla="*/ 20 h 181"/>
              <a:gd name="T30" fmla="*/ 50 w 164"/>
              <a:gd name="T31" fmla="*/ 56 h 181"/>
              <a:gd name="T32" fmla="*/ 29 w 164"/>
              <a:gd name="T33" fmla="*/ 133 h 181"/>
              <a:gd name="T34" fmla="*/ 79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8" y="0"/>
                </a:cubicBezTo>
                <a:cubicBezTo>
                  <a:pt x="139" y="0"/>
                  <a:pt x="129" y="9"/>
                  <a:pt x="129" y="18"/>
                </a:cubicBezTo>
                <a:cubicBezTo>
                  <a:pt x="129" y="24"/>
                  <a:pt x="131" y="26"/>
                  <a:pt x="134" y="29"/>
                </a:cubicBezTo>
                <a:cubicBezTo>
                  <a:pt x="143" y="40"/>
                  <a:pt x="145" y="52"/>
                  <a:pt x="145" y="61"/>
                </a:cubicBezTo>
                <a:cubicBezTo>
                  <a:pt x="145" y="72"/>
                  <a:pt x="126" y="172"/>
                  <a:pt x="80" y="172"/>
                </a:cubicBezTo>
                <a:cubicBezTo>
                  <a:pt x="58" y="172"/>
                  <a:pt x="54" y="152"/>
                  <a:pt x="54" y="139"/>
                </a:cubicBezTo>
                <a:cubicBezTo>
                  <a:pt x="54" y="116"/>
                  <a:pt x="67" y="81"/>
                  <a:pt x="77" y="52"/>
                </a:cubicBezTo>
                <a:cubicBezTo>
                  <a:pt x="79" y="46"/>
                  <a:pt x="82" y="40"/>
                  <a:pt x="82" y="32"/>
                </a:cubicBezTo>
                <a:cubicBezTo>
                  <a:pt x="82" y="12"/>
                  <a:pt x="69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2" y="65"/>
                  <a:pt x="13" y="59"/>
                </a:cubicBezTo>
                <a:cubicBezTo>
                  <a:pt x="17" y="47"/>
                  <a:pt x="27" y="9"/>
                  <a:pt x="51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50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9" y="181"/>
                </a:cubicBezTo>
                <a:cubicBezTo>
                  <a:pt x="146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Freeform 87"/>
          <p:cNvSpPr>
            <a:spLocks/>
          </p:cNvSpPr>
          <p:nvPr/>
        </p:nvSpPr>
        <p:spPr bwMode="auto">
          <a:xfrm>
            <a:off x="3105150" y="2184400"/>
            <a:ext cx="60325" cy="120650"/>
          </a:xfrm>
          <a:custGeom>
            <a:avLst/>
            <a:gdLst>
              <a:gd name="T0" fmla="*/ 86 w 86"/>
              <a:gd name="T1" fmla="*/ 173 h 173"/>
              <a:gd name="T2" fmla="*/ 86 w 86"/>
              <a:gd name="T3" fmla="*/ 165 h 173"/>
              <a:gd name="T4" fmla="*/ 78 w 86"/>
              <a:gd name="T5" fmla="*/ 165 h 173"/>
              <a:gd name="T6" fmla="*/ 54 w 86"/>
              <a:gd name="T7" fmla="*/ 152 h 173"/>
              <a:gd name="T8" fmla="*/ 54 w 86"/>
              <a:gd name="T9" fmla="*/ 6 h 173"/>
              <a:gd name="T10" fmla="*/ 48 w 86"/>
              <a:gd name="T11" fmla="*/ 0 h 173"/>
              <a:gd name="T12" fmla="*/ 0 w 86"/>
              <a:gd name="T13" fmla="*/ 16 h 173"/>
              <a:gd name="T14" fmla="*/ 0 w 86"/>
              <a:gd name="T15" fmla="*/ 24 h 173"/>
              <a:gd name="T16" fmla="*/ 35 w 86"/>
              <a:gd name="T17" fmla="*/ 18 h 173"/>
              <a:gd name="T18" fmla="*/ 35 w 86"/>
              <a:gd name="T19" fmla="*/ 152 h 173"/>
              <a:gd name="T20" fmla="*/ 10 w 86"/>
              <a:gd name="T21" fmla="*/ 165 h 173"/>
              <a:gd name="T22" fmla="*/ 2 w 86"/>
              <a:gd name="T23" fmla="*/ 165 h 173"/>
              <a:gd name="T24" fmla="*/ 2 w 86"/>
              <a:gd name="T25" fmla="*/ 173 h 173"/>
              <a:gd name="T26" fmla="*/ 44 w 86"/>
              <a:gd name="T27" fmla="*/ 172 h 173"/>
              <a:gd name="T28" fmla="*/ 86 w 86"/>
              <a:gd name="T29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6" h="173">
                <a:moveTo>
                  <a:pt x="86" y="173"/>
                </a:moveTo>
                <a:lnTo>
                  <a:pt x="86" y="165"/>
                </a:lnTo>
                <a:lnTo>
                  <a:pt x="78" y="165"/>
                </a:lnTo>
                <a:cubicBezTo>
                  <a:pt x="55" y="165"/>
                  <a:pt x="54" y="162"/>
                  <a:pt x="54" y="152"/>
                </a:cubicBezTo>
                <a:lnTo>
                  <a:pt x="54" y="6"/>
                </a:lnTo>
                <a:cubicBezTo>
                  <a:pt x="54" y="0"/>
                  <a:pt x="54" y="0"/>
                  <a:pt x="48" y="0"/>
                </a:cubicBezTo>
                <a:cubicBezTo>
                  <a:pt x="32" y="16"/>
                  <a:pt x="9" y="16"/>
                  <a:pt x="0" y="16"/>
                </a:cubicBezTo>
                <a:lnTo>
                  <a:pt x="0" y="24"/>
                </a:lnTo>
                <a:cubicBezTo>
                  <a:pt x="6" y="24"/>
                  <a:pt x="21" y="24"/>
                  <a:pt x="35" y="18"/>
                </a:cubicBezTo>
                <a:lnTo>
                  <a:pt x="35" y="152"/>
                </a:lnTo>
                <a:cubicBezTo>
                  <a:pt x="35" y="162"/>
                  <a:pt x="34" y="165"/>
                  <a:pt x="10" y="165"/>
                </a:cubicBezTo>
                <a:lnTo>
                  <a:pt x="2" y="165"/>
                </a:lnTo>
                <a:lnTo>
                  <a:pt x="2" y="173"/>
                </a:lnTo>
                <a:cubicBezTo>
                  <a:pt x="11" y="172"/>
                  <a:pt x="34" y="172"/>
                  <a:pt x="44" y="172"/>
                </a:cubicBezTo>
                <a:cubicBezTo>
                  <a:pt x="55" y="172"/>
                  <a:pt x="77" y="172"/>
                  <a:pt x="86" y="17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Freeform 88"/>
          <p:cNvSpPr>
            <a:spLocks/>
          </p:cNvSpPr>
          <p:nvPr/>
        </p:nvSpPr>
        <p:spPr bwMode="auto">
          <a:xfrm>
            <a:off x="3355975" y="2125663"/>
            <a:ext cx="115888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4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4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" name="Freeform 89"/>
          <p:cNvSpPr>
            <a:spLocks/>
          </p:cNvSpPr>
          <p:nvPr/>
        </p:nvSpPr>
        <p:spPr bwMode="auto">
          <a:xfrm>
            <a:off x="3471863" y="2184400"/>
            <a:ext cx="71438" cy="120650"/>
          </a:xfrm>
          <a:custGeom>
            <a:avLst/>
            <a:gdLst>
              <a:gd name="T0" fmla="*/ 103 w 103"/>
              <a:gd name="T1" fmla="*/ 128 h 173"/>
              <a:gd name="T2" fmla="*/ 97 w 103"/>
              <a:gd name="T3" fmla="*/ 128 h 173"/>
              <a:gd name="T4" fmla="*/ 91 w 103"/>
              <a:gd name="T5" fmla="*/ 151 h 173"/>
              <a:gd name="T6" fmla="*/ 67 w 103"/>
              <a:gd name="T7" fmla="*/ 153 h 173"/>
              <a:gd name="T8" fmla="*/ 20 w 103"/>
              <a:gd name="T9" fmla="*/ 153 h 173"/>
              <a:gd name="T10" fmla="*/ 47 w 103"/>
              <a:gd name="T11" fmla="*/ 126 h 173"/>
              <a:gd name="T12" fmla="*/ 103 w 103"/>
              <a:gd name="T13" fmla="*/ 50 h 173"/>
              <a:gd name="T14" fmla="*/ 48 w 103"/>
              <a:gd name="T15" fmla="*/ 0 h 173"/>
              <a:gd name="T16" fmla="*/ 0 w 103"/>
              <a:gd name="T17" fmla="*/ 47 h 173"/>
              <a:gd name="T18" fmla="*/ 13 w 103"/>
              <a:gd name="T19" fmla="*/ 61 h 173"/>
              <a:gd name="T20" fmla="*/ 27 w 103"/>
              <a:gd name="T21" fmla="*/ 48 h 173"/>
              <a:gd name="T22" fmla="*/ 13 w 103"/>
              <a:gd name="T23" fmla="*/ 34 h 173"/>
              <a:gd name="T24" fmla="*/ 10 w 103"/>
              <a:gd name="T25" fmla="*/ 34 h 173"/>
              <a:gd name="T26" fmla="*/ 45 w 103"/>
              <a:gd name="T27" fmla="*/ 8 h 173"/>
              <a:gd name="T28" fmla="*/ 80 w 103"/>
              <a:gd name="T29" fmla="*/ 50 h 173"/>
              <a:gd name="T30" fmla="*/ 52 w 103"/>
              <a:gd name="T31" fmla="*/ 108 h 173"/>
              <a:gd name="T32" fmla="*/ 3 w 103"/>
              <a:gd name="T33" fmla="*/ 163 h 173"/>
              <a:gd name="T34" fmla="*/ 0 w 103"/>
              <a:gd name="T35" fmla="*/ 173 h 173"/>
              <a:gd name="T36" fmla="*/ 96 w 103"/>
              <a:gd name="T37" fmla="*/ 173 h 173"/>
              <a:gd name="T38" fmla="*/ 103 w 103"/>
              <a:gd name="T39" fmla="*/ 128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3" h="173">
                <a:moveTo>
                  <a:pt x="103" y="128"/>
                </a:moveTo>
                <a:lnTo>
                  <a:pt x="97" y="128"/>
                </a:lnTo>
                <a:cubicBezTo>
                  <a:pt x="96" y="135"/>
                  <a:pt x="94" y="147"/>
                  <a:pt x="91" y="151"/>
                </a:cubicBezTo>
                <a:cubicBezTo>
                  <a:pt x="89" y="153"/>
                  <a:pt x="72" y="153"/>
                  <a:pt x="67" y="153"/>
                </a:cubicBezTo>
                <a:lnTo>
                  <a:pt x="20" y="153"/>
                </a:lnTo>
                <a:lnTo>
                  <a:pt x="47" y="126"/>
                </a:lnTo>
                <a:cubicBezTo>
                  <a:pt x="88" y="90"/>
                  <a:pt x="103" y="76"/>
                  <a:pt x="103" y="50"/>
                </a:cubicBezTo>
                <a:cubicBezTo>
                  <a:pt x="103" y="21"/>
                  <a:pt x="80" y="0"/>
                  <a:pt x="48" y="0"/>
                </a:cubicBezTo>
                <a:cubicBezTo>
                  <a:pt x="19" y="0"/>
                  <a:pt x="0" y="24"/>
                  <a:pt x="0" y="47"/>
                </a:cubicBezTo>
                <a:cubicBezTo>
                  <a:pt x="0" y="61"/>
                  <a:pt x="13" y="61"/>
                  <a:pt x="13" y="61"/>
                </a:cubicBezTo>
                <a:cubicBezTo>
                  <a:pt x="18" y="61"/>
                  <a:pt x="27" y="58"/>
                  <a:pt x="27" y="48"/>
                </a:cubicBezTo>
                <a:cubicBezTo>
                  <a:pt x="27" y="41"/>
                  <a:pt x="22" y="34"/>
                  <a:pt x="13" y="34"/>
                </a:cubicBezTo>
                <a:cubicBezTo>
                  <a:pt x="11" y="34"/>
                  <a:pt x="11" y="34"/>
                  <a:pt x="10" y="34"/>
                </a:cubicBezTo>
                <a:cubicBezTo>
                  <a:pt x="16" y="17"/>
                  <a:pt x="30" y="8"/>
                  <a:pt x="45" y="8"/>
                </a:cubicBezTo>
                <a:cubicBezTo>
                  <a:pt x="69" y="8"/>
                  <a:pt x="80" y="29"/>
                  <a:pt x="80" y="50"/>
                </a:cubicBezTo>
                <a:cubicBezTo>
                  <a:pt x="80" y="71"/>
                  <a:pt x="67" y="92"/>
                  <a:pt x="52" y="108"/>
                </a:cubicBezTo>
                <a:lnTo>
                  <a:pt x="3" y="163"/>
                </a:lnTo>
                <a:cubicBezTo>
                  <a:pt x="0" y="166"/>
                  <a:pt x="0" y="167"/>
                  <a:pt x="0" y="173"/>
                </a:cubicBezTo>
                <a:lnTo>
                  <a:pt x="96" y="173"/>
                </a:lnTo>
                <a:lnTo>
                  <a:pt x="103" y="1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Freeform 90"/>
          <p:cNvSpPr>
            <a:spLocks/>
          </p:cNvSpPr>
          <p:nvPr/>
        </p:nvSpPr>
        <p:spPr bwMode="auto">
          <a:xfrm>
            <a:off x="3729038" y="212566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Freeform 91"/>
          <p:cNvSpPr>
            <a:spLocks/>
          </p:cNvSpPr>
          <p:nvPr/>
        </p:nvSpPr>
        <p:spPr bwMode="auto">
          <a:xfrm>
            <a:off x="3841750" y="2184400"/>
            <a:ext cx="74613" cy="123825"/>
          </a:xfrm>
          <a:custGeom>
            <a:avLst/>
            <a:gdLst>
              <a:gd name="T0" fmla="*/ 108 w 108"/>
              <a:gd name="T1" fmla="*/ 128 h 179"/>
              <a:gd name="T2" fmla="*/ 64 w 108"/>
              <a:gd name="T3" fmla="*/ 81 h 179"/>
              <a:gd name="T4" fmla="*/ 101 w 108"/>
              <a:gd name="T5" fmla="*/ 36 h 179"/>
              <a:gd name="T6" fmla="*/ 53 w 108"/>
              <a:gd name="T7" fmla="*/ 0 h 179"/>
              <a:gd name="T8" fmla="*/ 7 w 108"/>
              <a:gd name="T9" fmla="*/ 35 h 179"/>
              <a:gd name="T10" fmla="*/ 20 w 108"/>
              <a:gd name="T11" fmla="*/ 49 h 179"/>
              <a:gd name="T12" fmla="*/ 33 w 108"/>
              <a:gd name="T13" fmla="*/ 35 h 179"/>
              <a:gd name="T14" fmla="*/ 17 w 108"/>
              <a:gd name="T15" fmla="*/ 22 h 179"/>
              <a:gd name="T16" fmla="*/ 52 w 108"/>
              <a:gd name="T17" fmla="*/ 6 h 179"/>
              <a:gd name="T18" fmla="*/ 77 w 108"/>
              <a:gd name="T19" fmla="*/ 35 h 179"/>
              <a:gd name="T20" fmla="*/ 70 w 108"/>
              <a:gd name="T21" fmla="*/ 65 h 179"/>
              <a:gd name="T22" fmla="*/ 46 w 108"/>
              <a:gd name="T23" fmla="*/ 79 h 179"/>
              <a:gd name="T24" fmla="*/ 36 w 108"/>
              <a:gd name="T25" fmla="*/ 79 h 179"/>
              <a:gd name="T26" fmla="*/ 32 w 108"/>
              <a:gd name="T27" fmla="*/ 82 h 179"/>
              <a:gd name="T28" fmla="*/ 39 w 108"/>
              <a:gd name="T29" fmla="*/ 85 h 179"/>
              <a:gd name="T30" fmla="*/ 50 w 108"/>
              <a:gd name="T31" fmla="*/ 85 h 179"/>
              <a:gd name="T32" fmla="*/ 81 w 108"/>
              <a:gd name="T33" fmla="*/ 128 h 179"/>
              <a:gd name="T34" fmla="*/ 52 w 108"/>
              <a:gd name="T35" fmla="*/ 171 h 179"/>
              <a:gd name="T36" fmla="*/ 12 w 108"/>
              <a:gd name="T37" fmla="*/ 152 h 179"/>
              <a:gd name="T38" fmla="*/ 29 w 108"/>
              <a:gd name="T39" fmla="*/ 137 h 179"/>
              <a:gd name="T40" fmla="*/ 15 w 108"/>
              <a:gd name="T41" fmla="*/ 123 h 179"/>
              <a:gd name="T42" fmla="*/ 0 w 108"/>
              <a:gd name="T43" fmla="*/ 138 h 179"/>
              <a:gd name="T44" fmla="*/ 52 w 108"/>
              <a:gd name="T45" fmla="*/ 179 h 179"/>
              <a:gd name="T46" fmla="*/ 108 w 108"/>
              <a:gd name="T47" fmla="*/ 12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8" h="179">
                <a:moveTo>
                  <a:pt x="108" y="128"/>
                </a:moveTo>
                <a:cubicBezTo>
                  <a:pt x="108" y="107"/>
                  <a:pt x="91" y="87"/>
                  <a:pt x="64" y="81"/>
                </a:cubicBezTo>
                <a:cubicBezTo>
                  <a:pt x="86" y="74"/>
                  <a:pt x="101" y="56"/>
                  <a:pt x="101" y="36"/>
                </a:cubicBezTo>
                <a:cubicBezTo>
                  <a:pt x="101" y="14"/>
                  <a:pt x="78" y="0"/>
                  <a:pt x="53" y="0"/>
                </a:cubicBezTo>
                <a:cubicBezTo>
                  <a:pt x="27" y="0"/>
                  <a:pt x="7" y="15"/>
                  <a:pt x="7" y="35"/>
                </a:cubicBezTo>
                <a:cubicBezTo>
                  <a:pt x="7" y="44"/>
                  <a:pt x="13" y="49"/>
                  <a:pt x="20" y="49"/>
                </a:cubicBezTo>
                <a:cubicBezTo>
                  <a:pt x="28" y="49"/>
                  <a:pt x="33" y="43"/>
                  <a:pt x="33" y="35"/>
                </a:cubicBezTo>
                <a:cubicBezTo>
                  <a:pt x="33" y="22"/>
                  <a:pt x="21" y="22"/>
                  <a:pt x="17" y="22"/>
                </a:cubicBezTo>
                <a:cubicBezTo>
                  <a:pt x="25" y="10"/>
                  <a:pt x="43" y="6"/>
                  <a:pt x="52" y="6"/>
                </a:cubicBezTo>
                <a:cubicBezTo>
                  <a:pt x="63" y="6"/>
                  <a:pt x="77" y="12"/>
                  <a:pt x="77" y="35"/>
                </a:cubicBezTo>
                <a:cubicBezTo>
                  <a:pt x="77" y="38"/>
                  <a:pt x="76" y="54"/>
                  <a:pt x="70" y="65"/>
                </a:cubicBezTo>
                <a:cubicBezTo>
                  <a:pt x="62" y="77"/>
                  <a:pt x="53" y="78"/>
                  <a:pt x="46" y="79"/>
                </a:cubicBezTo>
                <a:cubicBezTo>
                  <a:pt x="44" y="79"/>
                  <a:pt x="38" y="79"/>
                  <a:pt x="36" y="79"/>
                </a:cubicBezTo>
                <a:cubicBezTo>
                  <a:pt x="34" y="80"/>
                  <a:pt x="32" y="80"/>
                  <a:pt x="32" y="82"/>
                </a:cubicBezTo>
                <a:cubicBezTo>
                  <a:pt x="32" y="85"/>
                  <a:pt x="34" y="85"/>
                  <a:pt x="39" y="85"/>
                </a:cubicBezTo>
                <a:lnTo>
                  <a:pt x="50" y="85"/>
                </a:lnTo>
                <a:cubicBezTo>
                  <a:pt x="71" y="85"/>
                  <a:pt x="81" y="103"/>
                  <a:pt x="81" y="128"/>
                </a:cubicBezTo>
                <a:cubicBezTo>
                  <a:pt x="81" y="164"/>
                  <a:pt x="63" y="171"/>
                  <a:pt x="52" y="171"/>
                </a:cubicBezTo>
                <a:cubicBezTo>
                  <a:pt x="41" y="171"/>
                  <a:pt x="21" y="167"/>
                  <a:pt x="12" y="152"/>
                </a:cubicBezTo>
                <a:cubicBezTo>
                  <a:pt x="21" y="153"/>
                  <a:pt x="29" y="147"/>
                  <a:pt x="29" y="137"/>
                </a:cubicBezTo>
                <a:cubicBezTo>
                  <a:pt x="29" y="128"/>
                  <a:pt x="22" y="123"/>
                  <a:pt x="15" y="123"/>
                </a:cubicBezTo>
                <a:cubicBezTo>
                  <a:pt x="8" y="123"/>
                  <a:pt x="0" y="126"/>
                  <a:pt x="0" y="138"/>
                </a:cubicBezTo>
                <a:cubicBezTo>
                  <a:pt x="0" y="161"/>
                  <a:pt x="24" y="179"/>
                  <a:pt x="52" y="179"/>
                </a:cubicBezTo>
                <a:cubicBezTo>
                  <a:pt x="84" y="179"/>
                  <a:pt x="108" y="155"/>
                  <a:pt x="108" y="1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Freeform 92"/>
          <p:cNvSpPr>
            <a:spLocks/>
          </p:cNvSpPr>
          <p:nvPr/>
        </p:nvSpPr>
        <p:spPr bwMode="auto">
          <a:xfrm>
            <a:off x="4100513" y="212566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8 w 164"/>
              <a:gd name="T3" fmla="*/ 0 h 181"/>
              <a:gd name="T4" fmla="*/ 129 w 164"/>
              <a:gd name="T5" fmla="*/ 18 h 181"/>
              <a:gd name="T6" fmla="*/ 134 w 164"/>
              <a:gd name="T7" fmla="*/ 29 h 181"/>
              <a:gd name="T8" fmla="*/ 145 w 164"/>
              <a:gd name="T9" fmla="*/ 61 h 181"/>
              <a:gd name="T10" fmla="*/ 80 w 164"/>
              <a:gd name="T11" fmla="*/ 172 h 181"/>
              <a:gd name="T12" fmla="*/ 54 w 164"/>
              <a:gd name="T13" fmla="*/ 139 h 181"/>
              <a:gd name="T14" fmla="*/ 77 w 164"/>
              <a:gd name="T15" fmla="*/ 52 h 181"/>
              <a:gd name="T16" fmla="*/ 82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1 w 164"/>
              <a:gd name="T27" fmla="*/ 9 h 181"/>
              <a:gd name="T28" fmla="*/ 59 w 164"/>
              <a:gd name="T29" fmla="*/ 20 h 181"/>
              <a:gd name="T30" fmla="*/ 50 w 164"/>
              <a:gd name="T31" fmla="*/ 56 h 181"/>
              <a:gd name="T32" fmla="*/ 29 w 164"/>
              <a:gd name="T33" fmla="*/ 133 h 181"/>
              <a:gd name="T34" fmla="*/ 79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8" y="0"/>
                </a:cubicBezTo>
                <a:cubicBezTo>
                  <a:pt x="139" y="0"/>
                  <a:pt x="129" y="9"/>
                  <a:pt x="129" y="18"/>
                </a:cubicBezTo>
                <a:cubicBezTo>
                  <a:pt x="129" y="24"/>
                  <a:pt x="131" y="26"/>
                  <a:pt x="134" y="29"/>
                </a:cubicBezTo>
                <a:cubicBezTo>
                  <a:pt x="143" y="40"/>
                  <a:pt x="145" y="52"/>
                  <a:pt x="145" y="61"/>
                </a:cubicBezTo>
                <a:cubicBezTo>
                  <a:pt x="145" y="72"/>
                  <a:pt x="126" y="172"/>
                  <a:pt x="80" y="172"/>
                </a:cubicBezTo>
                <a:cubicBezTo>
                  <a:pt x="58" y="172"/>
                  <a:pt x="54" y="152"/>
                  <a:pt x="54" y="139"/>
                </a:cubicBezTo>
                <a:cubicBezTo>
                  <a:pt x="54" y="116"/>
                  <a:pt x="67" y="81"/>
                  <a:pt x="77" y="52"/>
                </a:cubicBezTo>
                <a:cubicBezTo>
                  <a:pt x="79" y="46"/>
                  <a:pt x="82" y="40"/>
                  <a:pt x="82" y="32"/>
                </a:cubicBezTo>
                <a:cubicBezTo>
                  <a:pt x="82" y="12"/>
                  <a:pt x="69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2" y="65"/>
                  <a:pt x="13" y="59"/>
                </a:cubicBezTo>
                <a:cubicBezTo>
                  <a:pt x="17" y="47"/>
                  <a:pt x="27" y="9"/>
                  <a:pt x="51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50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9" y="181"/>
                </a:cubicBezTo>
                <a:cubicBezTo>
                  <a:pt x="146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Freeform 93"/>
          <p:cNvSpPr>
            <a:spLocks noEditPoints="1"/>
          </p:cNvSpPr>
          <p:nvPr/>
        </p:nvSpPr>
        <p:spPr bwMode="auto">
          <a:xfrm>
            <a:off x="4211638" y="2181225"/>
            <a:ext cx="79375" cy="123825"/>
          </a:xfrm>
          <a:custGeom>
            <a:avLst/>
            <a:gdLst>
              <a:gd name="T0" fmla="*/ 115 w 115"/>
              <a:gd name="T1" fmla="*/ 133 h 176"/>
              <a:gd name="T2" fmla="*/ 115 w 115"/>
              <a:gd name="T3" fmla="*/ 125 h 176"/>
              <a:gd name="T4" fmla="*/ 89 w 115"/>
              <a:gd name="T5" fmla="*/ 125 h 176"/>
              <a:gd name="T6" fmla="*/ 89 w 115"/>
              <a:gd name="T7" fmla="*/ 7 h 176"/>
              <a:gd name="T8" fmla="*/ 85 w 115"/>
              <a:gd name="T9" fmla="*/ 0 h 176"/>
              <a:gd name="T10" fmla="*/ 79 w 115"/>
              <a:gd name="T11" fmla="*/ 3 h 176"/>
              <a:gd name="T12" fmla="*/ 0 w 115"/>
              <a:gd name="T13" fmla="*/ 125 h 176"/>
              <a:gd name="T14" fmla="*/ 0 w 115"/>
              <a:gd name="T15" fmla="*/ 133 h 176"/>
              <a:gd name="T16" fmla="*/ 69 w 115"/>
              <a:gd name="T17" fmla="*/ 133 h 176"/>
              <a:gd name="T18" fmla="*/ 69 w 115"/>
              <a:gd name="T19" fmla="*/ 156 h 176"/>
              <a:gd name="T20" fmla="*/ 49 w 115"/>
              <a:gd name="T21" fmla="*/ 168 h 176"/>
              <a:gd name="T22" fmla="*/ 44 w 115"/>
              <a:gd name="T23" fmla="*/ 168 h 176"/>
              <a:gd name="T24" fmla="*/ 44 w 115"/>
              <a:gd name="T25" fmla="*/ 176 h 176"/>
              <a:gd name="T26" fmla="*/ 79 w 115"/>
              <a:gd name="T27" fmla="*/ 175 h 176"/>
              <a:gd name="T28" fmla="*/ 114 w 115"/>
              <a:gd name="T29" fmla="*/ 176 h 176"/>
              <a:gd name="T30" fmla="*/ 114 w 115"/>
              <a:gd name="T31" fmla="*/ 168 h 176"/>
              <a:gd name="T32" fmla="*/ 109 w 115"/>
              <a:gd name="T33" fmla="*/ 168 h 176"/>
              <a:gd name="T34" fmla="*/ 89 w 115"/>
              <a:gd name="T35" fmla="*/ 156 h 176"/>
              <a:gd name="T36" fmla="*/ 89 w 115"/>
              <a:gd name="T37" fmla="*/ 133 h 176"/>
              <a:gd name="T38" fmla="*/ 115 w 115"/>
              <a:gd name="T39" fmla="*/ 133 h 176"/>
              <a:gd name="T40" fmla="*/ 70 w 115"/>
              <a:gd name="T41" fmla="*/ 125 h 176"/>
              <a:gd name="T42" fmla="*/ 7 w 115"/>
              <a:gd name="T43" fmla="*/ 125 h 176"/>
              <a:gd name="T44" fmla="*/ 70 w 115"/>
              <a:gd name="T45" fmla="*/ 28 h 176"/>
              <a:gd name="T46" fmla="*/ 70 w 115"/>
              <a:gd name="T47" fmla="*/ 12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5" h="176">
                <a:moveTo>
                  <a:pt x="115" y="133"/>
                </a:moveTo>
                <a:lnTo>
                  <a:pt x="115" y="125"/>
                </a:lnTo>
                <a:lnTo>
                  <a:pt x="89" y="125"/>
                </a:lnTo>
                <a:lnTo>
                  <a:pt x="89" y="7"/>
                </a:lnTo>
                <a:cubicBezTo>
                  <a:pt x="89" y="1"/>
                  <a:pt x="89" y="0"/>
                  <a:pt x="85" y="0"/>
                </a:cubicBezTo>
                <a:cubicBezTo>
                  <a:pt x="82" y="0"/>
                  <a:pt x="82" y="0"/>
                  <a:pt x="79" y="3"/>
                </a:cubicBezTo>
                <a:lnTo>
                  <a:pt x="0" y="125"/>
                </a:lnTo>
                <a:lnTo>
                  <a:pt x="0" y="133"/>
                </a:lnTo>
                <a:lnTo>
                  <a:pt x="69" y="133"/>
                </a:lnTo>
                <a:lnTo>
                  <a:pt x="69" y="156"/>
                </a:lnTo>
                <a:cubicBezTo>
                  <a:pt x="69" y="165"/>
                  <a:pt x="68" y="168"/>
                  <a:pt x="49" y="168"/>
                </a:cubicBezTo>
                <a:lnTo>
                  <a:pt x="44" y="168"/>
                </a:lnTo>
                <a:lnTo>
                  <a:pt x="44" y="176"/>
                </a:lnTo>
                <a:cubicBezTo>
                  <a:pt x="54" y="175"/>
                  <a:pt x="68" y="175"/>
                  <a:pt x="79" y="175"/>
                </a:cubicBezTo>
                <a:cubicBezTo>
                  <a:pt x="90" y="175"/>
                  <a:pt x="103" y="175"/>
                  <a:pt x="114" y="176"/>
                </a:cubicBezTo>
                <a:lnTo>
                  <a:pt x="114" y="168"/>
                </a:lnTo>
                <a:lnTo>
                  <a:pt x="109" y="168"/>
                </a:lnTo>
                <a:cubicBezTo>
                  <a:pt x="89" y="168"/>
                  <a:pt x="89" y="165"/>
                  <a:pt x="89" y="156"/>
                </a:cubicBezTo>
                <a:lnTo>
                  <a:pt x="89" y="133"/>
                </a:lnTo>
                <a:lnTo>
                  <a:pt x="115" y="133"/>
                </a:lnTo>
                <a:close/>
                <a:moveTo>
                  <a:pt x="70" y="125"/>
                </a:moveTo>
                <a:lnTo>
                  <a:pt x="7" y="125"/>
                </a:lnTo>
                <a:lnTo>
                  <a:pt x="70" y="28"/>
                </a:lnTo>
                <a:lnTo>
                  <a:pt x="70" y="1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Freeform 94"/>
          <p:cNvSpPr>
            <a:spLocks/>
          </p:cNvSpPr>
          <p:nvPr/>
        </p:nvSpPr>
        <p:spPr bwMode="auto">
          <a:xfrm>
            <a:off x="4473575" y="212566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4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4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Freeform 95"/>
          <p:cNvSpPr>
            <a:spLocks/>
          </p:cNvSpPr>
          <p:nvPr/>
        </p:nvSpPr>
        <p:spPr bwMode="auto">
          <a:xfrm>
            <a:off x="4587875" y="2184400"/>
            <a:ext cx="71438" cy="123825"/>
          </a:xfrm>
          <a:custGeom>
            <a:avLst/>
            <a:gdLst>
              <a:gd name="T0" fmla="*/ 103 w 103"/>
              <a:gd name="T1" fmla="*/ 121 h 179"/>
              <a:gd name="T2" fmla="*/ 54 w 103"/>
              <a:gd name="T3" fmla="*/ 64 h 179"/>
              <a:gd name="T4" fmla="*/ 21 w 103"/>
              <a:gd name="T5" fmla="*/ 77 h 179"/>
              <a:gd name="T6" fmla="*/ 21 w 103"/>
              <a:gd name="T7" fmla="*/ 26 h 179"/>
              <a:gd name="T8" fmla="*/ 43 w 103"/>
              <a:gd name="T9" fmla="*/ 30 h 179"/>
              <a:gd name="T10" fmla="*/ 93 w 103"/>
              <a:gd name="T11" fmla="*/ 3 h 179"/>
              <a:gd name="T12" fmla="*/ 91 w 103"/>
              <a:gd name="T13" fmla="*/ 0 h 179"/>
              <a:gd name="T14" fmla="*/ 89 w 103"/>
              <a:gd name="T15" fmla="*/ 1 h 179"/>
              <a:gd name="T16" fmla="*/ 53 w 103"/>
              <a:gd name="T17" fmla="*/ 8 h 179"/>
              <a:gd name="T18" fmla="*/ 19 w 103"/>
              <a:gd name="T19" fmla="*/ 1 h 179"/>
              <a:gd name="T20" fmla="*/ 16 w 103"/>
              <a:gd name="T21" fmla="*/ 0 h 179"/>
              <a:gd name="T22" fmla="*/ 13 w 103"/>
              <a:gd name="T23" fmla="*/ 6 h 179"/>
              <a:gd name="T24" fmla="*/ 13 w 103"/>
              <a:gd name="T25" fmla="*/ 83 h 179"/>
              <a:gd name="T26" fmla="*/ 17 w 103"/>
              <a:gd name="T27" fmla="*/ 90 h 179"/>
              <a:gd name="T28" fmla="*/ 20 w 103"/>
              <a:gd name="T29" fmla="*/ 88 h 179"/>
              <a:gd name="T30" fmla="*/ 54 w 103"/>
              <a:gd name="T31" fmla="*/ 69 h 179"/>
              <a:gd name="T32" fmla="*/ 76 w 103"/>
              <a:gd name="T33" fmla="*/ 86 h 179"/>
              <a:gd name="T34" fmla="*/ 80 w 103"/>
              <a:gd name="T35" fmla="*/ 119 h 179"/>
              <a:gd name="T36" fmla="*/ 74 w 103"/>
              <a:gd name="T37" fmla="*/ 154 h 179"/>
              <a:gd name="T38" fmla="*/ 46 w 103"/>
              <a:gd name="T39" fmla="*/ 171 h 179"/>
              <a:gd name="T40" fmla="*/ 8 w 103"/>
              <a:gd name="T41" fmla="*/ 142 h 179"/>
              <a:gd name="T42" fmla="*/ 12 w 103"/>
              <a:gd name="T43" fmla="*/ 143 h 179"/>
              <a:gd name="T44" fmla="*/ 25 w 103"/>
              <a:gd name="T45" fmla="*/ 130 h 179"/>
              <a:gd name="T46" fmla="*/ 12 w 103"/>
              <a:gd name="T47" fmla="*/ 117 h 179"/>
              <a:gd name="T48" fmla="*/ 0 w 103"/>
              <a:gd name="T49" fmla="*/ 131 h 179"/>
              <a:gd name="T50" fmla="*/ 47 w 103"/>
              <a:gd name="T51" fmla="*/ 179 h 179"/>
              <a:gd name="T52" fmla="*/ 103 w 103"/>
              <a:gd name="T53" fmla="*/ 121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3" h="179">
                <a:moveTo>
                  <a:pt x="103" y="121"/>
                </a:moveTo>
                <a:cubicBezTo>
                  <a:pt x="103" y="90"/>
                  <a:pt x="82" y="64"/>
                  <a:pt x="54" y="64"/>
                </a:cubicBezTo>
                <a:cubicBezTo>
                  <a:pt x="42" y="64"/>
                  <a:pt x="30" y="68"/>
                  <a:pt x="21" y="77"/>
                </a:cubicBezTo>
                <a:lnTo>
                  <a:pt x="21" y="26"/>
                </a:lnTo>
                <a:cubicBezTo>
                  <a:pt x="26" y="28"/>
                  <a:pt x="35" y="30"/>
                  <a:pt x="43" y="30"/>
                </a:cubicBezTo>
                <a:cubicBezTo>
                  <a:pt x="75" y="30"/>
                  <a:pt x="93" y="6"/>
                  <a:pt x="93" y="3"/>
                </a:cubicBezTo>
                <a:cubicBezTo>
                  <a:pt x="93" y="1"/>
                  <a:pt x="93" y="0"/>
                  <a:pt x="91" y="0"/>
                </a:cubicBezTo>
                <a:cubicBezTo>
                  <a:pt x="91" y="0"/>
                  <a:pt x="90" y="0"/>
                  <a:pt x="89" y="1"/>
                </a:cubicBezTo>
                <a:cubicBezTo>
                  <a:pt x="83" y="3"/>
                  <a:pt x="71" y="8"/>
                  <a:pt x="53" y="8"/>
                </a:cubicBezTo>
                <a:cubicBezTo>
                  <a:pt x="43" y="8"/>
                  <a:pt x="31" y="6"/>
                  <a:pt x="19" y="1"/>
                </a:cubicBezTo>
                <a:cubicBezTo>
                  <a:pt x="17" y="0"/>
                  <a:pt x="16" y="0"/>
                  <a:pt x="16" y="0"/>
                </a:cubicBezTo>
                <a:cubicBezTo>
                  <a:pt x="13" y="0"/>
                  <a:pt x="13" y="2"/>
                  <a:pt x="13" y="6"/>
                </a:cubicBezTo>
                <a:lnTo>
                  <a:pt x="13" y="83"/>
                </a:lnTo>
                <a:cubicBezTo>
                  <a:pt x="13" y="88"/>
                  <a:pt x="13" y="90"/>
                  <a:pt x="17" y="90"/>
                </a:cubicBezTo>
                <a:cubicBezTo>
                  <a:pt x="18" y="90"/>
                  <a:pt x="19" y="89"/>
                  <a:pt x="20" y="88"/>
                </a:cubicBezTo>
                <a:cubicBezTo>
                  <a:pt x="23" y="83"/>
                  <a:pt x="32" y="69"/>
                  <a:pt x="54" y="69"/>
                </a:cubicBezTo>
                <a:cubicBezTo>
                  <a:pt x="67" y="69"/>
                  <a:pt x="74" y="81"/>
                  <a:pt x="76" y="86"/>
                </a:cubicBezTo>
                <a:cubicBezTo>
                  <a:pt x="80" y="96"/>
                  <a:pt x="80" y="106"/>
                  <a:pt x="80" y="119"/>
                </a:cubicBezTo>
                <a:cubicBezTo>
                  <a:pt x="80" y="128"/>
                  <a:pt x="80" y="144"/>
                  <a:pt x="74" y="154"/>
                </a:cubicBezTo>
                <a:cubicBezTo>
                  <a:pt x="68" y="165"/>
                  <a:pt x="58" y="171"/>
                  <a:pt x="46" y="171"/>
                </a:cubicBezTo>
                <a:cubicBezTo>
                  <a:pt x="27" y="171"/>
                  <a:pt x="12" y="158"/>
                  <a:pt x="8" y="142"/>
                </a:cubicBezTo>
                <a:cubicBezTo>
                  <a:pt x="9" y="142"/>
                  <a:pt x="10" y="143"/>
                  <a:pt x="12" y="143"/>
                </a:cubicBezTo>
                <a:cubicBezTo>
                  <a:pt x="21" y="143"/>
                  <a:pt x="25" y="136"/>
                  <a:pt x="25" y="130"/>
                </a:cubicBezTo>
                <a:cubicBezTo>
                  <a:pt x="25" y="124"/>
                  <a:pt x="21" y="117"/>
                  <a:pt x="12" y="117"/>
                </a:cubicBezTo>
                <a:cubicBezTo>
                  <a:pt x="9" y="117"/>
                  <a:pt x="0" y="119"/>
                  <a:pt x="0" y="131"/>
                </a:cubicBezTo>
                <a:cubicBezTo>
                  <a:pt x="0" y="153"/>
                  <a:pt x="18" y="179"/>
                  <a:pt x="47" y="179"/>
                </a:cubicBezTo>
                <a:cubicBezTo>
                  <a:pt x="77" y="179"/>
                  <a:pt x="103" y="154"/>
                  <a:pt x="103" y="12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Freeform 96"/>
          <p:cNvSpPr>
            <a:spLocks/>
          </p:cNvSpPr>
          <p:nvPr/>
        </p:nvSpPr>
        <p:spPr bwMode="auto">
          <a:xfrm>
            <a:off x="4845050" y="212566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" name="Freeform 97"/>
          <p:cNvSpPr>
            <a:spLocks noEditPoints="1"/>
          </p:cNvSpPr>
          <p:nvPr/>
        </p:nvSpPr>
        <p:spPr bwMode="auto">
          <a:xfrm>
            <a:off x="4957763" y="2184400"/>
            <a:ext cx="76200" cy="123825"/>
          </a:xfrm>
          <a:custGeom>
            <a:avLst/>
            <a:gdLst>
              <a:gd name="T0" fmla="*/ 108 w 108"/>
              <a:gd name="T1" fmla="*/ 120 h 179"/>
              <a:gd name="T2" fmla="*/ 56 w 108"/>
              <a:gd name="T3" fmla="*/ 62 h 179"/>
              <a:gd name="T4" fmla="*/ 23 w 108"/>
              <a:gd name="T5" fmla="*/ 88 h 179"/>
              <a:gd name="T6" fmla="*/ 23 w 108"/>
              <a:gd name="T7" fmla="*/ 81 h 179"/>
              <a:gd name="T8" fmla="*/ 69 w 108"/>
              <a:gd name="T9" fmla="*/ 6 h 179"/>
              <a:gd name="T10" fmla="*/ 92 w 108"/>
              <a:gd name="T11" fmla="*/ 17 h 179"/>
              <a:gd name="T12" fmla="*/ 77 w 108"/>
              <a:gd name="T13" fmla="*/ 28 h 179"/>
              <a:gd name="T14" fmla="*/ 89 w 108"/>
              <a:gd name="T15" fmla="*/ 40 h 179"/>
              <a:gd name="T16" fmla="*/ 101 w 108"/>
              <a:gd name="T17" fmla="*/ 28 h 179"/>
              <a:gd name="T18" fmla="*/ 68 w 108"/>
              <a:gd name="T19" fmla="*/ 0 h 179"/>
              <a:gd name="T20" fmla="*/ 0 w 108"/>
              <a:gd name="T21" fmla="*/ 91 h 179"/>
              <a:gd name="T22" fmla="*/ 54 w 108"/>
              <a:gd name="T23" fmla="*/ 179 h 179"/>
              <a:gd name="T24" fmla="*/ 108 w 108"/>
              <a:gd name="T25" fmla="*/ 120 h 179"/>
              <a:gd name="T26" fmla="*/ 84 w 108"/>
              <a:gd name="T27" fmla="*/ 120 h 179"/>
              <a:gd name="T28" fmla="*/ 80 w 108"/>
              <a:gd name="T29" fmla="*/ 154 h 179"/>
              <a:gd name="T30" fmla="*/ 54 w 108"/>
              <a:gd name="T31" fmla="*/ 171 h 179"/>
              <a:gd name="T32" fmla="*/ 29 w 108"/>
              <a:gd name="T33" fmla="*/ 152 h 179"/>
              <a:gd name="T34" fmla="*/ 24 w 108"/>
              <a:gd name="T35" fmla="*/ 114 h 179"/>
              <a:gd name="T36" fmla="*/ 56 w 108"/>
              <a:gd name="T37" fmla="*/ 68 h 179"/>
              <a:gd name="T38" fmla="*/ 80 w 108"/>
              <a:gd name="T39" fmla="*/ 84 h 179"/>
              <a:gd name="T40" fmla="*/ 84 w 108"/>
              <a:gd name="T41" fmla="*/ 12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8" h="179">
                <a:moveTo>
                  <a:pt x="108" y="120"/>
                </a:moveTo>
                <a:cubicBezTo>
                  <a:pt x="108" y="87"/>
                  <a:pt x="85" y="62"/>
                  <a:pt x="56" y="62"/>
                </a:cubicBezTo>
                <a:cubicBezTo>
                  <a:pt x="38" y="62"/>
                  <a:pt x="29" y="75"/>
                  <a:pt x="23" y="88"/>
                </a:cubicBezTo>
                <a:lnTo>
                  <a:pt x="23" y="81"/>
                </a:lnTo>
                <a:cubicBezTo>
                  <a:pt x="23" y="16"/>
                  <a:pt x="56" y="6"/>
                  <a:pt x="69" y="6"/>
                </a:cubicBezTo>
                <a:cubicBezTo>
                  <a:pt x="75" y="6"/>
                  <a:pt x="86" y="8"/>
                  <a:pt x="92" y="17"/>
                </a:cubicBezTo>
                <a:cubicBezTo>
                  <a:pt x="88" y="17"/>
                  <a:pt x="77" y="17"/>
                  <a:pt x="77" y="28"/>
                </a:cubicBezTo>
                <a:cubicBezTo>
                  <a:pt x="77" y="36"/>
                  <a:pt x="84" y="40"/>
                  <a:pt x="89" y="40"/>
                </a:cubicBezTo>
                <a:cubicBezTo>
                  <a:pt x="94" y="40"/>
                  <a:pt x="101" y="38"/>
                  <a:pt x="101" y="28"/>
                </a:cubicBezTo>
                <a:cubicBezTo>
                  <a:pt x="101" y="12"/>
                  <a:pt x="90" y="0"/>
                  <a:pt x="68" y="0"/>
                </a:cubicBezTo>
                <a:cubicBezTo>
                  <a:pt x="35" y="0"/>
                  <a:pt x="0" y="33"/>
                  <a:pt x="0" y="91"/>
                </a:cubicBezTo>
                <a:cubicBezTo>
                  <a:pt x="0" y="160"/>
                  <a:pt x="30" y="179"/>
                  <a:pt x="54" y="179"/>
                </a:cubicBezTo>
                <a:cubicBezTo>
                  <a:pt x="83" y="179"/>
                  <a:pt x="108" y="154"/>
                  <a:pt x="108" y="120"/>
                </a:cubicBezTo>
                <a:close/>
                <a:moveTo>
                  <a:pt x="84" y="120"/>
                </a:moveTo>
                <a:cubicBezTo>
                  <a:pt x="84" y="132"/>
                  <a:pt x="84" y="145"/>
                  <a:pt x="80" y="154"/>
                </a:cubicBezTo>
                <a:cubicBezTo>
                  <a:pt x="72" y="170"/>
                  <a:pt x="60" y="171"/>
                  <a:pt x="54" y="171"/>
                </a:cubicBezTo>
                <a:cubicBezTo>
                  <a:pt x="38" y="171"/>
                  <a:pt x="30" y="156"/>
                  <a:pt x="29" y="152"/>
                </a:cubicBezTo>
                <a:cubicBezTo>
                  <a:pt x="24" y="140"/>
                  <a:pt x="24" y="119"/>
                  <a:pt x="24" y="114"/>
                </a:cubicBezTo>
                <a:cubicBezTo>
                  <a:pt x="24" y="94"/>
                  <a:pt x="32" y="68"/>
                  <a:pt x="56" y="68"/>
                </a:cubicBezTo>
                <a:cubicBezTo>
                  <a:pt x="60" y="68"/>
                  <a:pt x="72" y="68"/>
                  <a:pt x="80" y="84"/>
                </a:cubicBezTo>
                <a:cubicBezTo>
                  <a:pt x="84" y="94"/>
                  <a:pt x="84" y="107"/>
                  <a:pt x="84" y="1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1" name="Freeform 98"/>
          <p:cNvSpPr>
            <a:spLocks/>
          </p:cNvSpPr>
          <p:nvPr/>
        </p:nvSpPr>
        <p:spPr bwMode="auto">
          <a:xfrm>
            <a:off x="5216525" y="212566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8 w 164"/>
              <a:gd name="T3" fmla="*/ 0 h 181"/>
              <a:gd name="T4" fmla="*/ 129 w 164"/>
              <a:gd name="T5" fmla="*/ 18 h 181"/>
              <a:gd name="T6" fmla="*/ 134 w 164"/>
              <a:gd name="T7" fmla="*/ 29 h 181"/>
              <a:gd name="T8" fmla="*/ 145 w 164"/>
              <a:gd name="T9" fmla="*/ 61 h 181"/>
              <a:gd name="T10" fmla="*/ 80 w 164"/>
              <a:gd name="T11" fmla="*/ 172 h 181"/>
              <a:gd name="T12" fmla="*/ 54 w 164"/>
              <a:gd name="T13" fmla="*/ 139 h 181"/>
              <a:gd name="T14" fmla="*/ 77 w 164"/>
              <a:gd name="T15" fmla="*/ 52 h 181"/>
              <a:gd name="T16" fmla="*/ 82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1 w 164"/>
              <a:gd name="T27" fmla="*/ 9 h 181"/>
              <a:gd name="T28" fmla="*/ 59 w 164"/>
              <a:gd name="T29" fmla="*/ 20 h 181"/>
              <a:gd name="T30" fmla="*/ 50 w 164"/>
              <a:gd name="T31" fmla="*/ 56 h 181"/>
              <a:gd name="T32" fmla="*/ 29 w 164"/>
              <a:gd name="T33" fmla="*/ 133 h 181"/>
              <a:gd name="T34" fmla="*/ 79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8" y="0"/>
                </a:cubicBezTo>
                <a:cubicBezTo>
                  <a:pt x="139" y="0"/>
                  <a:pt x="129" y="9"/>
                  <a:pt x="129" y="18"/>
                </a:cubicBezTo>
                <a:cubicBezTo>
                  <a:pt x="129" y="24"/>
                  <a:pt x="131" y="26"/>
                  <a:pt x="134" y="29"/>
                </a:cubicBezTo>
                <a:cubicBezTo>
                  <a:pt x="143" y="40"/>
                  <a:pt x="145" y="52"/>
                  <a:pt x="145" y="61"/>
                </a:cubicBezTo>
                <a:cubicBezTo>
                  <a:pt x="145" y="72"/>
                  <a:pt x="126" y="172"/>
                  <a:pt x="80" y="172"/>
                </a:cubicBezTo>
                <a:cubicBezTo>
                  <a:pt x="58" y="172"/>
                  <a:pt x="54" y="152"/>
                  <a:pt x="54" y="139"/>
                </a:cubicBezTo>
                <a:cubicBezTo>
                  <a:pt x="54" y="116"/>
                  <a:pt x="67" y="81"/>
                  <a:pt x="77" y="52"/>
                </a:cubicBezTo>
                <a:cubicBezTo>
                  <a:pt x="79" y="46"/>
                  <a:pt x="82" y="40"/>
                  <a:pt x="82" y="32"/>
                </a:cubicBezTo>
                <a:cubicBezTo>
                  <a:pt x="82" y="12"/>
                  <a:pt x="69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2" y="65"/>
                  <a:pt x="13" y="59"/>
                </a:cubicBezTo>
                <a:cubicBezTo>
                  <a:pt x="17" y="47"/>
                  <a:pt x="27" y="9"/>
                  <a:pt x="51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50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9" y="181"/>
                </a:cubicBezTo>
                <a:cubicBezTo>
                  <a:pt x="146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" name="Freeform 99"/>
          <p:cNvSpPr>
            <a:spLocks/>
          </p:cNvSpPr>
          <p:nvPr/>
        </p:nvSpPr>
        <p:spPr bwMode="auto">
          <a:xfrm>
            <a:off x="5332413" y="2181225"/>
            <a:ext cx="77788" cy="127000"/>
          </a:xfrm>
          <a:custGeom>
            <a:avLst/>
            <a:gdLst>
              <a:gd name="T0" fmla="*/ 111 w 111"/>
              <a:gd name="T1" fmla="*/ 8 h 182"/>
              <a:gd name="T2" fmla="*/ 48 w 111"/>
              <a:gd name="T3" fmla="*/ 8 h 182"/>
              <a:gd name="T4" fmla="*/ 15 w 111"/>
              <a:gd name="T5" fmla="*/ 0 h 182"/>
              <a:gd name="T6" fmla="*/ 8 w 111"/>
              <a:gd name="T7" fmla="*/ 0 h 182"/>
              <a:gd name="T8" fmla="*/ 0 w 111"/>
              <a:gd name="T9" fmla="*/ 54 h 182"/>
              <a:gd name="T10" fmla="*/ 6 w 111"/>
              <a:gd name="T11" fmla="*/ 54 h 182"/>
              <a:gd name="T12" fmla="*/ 13 w 111"/>
              <a:gd name="T13" fmla="*/ 30 h 182"/>
              <a:gd name="T14" fmla="*/ 38 w 111"/>
              <a:gd name="T15" fmla="*/ 28 h 182"/>
              <a:gd name="T16" fmla="*/ 92 w 111"/>
              <a:gd name="T17" fmla="*/ 28 h 182"/>
              <a:gd name="T18" fmla="*/ 63 w 111"/>
              <a:gd name="T19" fmla="*/ 70 h 182"/>
              <a:gd name="T20" fmla="*/ 31 w 111"/>
              <a:gd name="T21" fmla="*/ 167 h 182"/>
              <a:gd name="T22" fmla="*/ 43 w 111"/>
              <a:gd name="T23" fmla="*/ 182 h 182"/>
              <a:gd name="T24" fmla="*/ 55 w 111"/>
              <a:gd name="T25" fmla="*/ 167 h 182"/>
              <a:gd name="T26" fmla="*/ 55 w 111"/>
              <a:gd name="T27" fmla="*/ 154 h 182"/>
              <a:gd name="T28" fmla="*/ 58 w 111"/>
              <a:gd name="T29" fmla="*/ 111 h 182"/>
              <a:gd name="T30" fmla="*/ 74 w 111"/>
              <a:gd name="T31" fmla="*/ 67 h 182"/>
              <a:gd name="T32" fmla="*/ 109 w 111"/>
              <a:gd name="T33" fmla="*/ 18 h 182"/>
              <a:gd name="T34" fmla="*/ 111 w 111"/>
              <a:gd name="T35" fmla="*/ 8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1" h="182">
                <a:moveTo>
                  <a:pt x="111" y="8"/>
                </a:moveTo>
                <a:lnTo>
                  <a:pt x="48" y="8"/>
                </a:lnTo>
                <a:cubicBezTo>
                  <a:pt x="17" y="8"/>
                  <a:pt x="16" y="5"/>
                  <a:pt x="15" y="0"/>
                </a:cubicBezTo>
                <a:lnTo>
                  <a:pt x="8" y="0"/>
                </a:lnTo>
                <a:lnTo>
                  <a:pt x="0" y="54"/>
                </a:lnTo>
                <a:lnTo>
                  <a:pt x="6" y="54"/>
                </a:lnTo>
                <a:cubicBezTo>
                  <a:pt x="7" y="50"/>
                  <a:pt x="10" y="33"/>
                  <a:pt x="13" y="30"/>
                </a:cubicBezTo>
                <a:cubicBezTo>
                  <a:pt x="15" y="28"/>
                  <a:pt x="35" y="28"/>
                  <a:pt x="38" y="28"/>
                </a:cubicBezTo>
                <a:lnTo>
                  <a:pt x="92" y="28"/>
                </a:lnTo>
                <a:lnTo>
                  <a:pt x="63" y="70"/>
                </a:lnTo>
                <a:cubicBezTo>
                  <a:pt x="40" y="105"/>
                  <a:pt x="31" y="141"/>
                  <a:pt x="31" y="167"/>
                </a:cubicBezTo>
                <a:cubicBezTo>
                  <a:pt x="31" y="170"/>
                  <a:pt x="31" y="182"/>
                  <a:pt x="43" y="182"/>
                </a:cubicBezTo>
                <a:cubicBezTo>
                  <a:pt x="55" y="182"/>
                  <a:pt x="55" y="170"/>
                  <a:pt x="55" y="167"/>
                </a:cubicBezTo>
                <a:lnTo>
                  <a:pt x="55" y="154"/>
                </a:lnTo>
                <a:cubicBezTo>
                  <a:pt x="55" y="140"/>
                  <a:pt x="56" y="125"/>
                  <a:pt x="58" y="111"/>
                </a:cubicBezTo>
                <a:cubicBezTo>
                  <a:pt x="59" y="105"/>
                  <a:pt x="63" y="83"/>
                  <a:pt x="74" y="67"/>
                </a:cubicBezTo>
                <a:lnTo>
                  <a:pt x="109" y="18"/>
                </a:lnTo>
                <a:cubicBezTo>
                  <a:pt x="111" y="14"/>
                  <a:pt x="111" y="14"/>
                  <a:pt x="111" y="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Rectangle 100"/>
          <p:cNvSpPr>
            <a:spLocks noChangeArrowheads="1"/>
          </p:cNvSpPr>
          <p:nvPr/>
        </p:nvSpPr>
        <p:spPr bwMode="auto">
          <a:xfrm>
            <a:off x="3632200" y="2379663"/>
            <a:ext cx="385763" cy="3376613"/>
          </a:xfrm>
          <a:prstGeom prst="rect">
            <a:avLst/>
          </a:prstGeom>
          <a:noFill/>
          <a:ln w="285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" name="Rectangle 101"/>
          <p:cNvSpPr>
            <a:spLocks noChangeArrowheads="1"/>
          </p:cNvSpPr>
          <p:nvPr/>
        </p:nvSpPr>
        <p:spPr bwMode="auto">
          <a:xfrm>
            <a:off x="2190750" y="3382963"/>
            <a:ext cx="3495675" cy="352425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Rectangle 102"/>
          <p:cNvSpPr>
            <a:spLocks noChangeArrowheads="1"/>
          </p:cNvSpPr>
          <p:nvPr/>
        </p:nvSpPr>
        <p:spPr bwMode="auto">
          <a:xfrm>
            <a:off x="2190750" y="3011488"/>
            <a:ext cx="3495675" cy="354013"/>
          </a:xfrm>
          <a:prstGeom prst="rect">
            <a:avLst/>
          </a:prstGeom>
          <a:noFill/>
          <a:ln w="285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" name="Rectangle 103"/>
          <p:cNvSpPr>
            <a:spLocks noChangeArrowheads="1"/>
          </p:cNvSpPr>
          <p:nvPr/>
        </p:nvSpPr>
        <p:spPr bwMode="auto">
          <a:xfrm>
            <a:off x="2190750" y="4132263"/>
            <a:ext cx="3495675" cy="354013"/>
          </a:xfrm>
          <a:prstGeom prst="rect">
            <a:avLst/>
          </a:prstGeom>
          <a:noFill/>
          <a:ln w="28575" cap="flat">
            <a:solidFill>
              <a:srgbClr val="00A2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Rectangle 104"/>
          <p:cNvSpPr>
            <a:spLocks noChangeArrowheads="1"/>
          </p:cNvSpPr>
          <p:nvPr/>
        </p:nvSpPr>
        <p:spPr bwMode="auto">
          <a:xfrm>
            <a:off x="2190750" y="4872038"/>
            <a:ext cx="3495675" cy="354013"/>
          </a:xfrm>
          <a:prstGeom prst="rect">
            <a:avLst/>
          </a:prstGeom>
          <a:noFill/>
          <a:ln w="28575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Rectangle 37"/>
          <p:cNvSpPr>
            <a:spLocks noChangeArrowheads="1"/>
          </p:cNvSpPr>
          <p:nvPr/>
        </p:nvSpPr>
        <p:spPr bwMode="auto">
          <a:xfrm>
            <a:off x="2891631" y="4117976"/>
            <a:ext cx="371475" cy="373063"/>
          </a:xfrm>
          <a:prstGeom prst="rect">
            <a:avLst/>
          </a:prstGeom>
          <a:solidFill>
            <a:srgbClr val="00A2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" name="Rectangle 42"/>
          <p:cNvSpPr>
            <a:spLocks noChangeArrowheads="1"/>
          </p:cNvSpPr>
          <p:nvPr/>
        </p:nvSpPr>
        <p:spPr bwMode="auto">
          <a:xfrm>
            <a:off x="4752181" y="4117976"/>
            <a:ext cx="373063" cy="373063"/>
          </a:xfrm>
          <a:prstGeom prst="rect">
            <a:avLst/>
          </a:prstGeom>
          <a:solidFill>
            <a:srgbClr val="00A2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" name="TextBox 222"/>
          <p:cNvSpPr txBox="1"/>
          <p:nvPr/>
        </p:nvSpPr>
        <p:spPr>
          <a:xfrm>
            <a:off x="523080" y="3319512"/>
            <a:ext cx="158829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0000"/>
                </a:solidFill>
              </a:rPr>
              <a:t>Thread 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543717" y="4062462"/>
            <a:ext cx="158829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A200"/>
                </a:solidFill>
              </a:rPr>
              <a:t>Thread 1</a:t>
            </a:r>
            <a:endParaRPr lang="en-US" sz="2400" b="1" dirty="0">
              <a:solidFill>
                <a:srgbClr val="00A200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543717" y="4785989"/>
            <a:ext cx="158829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00FF"/>
                </a:solidFill>
              </a:rPr>
              <a:t>Thread 2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5703880" y="2336478"/>
            <a:ext cx="1743064" cy="1018232"/>
          </a:xfrm>
          <a:prstGeom prst="wedgeEllipseCallout">
            <a:avLst>
              <a:gd name="adj1" fmla="val -43843"/>
              <a:gd name="adj2" fmla="val 6508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6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11" name="Oval Callout 210"/>
          <p:cNvSpPr/>
          <p:nvPr/>
        </p:nvSpPr>
        <p:spPr>
          <a:xfrm>
            <a:off x="5829299" y="3463119"/>
            <a:ext cx="1676400" cy="1045864"/>
          </a:xfrm>
          <a:prstGeom prst="wedgeEllipseCallout">
            <a:avLst>
              <a:gd name="adj1" fmla="val -50378"/>
              <a:gd name="adj2" fmla="val 39732"/>
            </a:avLst>
          </a:prstGeom>
          <a:noFill/>
          <a:ln w="28575">
            <a:solidFill>
              <a:srgbClr val="00A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dirty="0" smtClean="0">
                <a:solidFill>
                  <a:srgbClr val="00A200"/>
                </a:solidFill>
              </a:rPr>
              <a:t>3</a:t>
            </a:r>
            <a:endParaRPr lang="en-US" sz="3200" dirty="0">
              <a:solidFill>
                <a:srgbClr val="00A200"/>
              </a:solidFill>
            </a:endParaRPr>
          </a:p>
        </p:txBody>
      </p:sp>
      <p:sp>
        <p:nvSpPr>
          <p:cNvPr id="212" name="Oval Callout 211"/>
          <p:cNvSpPr/>
          <p:nvPr/>
        </p:nvSpPr>
        <p:spPr>
          <a:xfrm>
            <a:off x="6016625" y="4617393"/>
            <a:ext cx="1676400" cy="1045864"/>
          </a:xfrm>
          <a:prstGeom prst="wedgeEllipseCallout">
            <a:avLst>
              <a:gd name="adj1" fmla="val -60037"/>
              <a:gd name="adj2" fmla="val -3983"/>
            </a:avLst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dirty="0" smtClean="0">
                <a:solidFill>
                  <a:srgbClr val="0000FF"/>
                </a:solidFill>
              </a:rPr>
              <a:t>2</a:t>
            </a:r>
            <a:endParaRPr 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44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planning with SHFL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20950" y="26304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892425" y="26304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263900" y="263048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636963" y="26304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008438" y="263048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381500" y="26304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752975" y="263048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Rectangle 12"/>
          <p:cNvSpPr>
            <a:spLocks noChangeArrowheads="1"/>
          </p:cNvSpPr>
          <p:nvPr/>
        </p:nvSpPr>
        <p:spPr bwMode="auto">
          <a:xfrm>
            <a:off x="5126038" y="26304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13"/>
          <p:cNvSpPr>
            <a:spLocks noChangeArrowheads="1"/>
          </p:cNvSpPr>
          <p:nvPr/>
        </p:nvSpPr>
        <p:spPr bwMode="auto">
          <a:xfrm>
            <a:off x="2520950" y="3001963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Rectangle 14"/>
          <p:cNvSpPr>
            <a:spLocks noChangeArrowheads="1"/>
          </p:cNvSpPr>
          <p:nvPr/>
        </p:nvSpPr>
        <p:spPr bwMode="auto">
          <a:xfrm>
            <a:off x="2892425" y="3001963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Rectangle 15"/>
          <p:cNvSpPr>
            <a:spLocks noChangeArrowheads="1"/>
          </p:cNvSpPr>
          <p:nvPr/>
        </p:nvSpPr>
        <p:spPr bwMode="auto">
          <a:xfrm>
            <a:off x="3263900" y="3001963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Rectangle 16"/>
          <p:cNvSpPr>
            <a:spLocks noChangeArrowheads="1"/>
          </p:cNvSpPr>
          <p:nvPr/>
        </p:nvSpPr>
        <p:spPr bwMode="auto">
          <a:xfrm>
            <a:off x="3636963" y="3001963"/>
            <a:ext cx="371475" cy="371475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ectangle 17"/>
          <p:cNvSpPr>
            <a:spLocks noChangeArrowheads="1"/>
          </p:cNvSpPr>
          <p:nvPr/>
        </p:nvSpPr>
        <p:spPr bwMode="auto">
          <a:xfrm>
            <a:off x="4008438" y="3001963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Rectangle 18"/>
          <p:cNvSpPr>
            <a:spLocks noChangeArrowheads="1"/>
          </p:cNvSpPr>
          <p:nvPr/>
        </p:nvSpPr>
        <p:spPr bwMode="auto">
          <a:xfrm>
            <a:off x="4381500" y="3001963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Rectangle 19"/>
          <p:cNvSpPr>
            <a:spLocks noChangeArrowheads="1"/>
          </p:cNvSpPr>
          <p:nvPr/>
        </p:nvSpPr>
        <p:spPr bwMode="auto">
          <a:xfrm>
            <a:off x="4752975" y="3001963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Rectangle 20"/>
          <p:cNvSpPr>
            <a:spLocks noChangeArrowheads="1"/>
          </p:cNvSpPr>
          <p:nvPr/>
        </p:nvSpPr>
        <p:spPr bwMode="auto">
          <a:xfrm>
            <a:off x="5126038" y="3001963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Rectangle 21"/>
          <p:cNvSpPr>
            <a:spLocks noChangeArrowheads="1"/>
          </p:cNvSpPr>
          <p:nvPr/>
        </p:nvSpPr>
        <p:spPr bwMode="auto">
          <a:xfrm>
            <a:off x="2520950" y="3373438"/>
            <a:ext cx="371475" cy="373063"/>
          </a:xfrm>
          <a:prstGeom prst="rect">
            <a:avLst/>
          </a:prstGeom>
          <a:solidFill>
            <a:srgbClr val="FF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Rectangle 22"/>
          <p:cNvSpPr>
            <a:spLocks noChangeArrowheads="1"/>
          </p:cNvSpPr>
          <p:nvPr/>
        </p:nvSpPr>
        <p:spPr bwMode="auto">
          <a:xfrm>
            <a:off x="2892425" y="3373438"/>
            <a:ext cx="371475" cy="373063"/>
          </a:xfrm>
          <a:prstGeom prst="rect">
            <a:avLst/>
          </a:prstGeom>
          <a:solidFill>
            <a:srgbClr val="FF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Rectangle 23"/>
          <p:cNvSpPr>
            <a:spLocks noChangeArrowheads="1"/>
          </p:cNvSpPr>
          <p:nvPr/>
        </p:nvSpPr>
        <p:spPr bwMode="auto">
          <a:xfrm>
            <a:off x="3636963" y="3373438"/>
            <a:ext cx="371475" cy="373063"/>
          </a:xfrm>
          <a:prstGeom prst="rect">
            <a:avLst/>
          </a:prstGeom>
          <a:solidFill>
            <a:srgbClr val="FF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Rectangle 24"/>
          <p:cNvSpPr>
            <a:spLocks noChangeArrowheads="1"/>
          </p:cNvSpPr>
          <p:nvPr/>
        </p:nvSpPr>
        <p:spPr bwMode="auto">
          <a:xfrm>
            <a:off x="4008438" y="3373438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Rectangle 25"/>
          <p:cNvSpPr>
            <a:spLocks noChangeArrowheads="1"/>
          </p:cNvSpPr>
          <p:nvPr/>
        </p:nvSpPr>
        <p:spPr bwMode="auto">
          <a:xfrm>
            <a:off x="4381500" y="3373438"/>
            <a:ext cx="371475" cy="373063"/>
          </a:xfrm>
          <a:prstGeom prst="rect">
            <a:avLst/>
          </a:prstGeom>
          <a:solidFill>
            <a:srgbClr val="FF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Rectangle 26"/>
          <p:cNvSpPr>
            <a:spLocks noChangeArrowheads="1"/>
          </p:cNvSpPr>
          <p:nvPr/>
        </p:nvSpPr>
        <p:spPr bwMode="auto">
          <a:xfrm>
            <a:off x="4752975" y="3373438"/>
            <a:ext cx="373063" cy="373063"/>
          </a:xfrm>
          <a:prstGeom prst="rect">
            <a:avLst/>
          </a:prstGeom>
          <a:solidFill>
            <a:srgbClr val="FF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Rectangle 27"/>
          <p:cNvSpPr>
            <a:spLocks noChangeArrowheads="1"/>
          </p:cNvSpPr>
          <p:nvPr/>
        </p:nvSpPr>
        <p:spPr bwMode="auto">
          <a:xfrm>
            <a:off x="5126038" y="3373438"/>
            <a:ext cx="371475" cy="373063"/>
          </a:xfrm>
          <a:prstGeom prst="rect">
            <a:avLst/>
          </a:prstGeom>
          <a:solidFill>
            <a:srgbClr val="FF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Rectangle 28"/>
          <p:cNvSpPr>
            <a:spLocks noChangeArrowheads="1"/>
          </p:cNvSpPr>
          <p:nvPr/>
        </p:nvSpPr>
        <p:spPr bwMode="auto">
          <a:xfrm>
            <a:off x="2520950" y="374650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Rectangle 29"/>
          <p:cNvSpPr>
            <a:spLocks noChangeArrowheads="1"/>
          </p:cNvSpPr>
          <p:nvPr/>
        </p:nvSpPr>
        <p:spPr bwMode="auto">
          <a:xfrm>
            <a:off x="2892425" y="374650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Rectangle 30"/>
          <p:cNvSpPr>
            <a:spLocks noChangeArrowheads="1"/>
          </p:cNvSpPr>
          <p:nvPr/>
        </p:nvSpPr>
        <p:spPr bwMode="auto">
          <a:xfrm>
            <a:off x="3263900" y="3746500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Rectangle 31"/>
          <p:cNvSpPr>
            <a:spLocks noChangeArrowheads="1"/>
          </p:cNvSpPr>
          <p:nvPr/>
        </p:nvSpPr>
        <p:spPr bwMode="auto">
          <a:xfrm>
            <a:off x="3636963" y="374650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Rectangle 32"/>
          <p:cNvSpPr>
            <a:spLocks noChangeArrowheads="1"/>
          </p:cNvSpPr>
          <p:nvPr/>
        </p:nvSpPr>
        <p:spPr bwMode="auto">
          <a:xfrm>
            <a:off x="4008438" y="3746500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Rectangle 33"/>
          <p:cNvSpPr>
            <a:spLocks noChangeArrowheads="1"/>
          </p:cNvSpPr>
          <p:nvPr/>
        </p:nvSpPr>
        <p:spPr bwMode="auto">
          <a:xfrm>
            <a:off x="4381500" y="374650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Rectangle 34"/>
          <p:cNvSpPr>
            <a:spLocks noChangeArrowheads="1"/>
          </p:cNvSpPr>
          <p:nvPr/>
        </p:nvSpPr>
        <p:spPr bwMode="auto">
          <a:xfrm>
            <a:off x="4752975" y="3746500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Rectangle 35"/>
          <p:cNvSpPr>
            <a:spLocks noChangeArrowheads="1"/>
          </p:cNvSpPr>
          <p:nvPr/>
        </p:nvSpPr>
        <p:spPr bwMode="auto">
          <a:xfrm>
            <a:off x="5126038" y="374650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Rectangle 36"/>
          <p:cNvSpPr>
            <a:spLocks noChangeArrowheads="1"/>
          </p:cNvSpPr>
          <p:nvPr/>
        </p:nvSpPr>
        <p:spPr bwMode="auto">
          <a:xfrm>
            <a:off x="2520950" y="4117975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Rectangle 37"/>
          <p:cNvSpPr>
            <a:spLocks noChangeArrowheads="1"/>
          </p:cNvSpPr>
          <p:nvPr/>
        </p:nvSpPr>
        <p:spPr bwMode="auto">
          <a:xfrm>
            <a:off x="2892425" y="4117975"/>
            <a:ext cx="371475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Rectangle 38"/>
          <p:cNvSpPr>
            <a:spLocks noChangeArrowheads="1"/>
          </p:cNvSpPr>
          <p:nvPr/>
        </p:nvSpPr>
        <p:spPr bwMode="auto">
          <a:xfrm>
            <a:off x="3263900" y="4117975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Rectangle 39"/>
          <p:cNvSpPr>
            <a:spLocks noChangeArrowheads="1"/>
          </p:cNvSpPr>
          <p:nvPr/>
        </p:nvSpPr>
        <p:spPr bwMode="auto">
          <a:xfrm>
            <a:off x="3636963" y="4117975"/>
            <a:ext cx="371475" cy="373063"/>
          </a:xfrm>
          <a:prstGeom prst="rect">
            <a:avLst/>
          </a:prstGeom>
          <a:solidFill>
            <a:srgbClr val="00A2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Rectangle 40"/>
          <p:cNvSpPr>
            <a:spLocks noChangeArrowheads="1"/>
          </p:cNvSpPr>
          <p:nvPr/>
        </p:nvSpPr>
        <p:spPr bwMode="auto">
          <a:xfrm>
            <a:off x="4008438" y="4117975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Rectangle 41"/>
          <p:cNvSpPr>
            <a:spLocks noChangeArrowheads="1"/>
          </p:cNvSpPr>
          <p:nvPr/>
        </p:nvSpPr>
        <p:spPr bwMode="auto">
          <a:xfrm>
            <a:off x="4381500" y="4117975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Rectangle 42"/>
          <p:cNvSpPr>
            <a:spLocks noChangeArrowheads="1"/>
          </p:cNvSpPr>
          <p:nvPr/>
        </p:nvSpPr>
        <p:spPr bwMode="auto">
          <a:xfrm>
            <a:off x="4752975" y="4117975"/>
            <a:ext cx="373063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Rectangle 43"/>
          <p:cNvSpPr>
            <a:spLocks noChangeArrowheads="1"/>
          </p:cNvSpPr>
          <p:nvPr/>
        </p:nvSpPr>
        <p:spPr bwMode="auto">
          <a:xfrm>
            <a:off x="5126038" y="4117975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Rectangle 44"/>
          <p:cNvSpPr>
            <a:spLocks noChangeArrowheads="1"/>
          </p:cNvSpPr>
          <p:nvPr/>
        </p:nvSpPr>
        <p:spPr bwMode="auto">
          <a:xfrm>
            <a:off x="2520950" y="44910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Rectangle 45"/>
          <p:cNvSpPr>
            <a:spLocks noChangeArrowheads="1"/>
          </p:cNvSpPr>
          <p:nvPr/>
        </p:nvSpPr>
        <p:spPr bwMode="auto">
          <a:xfrm>
            <a:off x="2892425" y="44910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Rectangle 46"/>
          <p:cNvSpPr>
            <a:spLocks noChangeArrowheads="1"/>
          </p:cNvSpPr>
          <p:nvPr/>
        </p:nvSpPr>
        <p:spPr bwMode="auto">
          <a:xfrm>
            <a:off x="3263900" y="449103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Rectangle 47"/>
          <p:cNvSpPr>
            <a:spLocks noChangeArrowheads="1"/>
          </p:cNvSpPr>
          <p:nvPr/>
        </p:nvSpPr>
        <p:spPr bwMode="auto">
          <a:xfrm>
            <a:off x="3636963" y="44910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Rectangle 48"/>
          <p:cNvSpPr>
            <a:spLocks noChangeArrowheads="1"/>
          </p:cNvSpPr>
          <p:nvPr/>
        </p:nvSpPr>
        <p:spPr bwMode="auto">
          <a:xfrm>
            <a:off x="4008438" y="449103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Rectangle 49"/>
          <p:cNvSpPr>
            <a:spLocks noChangeArrowheads="1"/>
          </p:cNvSpPr>
          <p:nvPr/>
        </p:nvSpPr>
        <p:spPr bwMode="auto">
          <a:xfrm>
            <a:off x="4381500" y="44910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Rectangle 50"/>
          <p:cNvSpPr>
            <a:spLocks noChangeArrowheads="1"/>
          </p:cNvSpPr>
          <p:nvPr/>
        </p:nvSpPr>
        <p:spPr bwMode="auto">
          <a:xfrm>
            <a:off x="4752975" y="449103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Rectangle 51"/>
          <p:cNvSpPr>
            <a:spLocks noChangeArrowheads="1"/>
          </p:cNvSpPr>
          <p:nvPr/>
        </p:nvSpPr>
        <p:spPr bwMode="auto">
          <a:xfrm>
            <a:off x="5126038" y="44910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Rectangle 52"/>
          <p:cNvSpPr>
            <a:spLocks noChangeArrowheads="1"/>
          </p:cNvSpPr>
          <p:nvPr/>
        </p:nvSpPr>
        <p:spPr bwMode="auto">
          <a:xfrm>
            <a:off x="2520950" y="4862513"/>
            <a:ext cx="371475" cy="373063"/>
          </a:xfrm>
          <a:prstGeom prst="rect">
            <a:avLst/>
          </a:prstGeom>
          <a:solidFill>
            <a:srgbClr val="0000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Rectangle 53"/>
          <p:cNvSpPr>
            <a:spLocks noChangeArrowheads="1"/>
          </p:cNvSpPr>
          <p:nvPr/>
        </p:nvSpPr>
        <p:spPr bwMode="auto">
          <a:xfrm>
            <a:off x="2892425" y="4862513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Rectangle 54"/>
          <p:cNvSpPr>
            <a:spLocks noChangeArrowheads="1"/>
          </p:cNvSpPr>
          <p:nvPr/>
        </p:nvSpPr>
        <p:spPr bwMode="auto">
          <a:xfrm>
            <a:off x="3263900" y="4862513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Rectangle 55"/>
          <p:cNvSpPr>
            <a:spLocks noChangeArrowheads="1"/>
          </p:cNvSpPr>
          <p:nvPr/>
        </p:nvSpPr>
        <p:spPr bwMode="auto">
          <a:xfrm>
            <a:off x="3636963" y="4862513"/>
            <a:ext cx="371475" cy="373063"/>
          </a:xfrm>
          <a:prstGeom prst="rect">
            <a:avLst/>
          </a:prstGeom>
          <a:solidFill>
            <a:srgbClr val="0000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Rectangle 56"/>
          <p:cNvSpPr>
            <a:spLocks noChangeArrowheads="1"/>
          </p:cNvSpPr>
          <p:nvPr/>
        </p:nvSpPr>
        <p:spPr bwMode="auto">
          <a:xfrm>
            <a:off x="4008438" y="4862513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Rectangle 57"/>
          <p:cNvSpPr>
            <a:spLocks noChangeArrowheads="1"/>
          </p:cNvSpPr>
          <p:nvPr/>
        </p:nvSpPr>
        <p:spPr bwMode="auto">
          <a:xfrm>
            <a:off x="4381500" y="4862513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Rectangle 58"/>
          <p:cNvSpPr>
            <a:spLocks noChangeArrowheads="1"/>
          </p:cNvSpPr>
          <p:nvPr/>
        </p:nvSpPr>
        <p:spPr bwMode="auto">
          <a:xfrm>
            <a:off x="4752975" y="4862513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Rectangle 59"/>
          <p:cNvSpPr>
            <a:spLocks noChangeArrowheads="1"/>
          </p:cNvSpPr>
          <p:nvPr/>
        </p:nvSpPr>
        <p:spPr bwMode="auto">
          <a:xfrm>
            <a:off x="5126038" y="4862513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Rectangle 60"/>
          <p:cNvSpPr>
            <a:spLocks noChangeArrowheads="1"/>
          </p:cNvSpPr>
          <p:nvPr/>
        </p:nvSpPr>
        <p:spPr bwMode="auto">
          <a:xfrm>
            <a:off x="2520950" y="523557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Rectangle 61"/>
          <p:cNvSpPr>
            <a:spLocks noChangeArrowheads="1"/>
          </p:cNvSpPr>
          <p:nvPr/>
        </p:nvSpPr>
        <p:spPr bwMode="auto">
          <a:xfrm>
            <a:off x="2892425" y="523557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Rectangle 62"/>
          <p:cNvSpPr>
            <a:spLocks noChangeArrowheads="1"/>
          </p:cNvSpPr>
          <p:nvPr/>
        </p:nvSpPr>
        <p:spPr bwMode="auto">
          <a:xfrm>
            <a:off x="3263900" y="5235575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Rectangle 63"/>
          <p:cNvSpPr>
            <a:spLocks noChangeArrowheads="1"/>
          </p:cNvSpPr>
          <p:nvPr/>
        </p:nvSpPr>
        <p:spPr bwMode="auto">
          <a:xfrm>
            <a:off x="3636963" y="523557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Rectangle 64"/>
          <p:cNvSpPr>
            <a:spLocks noChangeArrowheads="1"/>
          </p:cNvSpPr>
          <p:nvPr/>
        </p:nvSpPr>
        <p:spPr bwMode="auto">
          <a:xfrm>
            <a:off x="4008438" y="5235575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Rectangle 65"/>
          <p:cNvSpPr>
            <a:spLocks noChangeArrowheads="1"/>
          </p:cNvSpPr>
          <p:nvPr/>
        </p:nvSpPr>
        <p:spPr bwMode="auto">
          <a:xfrm>
            <a:off x="4381500" y="523557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Rectangle 66"/>
          <p:cNvSpPr>
            <a:spLocks noChangeArrowheads="1"/>
          </p:cNvSpPr>
          <p:nvPr/>
        </p:nvSpPr>
        <p:spPr bwMode="auto">
          <a:xfrm>
            <a:off x="4752975" y="5235575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Rectangle 67"/>
          <p:cNvSpPr>
            <a:spLocks noChangeArrowheads="1"/>
          </p:cNvSpPr>
          <p:nvPr/>
        </p:nvSpPr>
        <p:spPr bwMode="auto">
          <a:xfrm>
            <a:off x="5126038" y="523557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Freeform 68"/>
          <p:cNvSpPr>
            <a:spLocks noEditPoints="1"/>
          </p:cNvSpPr>
          <p:nvPr/>
        </p:nvSpPr>
        <p:spPr bwMode="auto">
          <a:xfrm>
            <a:off x="1924050" y="2724150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Freeform 69"/>
          <p:cNvSpPr>
            <a:spLocks noEditPoints="1"/>
          </p:cNvSpPr>
          <p:nvPr/>
        </p:nvSpPr>
        <p:spPr bwMode="auto">
          <a:xfrm>
            <a:off x="2028825" y="2782888"/>
            <a:ext cx="74613" cy="125413"/>
          </a:xfrm>
          <a:custGeom>
            <a:avLst/>
            <a:gdLst>
              <a:gd name="T0" fmla="*/ 109 w 109"/>
              <a:gd name="T1" fmla="*/ 90 h 179"/>
              <a:gd name="T2" fmla="*/ 99 w 109"/>
              <a:gd name="T3" fmla="*/ 29 h 179"/>
              <a:gd name="T4" fmla="*/ 55 w 109"/>
              <a:gd name="T5" fmla="*/ 0 h 179"/>
              <a:gd name="T6" fmla="*/ 10 w 109"/>
              <a:gd name="T7" fmla="*/ 31 h 179"/>
              <a:gd name="T8" fmla="*/ 0 w 109"/>
              <a:gd name="T9" fmla="*/ 90 h 179"/>
              <a:gd name="T10" fmla="*/ 12 w 109"/>
              <a:gd name="T11" fmla="*/ 152 h 179"/>
              <a:gd name="T12" fmla="*/ 55 w 109"/>
              <a:gd name="T13" fmla="*/ 179 h 179"/>
              <a:gd name="T14" fmla="*/ 100 w 109"/>
              <a:gd name="T15" fmla="*/ 148 h 179"/>
              <a:gd name="T16" fmla="*/ 109 w 109"/>
              <a:gd name="T17" fmla="*/ 90 h 179"/>
              <a:gd name="T18" fmla="*/ 88 w 109"/>
              <a:gd name="T19" fmla="*/ 86 h 179"/>
              <a:gd name="T20" fmla="*/ 85 w 109"/>
              <a:gd name="T21" fmla="*/ 140 h 179"/>
              <a:gd name="T22" fmla="*/ 55 w 109"/>
              <a:gd name="T23" fmla="*/ 173 h 179"/>
              <a:gd name="T24" fmla="*/ 24 w 109"/>
              <a:gd name="T25" fmla="*/ 141 h 179"/>
              <a:gd name="T26" fmla="*/ 21 w 109"/>
              <a:gd name="T27" fmla="*/ 86 h 179"/>
              <a:gd name="T28" fmla="*/ 24 w 109"/>
              <a:gd name="T29" fmla="*/ 39 h 179"/>
              <a:gd name="T30" fmla="*/ 55 w 109"/>
              <a:gd name="T31" fmla="*/ 5 h 179"/>
              <a:gd name="T32" fmla="*/ 85 w 109"/>
              <a:gd name="T33" fmla="*/ 36 h 179"/>
              <a:gd name="T34" fmla="*/ 88 w 109"/>
              <a:gd name="T35" fmla="*/ 8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9" h="179">
                <a:moveTo>
                  <a:pt x="109" y="90"/>
                </a:moveTo>
                <a:cubicBezTo>
                  <a:pt x="109" y="69"/>
                  <a:pt x="108" y="48"/>
                  <a:pt x="99" y="29"/>
                </a:cubicBezTo>
                <a:cubicBezTo>
                  <a:pt x="87" y="4"/>
                  <a:pt x="66" y="0"/>
                  <a:pt x="55" y="0"/>
                </a:cubicBezTo>
                <a:cubicBezTo>
                  <a:pt x="39" y="0"/>
                  <a:pt x="20" y="6"/>
                  <a:pt x="10" y="31"/>
                </a:cubicBezTo>
                <a:cubicBezTo>
                  <a:pt x="1" y="49"/>
                  <a:pt x="0" y="69"/>
                  <a:pt x="0" y="90"/>
                </a:cubicBezTo>
                <a:cubicBezTo>
                  <a:pt x="0" y="109"/>
                  <a:pt x="1" y="133"/>
                  <a:pt x="12" y="152"/>
                </a:cubicBezTo>
                <a:cubicBezTo>
                  <a:pt x="23" y="173"/>
                  <a:pt x="42" y="179"/>
                  <a:pt x="55" y="179"/>
                </a:cubicBezTo>
                <a:cubicBezTo>
                  <a:pt x="69" y="179"/>
                  <a:pt x="88" y="173"/>
                  <a:pt x="100" y="148"/>
                </a:cubicBezTo>
                <a:cubicBezTo>
                  <a:pt x="108" y="130"/>
                  <a:pt x="109" y="110"/>
                  <a:pt x="109" y="90"/>
                </a:cubicBezTo>
                <a:close/>
                <a:moveTo>
                  <a:pt x="88" y="86"/>
                </a:moveTo>
                <a:cubicBezTo>
                  <a:pt x="88" y="106"/>
                  <a:pt x="88" y="124"/>
                  <a:pt x="85" y="140"/>
                </a:cubicBezTo>
                <a:cubicBezTo>
                  <a:pt x="81" y="165"/>
                  <a:pt x="66" y="173"/>
                  <a:pt x="55" y="173"/>
                </a:cubicBezTo>
                <a:cubicBezTo>
                  <a:pt x="44" y="173"/>
                  <a:pt x="29" y="166"/>
                  <a:pt x="24" y="141"/>
                </a:cubicBezTo>
                <a:cubicBezTo>
                  <a:pt x="21" y="126"/>
                  <a:pt x="21" y="102"/>
                  <a:pt x="21" y="86"/>
                </a:cubicBezTo>
                <a:cubicBezTo>
                  <a:pt x="21" y="70"/>
                  <a:pt x="21" y="53"/>
                  <a:pt x="24" y="39"/>
                </a:cubicBezTo>
                <a:cubicBezTo>
                  <a:pt x="29" y="8"/>
                  <a:pt x="48" y="5"/>
                  <a:pt x="55" y="5"/>
                </a:cubicBezTo>
                <a:cubicBezTo>
                  <a:pt x="63" y="5"/>
                  <a:pt x="80" y="10"/>
                  <a:pt x="85" y="36"/>
                </a:cubicBezTo>
                <a:cubicBezTo>
                  <a:pt x="88" y="50"/>
                  <a:pt x="88" y="70"/>
                  <a:pt x="88" y="8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Freeform 70"/>
          <p:cNvSpPr>
            <a:spLocks noEditPoints="1"/>
          </p:cNvSpPr>
          <p:nvPr/>
        </p:nvSpPr>
        <p:spPr bwMode="auto">
          <a:xfrm>
            <a:off x="1924050" y="3098800"/>
            <a:ext cx="98425" cy="125413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3 h 181"/>
              <a:gd name="T8" fmla="*/ 28 w 142"/>
              <a:gd name="T9" fmla="*/ 129 h 181"/>
              <a:gd name="T10" fmla="*/ 34 w 142"/>
              <a:gd name="T11" fmla="*/ 85 h 181"/>
              <a:gd name="T12" fmla="*/ 50 w 142"/>
              <a:gd name="T13" fmla="*/ 85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3"/>
                  <a:pt x="58" y="173"/>
                </a:cubicBezTo>
                <a:cubicBezTo>
                  <a:pt x="32" y="173"/>
                  <a:pt x="28" y="144"/>
                  <a:pt x="28" y="129"/>
                </a:cubicBezTo>
                <a:cubicBezTo>
                  <a:pt x="28" y="113"/>
                  <a:pt x="32" y="95"/>
                  <a:pt x="34" y="85"/>
                </a:cubicBezTo>
                <a:lnTo>
                  <a:pt x="50" y="85"/>
                </a:lnTo>
                <a:cubicBezTo>
                  <a:pt x="62" y="85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1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Freeform 71"/>
          <p:cNvSpPr>
            <a:spLocks/>
          </p:cNvSpPr>
          <p:nvPr/>
        </p:nvSpPr>
        <p:spPr bwMode="auto">
          <a:xfrm>
            <a:off x="2036763" y="3157538"/>
            <a:ext cx="60325" cy="120650"/>
          </a:xfrm>
          <a:custGeom>
            <a:avLst/>
            <a:gdLst>
              <a:gd name="T0" fmla="*/ 86 w 86"/>
              <a:gd name="T1" fmla="*/ 173 h 173"/>
              <a:gd name="T2" fmla="*/ 86 w 86"/>
              <a:gd name="T3" fmla="*/ 165 h 173"/>
              <a:gd name="T4" fmla="*/ 77 w 86"/>
              <a:gd name="T5" fmla="*/ 165 h 173"/>
              <a:gd name="T6" fmla="*/ 53 w 86"/>
              <a:gd name="T7" fmla="*/ 152 h 173"/>
              <a:gd name="T8" fmla="*/ 53 w 86"/>
              <a:gd name="T9" fmla="*/ 7 h 173"/>
              <a:gd name="T10" fmla="*/ 47 w 86"/>
              <a:gd name="T11" fmla="*/ 0 h 173"/>
              <a:gd name="T12" fmla="*/ 0 w 86"/>
              <a:gd name="T13" fmla="*/ 16 h 173"/>
              <a:gd name="T14" fmla="*/ 0 w 86"/>
              <a:gd name="T15" fmla="*/ 25 h 173"/>
              <a:gd name="T16" fmla="*/ 34 w 86"/>
              <a:gd name="T17" fmla="*/ 18 h 173"/>
              <a:gd name="T18" fmla="*/ 34 w 86"/>
              <a:gd name="T19" fmla="*/ 152 h 173"/>
              <a:gd name="T20" fmla="*/ 10 w 86"/>
              <a:gd name="T21" fmla="*/ 165 h 173"/>
              <a:gd name="T22" fmla="*/ 1 w 86"/>
              <a:gd name="T23" fmla="*/ 165 h 173"/>
              <a:gd name="T24" fmla="*/ 1 w 86"/>
              <a:gd name="T25" fmla="*/ 173 h 173"/>
              <a:gd name="T26" fmla="*/ 44 w 86"/>
              <a:gd name="T27" fmla="*/ 172 h 173"/>
              <a:gd name="T28" fmla="*/ 86 w 86"/>
              <a:gd name="T29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6" h="173">
                <a:moveTo>
                  <a:pt x="86" y="173"/>
                </a:moveTo>
                <a:lnTo>
                  <a:pt x="86" y="165"/>
                </a:lnTo>
                <a:lnTo>
                  <a:pt x="77" y="165"/>
                </a:lnTo>
                <a:cubicBezTo>
                  <a:pt x="54" y="165"/>
                  <a:pt x="53" y="162"/>
                  <a:pt x="53" y="152"/>
                </a:cubicBezTo>
                <a:lnTo>
                  <a:pt x="53" y="7"/>
                </a:lnTo>
                <a:cubicBezTo>
                  <a:pt x="53" y="0"/>
                  <a:pt x="53" y="0"/>
                  <a:pt x="47" y="0"/>
                </a:cubicBezTo>
                <a:cubicBezTo>
                  <a:pt x="31" y="16"/>
                  <a:pt x="8" y="16"/>
                  <a:pt x="0" y="16"/>
                </a:cubicBezTo>
                <a:lnTo>
                  <a:pt x="0" y="25"/>
                </a:lnTo>
                <a:cubicBezTo>
                  <a:pt x="5" y="25"/>
                  <a:pt x="20" y="25"/>
                  <a:pt x="34" y="18"/>
                </a:cubicBezTo>
                <a:lnTo>
                  <a:pt x="34" y="152"/>
                </a:lnTo>
                <a:cubicBezTo>
                  <a:pt x="34" y="162"/>
                  <a:pt x="33" y="165"/>
                  <a:pt x="10" y="165"/>
                </a:cubicBezTo>
                <a:lnTo>
                  <a:pt x="1" y="165"/>
                </a:lnTo>
                <a:lnTo>
                  <a:pt x="1" y="173"/>
                </a:lnTo>
                <a:cubicBezTo>
                  <a:pt x="11" y="172"/>
                  <a:pt x="33" y="172"/>
                  <a:pt x="44" y="172"/>
                </a:cubicBezTo>
                <a:cubicBezTo>
                  <a:pt x="54" y="172"/>
                  <a:pt x="77" y="172"/>
                  <a:pt x="86" y="17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Freeform 72"/>
          <p:cNvSpPr>
            <a:spLocks noEditPoints="1"/>
          </p:cNvSpPr>
          <p:nvPr/>
        </p:nvSpPr>
        <p:spPr bwMode="auto">
          <a:xfrm>
            <a:off x="1924050" y="3470275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8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5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5 h 181"/>
              <a:gd name="T30" fmla="*/ 37 w 142"/>
              <a:gd name="T31" fmla="*/ 75 h 181"/>
              <a:gd name="T32" fmla="*/ 99 w 142"/>
              <a:gd name="T33" fmla="*/ 8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8"/>
                  <a:pt x="135" y="128"/>
                </a:cubicBezTo>
                <a:cubicBezTo>
                  <a:pt x="134" y="128"/>
                  <a:pt x="133" y="129"/>
                  <a:pt x="130" y="133"/>
                </a:cubicBezTo>
                <a:cubicBezTo>
                  <a:pt x="100" y="170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5"/>
                </a:cubicBezTo>
                <a:cubicBezTo>
                  <a:pt x="140" y="62"/>
                  <a:pt x="140" y="36"/>
                  <a:pt x="140" y="34"/>
                </a:cubicBezTo>
                <a:cubicBezTo>
                  <a:pt x="140" y="15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5"/>
                  <a:pt x="58" y="75"/>
                  <a:pt x="45" y="75"/>
                </a:cubicBezTo>
                <a:lnTo>
                  <a:pt x="37" y="75"/>
                </a:lnTo>
                <a:cubicBezTo>
                  <a:pt x="54" y="10"/>
                  <a:pt x="95" y="8"/>
                  <a:pt x="99" y="8"/>
                </a:cubicBezTo>
                <a:cubicBezTo>
                  <a:pt x="115" y="8"/>
                  <a:pt x="124" y="19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Freeform 73"/>
          <p:cNvSpPr>
            <a:spLocks/>
          </p:cNvSpPr>
          <p:nvPr/>
        </p:nvSpPr>
        <p:spPr bwMode="auto">
          <a:xfrm>
            <a:off x="2030413" y="3529013"/>
            <a:ext cx="73025" cy="120650"/>
          </a:xfrm>
          <a:custGeom>
            <a:avLst/>
            <a:gdLst>
              <a:gd name="T0" fmla="*/ 104 w 104"/>
              <a:gd name="T1" fmla="*/ 128 h 173"/>
              <a:gd name="T2" fmla="*/ 97 w 104"/>
              <a:gd name="T3" fmla="*/ 128 h 173"/>
              <a:gd name="T4" fmla="*/ 91 w 104"/>
              <a:gd name="T5" fmla="*/ 151 h 173"/>
              <a:gd name="T6" fmla="*/ 67 w 104"/>
              <a:gd name="T7" fmla="*/ 153 h 173"/>
              <a:gd name="T8" fmla="*/ 20 w 104"/>
              <a:gd name="T9" fmla="*/ 153 h 173"/>
              <a:gd name="T10" fmla="*/ 47 w 104"/>
              <a:gd name="T11" fmla="*/ 127 h 173"/>
              <a:gd name="T12" fmla="*/ 104 w 104"/>
              <a:gd name="T13" fmla="*/ 51 h 173"/>
              <a:gd name="T14" fmla="*/ 48 w 104"/>
              <a:gd name="T15" fmla="*/ 0 h 173"/>
              <a:gd name="T16" fmla="*/ 0 w 104"/>
              <a:gd name="T17" fmla="*/ 47 h 173"/>
              <a:gd name="T18" fmla="*/ 14 w 104"/>
              <a:gd name="T19" fmla="*/ 62 h 173"/>
              <a:gd name="T20" fmla="*/ 27 w 104"/>
              <a:gd name="T21" fmla="*/ 48 h 173"/>
              <a:gd name="T22" fmla="*/ 13 w 104"/>
              <a:gd name="T23" fmla="*/ 35 h 173"/>
              <a:gd name="T24" fmla="*/ 10 w 104"/>
              <a:gd name="T25" fmla="*/ 35 h 173"/>
              <a:gd name="T26" fmla="*/ 45 w 104"/>
              <a:gd name="T27" fmla="*/ 8 h 173"/>
              <a:gd name="T28" fmla="*/ 80 w 104"/>
              <a:gd name="T29" fmla="*/ 51 h 173"/>
              <a:gd name="T30" fmla="*/ 53 w 104"/>
              <a:gd name="T31" fmla="*/ 108 h 173"/>
              <a:gd name="T32" fmla="*/ 3 w 104"/>
              <a:gd name="T33" fmla="*/ 164 h 173"/>
              <a:gd name="T34" fmla="*/ 0 w 104"/>
              <a:gd name="T35" fmla="*/ 173 h 173"/>
              <a:gd name="T36" fmla="*/ 96 w 104"/>
              <a:gd name="T37" fmla="*/ 173 h 173"/>
              <a:gd name="T38" fmla="*/ 104 w 104"/>
              <a:gd name="T39" fmla="*/ 128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4" h="173">
                <a:moveTo>
                  <a:pt x="104" y="128"/>
                </a:moveTo>
                <a:lnTo>
                  <a:pt x="97" y="128"/>
                </a:lnTo>
                <a:cubicBezTo>
                  <a:pt x="96" y="136"/>
                  <a:pt x="94" y="147"/>
                  <a:pt x="91" y="151"/>
                </a:cubicBezTo>
                <a:cubicBezTo>
                  <a:pt x="89" y="153"/>
                  <a:pt x="72" y="153"/>
                  <a:pt x="67" y="153"/>
                </a:cubicBezTo>
                <a:lnTo>
                  <a:pt x="20" y="153"/>
                </a:lnTo>
                <a:lnTo>
                  <a:pt x="47" y="127"/>
                </a:lnTo>
                <a:cubicBezTo>
                  <a:pt x="88" y="91"/>
                  <a:pt x="104" y="77"/>
                  <a:pt x="104" y="51"/>
                </a:cubicBezTo>
                <a:cubicBezTo>
                  <a:pt x="104" y="21"/>
                  <a:pt x="80" y="0"/>
                  <a:pt x="48" y="0"/>
                </a:cubicBezTo>
                <a:cubicBezTo>
                  <a:pt x="19" y="0"/>
                  <a:pt x="0" y="24"/>
                  <a:pt x="0" y="47"/>
                </a:cubicBezTo>
                <a:cubicBezTo>
                  <a:pt x="0" y="62"/>
                  <a:pt x="13" y="62"/>
                  <a:pt x="14" y="62"/>
                </a:cubicBezTo>
                <a:cubicBezTo>
                  <a:pt x="18" y="62"/>
                  <a:pt x="27" y="59"/>
                  <a:pt x="27" y="48"/>
                </a:cubicBezTo>
                <a:cubicBezTo>
                  <a:pt x="27" y="41"/>
                  <a:pt x="22" y="35"/>
                  <a:pt x="13" y="35"/>
                </a:cubicBezTo>
                <a:cubicBezTo>
                  <a:pt x="11" y="35"/>
                  <a:pt x="11" y="35"/>
                  <a:pt x="10" y="35"/>
                </a:cubicBezTo>
                <a:cubicBezTo>
                  <a:pt x="16" y="18"/>
                  <a:pt x="30" y="8"/>
                  <a:pt x="45" y="8"/>
                </a:cubicBezTo>
                <a:cubicBezTo>
                  <a:pt x="69" y="8"/>
                  <a:pt x="80" y="29"/>
                  <a:pt x="80" y="51"/>
                </a:cubicBezTo>
                <a:cubicBezTo>
                  <a:pt x="80" y="71"/>
                  <a:pt x="67" y="92"/>
                  <a:pt x="53" y="108"/>
                </a:cubicBezTo>
                <a:lnTo>
                  <a:pt x="3" y="164"/>
                </a:lnTo>
                <a:cubicBezTo>
                  <a:pt x="0" y="167"/>
                  <a:pt x="0" y="167"/>
                  <a:pt x="0" y="173"/>
                </a:cubicBezTo>
                <a:lnTo>
                  <a:pt x="96" y="173"/>
                </a:lnTo>
                <a:lnTo>
                  <a:pt x="104" y="1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Freeform 74"/>
          <p:cNvSpPr>
            <a:spLocks noEditPoints="1"/>
          </p:cNvSpPr>
          <p:nvPr/>
        </p:nvSpPr>
        <p:spPr bwMode="auto">
          <a:xfrm>
            <a:off x="1924050" y="3840163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" name="Freeform 75"/>
          <p:cNvSpPr>
            <a:spLocks/>
          </p:cNvSpPr>
          <p:nvPr/>
        </p:nvSpPr>
        <p:spPr bwMode="auto">
          <a:xfrm>
            <a:off x="2028825" y="3898900"/>
            <a:ext cx="74613" cy="125413"/>
          </a:xfrm>
          <a:custGeom>
            <a:avLst/>
            <a:gdLst>
              <a:gd name="T0" fmla="*/ 108 w 108"/>
              <a:gd name="T1" fmla="*/ 128 h 179"/>
              <a:gd name="T2" fmla="*/ 64 w 108"/>
              <a:gd name="T3" fmla="*/ 81 h 179"/>
              <a:gd name="T4" fmla="*/ 101 w 108"/>
              <a:gd name="T5" fmla="*/ 36 h 179"/>
              <a:gd name="T6" fmla="*/ 53 w 108"/>
              <a:gd name="T7" fmla="*/ 0 h 179"/>
              <a:gd name="T8" fmla="*/ 7 w 108"/>
              <a:gd name="T9" fmla="*/ 35 h 179"/>
              <a:gd name="T10" fmla="*/ 20 w 108"/>
              <a:gd name="T11" fmla="*/ 49 h 179"/>
              <a:gd name="T12" fmla="*/ 33 w 108"/>
              <a:gd name="T13" fmla="*/ 35 h 179"/>
              <a:gd name="T14" fmla="*/ 17 w 108"/>
              <a:gd name="T15" fmla="*/ 22 h 179"/>
              <a:gd name="T16" fmla="*/ 52 w 108"/>
              <a:gd name="T17" fmla="*/ 6 h 179"/>
              <a:gd name="T18" fmla="*/ 77 w 108"/>
              <a:gd name="T19" fmla="*/ 35 h 179"/>
              <a:gd name="T20" fmla="*/ 69 w 108"/>
              <a:gd name="T21" fmla="*/ 65 h 179"/>
              <a:gd name="T22" fmla="*/ 46 w 108"/>
              <a:gd name="T23" fmla="*/ 78 h 179"/>
              <a:gd name="T24" fmla="*/ 36 w 108"/>
              <a:gd name="T25" fmla="*/ 79 h 179"/>
              <a:gd name="T26" fmla="*/ 32 w 108"/>
              <a:gd name="T27" fmla="*/ 82 h 179"/>
              <a:gd name="T28" fmla="*/ 38 w 108"/>
              <a:gd name="T29" fmla="*/ 85 h 179"/>
              <a:gd name="T30" fmla="*/ 50 w 108"/>
              <a:gd name="T31" fmla="*/ 85 h 179"/>
              <a:gd name="T32" fmla="*/ 81 w 108"/>
              <a:gd name="T33" fmla="*/ 128 h 179"/>
              <a:gd name="T34" fmla="*/ 51 w 108"/>
              <a:gd name="T35" fmla="*/ 171 h 179"/>
              <a:gd name="T36" fmla="*/ 12 w 108"/>
              <a:gd name="T37" fmla="*/ 151 h 179"/>
              <a:gd name="T38" fmla="*/ 29 w 108"/>
              <a:gd name="T39" fmla="*/ 137 h 179"/>
              <a:gd name="T40" fmla="*/ 14 w 108"/>
              <a:gd name="T41" fmla="*/ 123 h 179"/>
              <a:gd name="T42" fmla="*/ 0 w 108"/>
              <a:gd name="T43" fmla="*/ 138 h 179"/>
              <a:gd name="T44" fmla="*/ 52 w 108"/>
              <a:gd name="T45" fmla="*/ 179 h 179"/>
              <a:gd name="T46" fmla="*/ 108 w 108"/>
              <a:gd name="T47" fmla="*/ 12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8" h="179">
                <a:moveTo>
                  <a:pt x="108" y="128"/>
                </a:moveTo>
                <a:cubicBezTo>
                  <a:pt x="108" y="107"/>
                  <a:pt x="91" y="87"/>
                  <a:pt x="64" y="81"/>
                </a:cubicBezTo>
                <a:cubicBezTo>
                  <a:pt x="85" y="74"/>
                  <a:pt x="101" y="56"/>
                  <a:pt x="101" y="36"/>
                </a:cubicBezTo>
                <a:cubicBezTo>
                  <a:pt x="101" y="14"/>
                  <a:pt x="78" y="0"/>
                  <a:pt x="53" y="0"/>
                </a:cubicBezTo>
                <a:cubicBezTo>
                  <a:pt x="26" y="0"/>
                  <a:pt x="7" y="15"/>
                  <a:pt x="7" y="35"/>
                </a:cubicBezTo>
                <a:cubicBezTo>
                  <a:pt x="7" y="44"/>
                  <a:pt x="12" y="49"/>
                  <a:pt x="20" y="49"/>
                </a:cubicBezTo>
                <a:cubicBezTo>
                  <a:pt x="28" y="49"/>
                  <a:pt x="33" y="43"/>
                  <a:pt x="33" y="35"/>
                </a:cubicBezTo>
                <a:cubicBezTo>
                  <a:pt x="33" y="22"/>
                  <a:pt x="21" y="22"/>
                  <a:pt x="17" y="22"/>
                </a:cubicBezTo>
                <a:cubicBezTo>
                  <a:pt x="25" y="10"/>
                  <a:pt x="42" y="6"/>
                  <a:pt x="52" y="6"/>
                </a:cubicBezTo>
                <a:cubicBezTo>
                  <a:pt x="62" y="6"/>
                  <a:pt x="77" y="12"/>
                  <a:pt x="77" y="35"/>
                </a:cubicBezTo>
                <a:cubicBezTo>
                  <a:pt x="77" y="38"/>
                  <a:pt x="76" y="53"/>
                  <a:pt x="69" y="65"/>
                </a:cubicBezTo>
                <a:cubicBezTo>
                  <a:pt x="62" y="77"/>
                  <a:pt x="53" y="78"/>
                  <a:pt x="46" y="78"/>
                </a:cubicBezTo>
                <a:cubicBezTo>
                  <a:pt x="44" y="79"/>
                  <a:pt x="38" y="79"/>
                  <a:pt x="36" y="79"/>
                </a:cubicBezTo>
                <a:cubicBezTo>
                  <a:pt x="34" y="79"/>
                  <a:pt x="32" y="80"/>
                  <a:pt x="32" y="82"/>
                </a:cubicBezTo>
                <a:cubicBezTo>
                  <a:pt x="32" y="85"/>
                  <a:pt x="34" y="85"/>
                  <a:pt x="38" y="85"/>
                </a:cubicBezTo>
                <a:lnTo>
                  <a:pt x="50" y="85"/>
                </a:lnTo>
                <a:cubicBezTo>
                  <a:pt x="71" y="85"/>
                  <a:pt x="81" y="103"/>
                  <a:pt x="81" y="128"/>
                </a:cubicBezTo>
                <a:cubicBezTo>
                  <a:pt x="81" y="164"/>
                  <a:pt x="63" y="171"/>
                  <a:pt x="51" y="171"/>
                </a:cubicBezTo>
                <a:cubicBezTo>
                  <a:pt x="40" y="171"/>
                  <a:pt x="21" y="167"/>
                  <a:pt x="12" y="151"/>
                </a:cubicBezTo>
                <a:cubicBezTo>
                  <a:pt x="21" y="153"/>
                  <a:pt x="29" y="147"/>
                  <a:pt x="29" y="137"/>
                </a:cubicBezTo>
                <a:cubicBezTo>
                  <a:pt x="29" y="128"/>
                  <a:pt x="22" y="123"/>
                  <a:pt x="14" y="123"/>
                </a:cubicBezTo>
                <a:cubicBezTo>
                  <a:pt x="8" y="123"/>
                  <a:pt x="0" y="126"/>
                  <a:pt x="0" y="138"/>
                </a:cubicBezTo>
                <a:cubicBezTo>
                  <a:pt x="0" y="161"/>
                  <a:pt x="24" y="179"/>
                  <a:pt x="52" y="179"/>
                </a:cubicBezTo>
                <a:cubicBezTo>
                  <a:pt x="84" y="179"/>
                  <a:pt x="108" y="155"/>
                  <a:pt x="108" y="1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Freeform 76"/>
          <p:cNvSpPr>
            <a:spLocks noEditPoints="1"/>
          </p:cNvSpPr>
          <p:nvPr/>
        </p:nvSpPr>
        <p:spPr bwMode="auto">
          <a:xfrm>
            <a:off x="1924050" y="4214813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3 h 181"/>
              <a:gd name="T8" fmla="*/ 28 w 142"/>
              <a:gd name="T9" fmla="*/ 129 h 181"/>
              <a:gd name="T10" fmla="*/ 34 w 142"/>
              <a:gd name="T11" fmla="*/ 85 h 181"/>
              <a:gd name="T12" fmla="*/ 50 w 142"/>
              <a:gd name="T13" fmla="*/ 85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3"/>
                  <a:pt x="58" y="173"/>
                </a:cubicBezTo>
                <a:cubicBezTo>
                  <a:pt x="32" y="173"/>
                  <a:pt x="28" y="144"/>
                  <a:pt x="28" y="129"/>
                </a:cubicBezTo>
                <a:cubicBezTo>
                  <a:pt x="28" y="113"/>
                  <a:pt x="32" y="95"/>
                  <a:pt x="34" y="85"/>
                </a:cubicBezTo>
                <a:lnTo>
                  <a:pt x="50" y="85"/>
                </a:lnTo>
                <a:cubicBezTo>
                  <a:pt x="62" y="85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1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" name="Freeform 77"/>
          <p:cNvSpPr>
            <a:spLocks noEditPoints="1"/>
          </p:cNvSpPr>
          <p:nvPr/>
        </p:nvSpPr>
        <p:spPr bwMode="auto">
          <a:xfrm>
            <a:off x="2025650" y="4271963"/>
            <a:ext cx="80963" cy="122238"/>
          </a:xfrm>
          <a:custGeom>
            <a:avLst/>
            <a:gdLst>
              <a:gd name="T0" fmla="*/ 115 w 115"/>
              <a:gd name="T1" fmla="*/ 133 h 176"/>
              <a:gd name="T2" fmla="*/ 115 w 115"/>
              <a:gd name="T3" fmla="*/ 125 h 176"/>
              <a:gd name="T4" fmla="*/ 89 w 115"/>
              <a:gd name="T5" fmla="*/ 125 h 176"/>
              <a:gd name="T6" fmla="*/ 89 w 115"/>
              <a:gd name="T7" fmla="*/ 7 h 176"/>
              <a:gd name="T8" fmla="*/ 85 w 115"/>
              <a:gd name="T9" fmla="*/ 0 h 176"/>
              <a:gd name="T10" fmla="*/ 80 w 115"/>
              <a:gd name="T11" fmla="*/ 3 h 176"/>
              <a:gd name="T12" fmla="*/ 0 w 115"/>
              <a:gd name="T13" fmla="*/ 125 h 176"/>
              <a:gd name="T14" fmla="*/ 0 w 115"/>
              <a:gd name="T15" fmla="*/ 133 h 176"/>
              <a:gd name="T16" fmla="*/ 69 w 115"/>
              <a:gd name="T17" fmla="*/ 133 h 176"/>
              <a:gd name="T18" fmla="*/ 69 w 115"/>
              <a:gd name="T19" fmla="*/ 156 h 176"/>
              <a:gd name="T20" fmla="*/ 49 w 115"/>
              <a:gd name="T21" fmla="*/ 168 h 176"/>
              <a:gd name="T22" fmla="*/ 44 w 115"/>
              <a:gd name="T23" fmla="*/ 168 h 176"/>
              <a:gd name="T24" fmla="*/ 44 w 115"/>
              <a:gd name="T25" fmla="*/ 176 h 176"/>
              <a:gd name="T26" fmla="*/ 79 w 115"/>
              <a:gd name="T27" fmla="*/ 175 h 176"/>
              <a:gd name="T28" fmla="*/ 114 w 115"/>
              <a:gd name="T29" fmla="*/ 176 h 176"/>
              <a:gd name="T30" fmla="*/ 114 w 115"/>
              <a:gd name="T31" fmla="*/ 168 h 176"/>
              <a:gd name="T32" fmla="*/ 109 w 115"/>
              <a:gd name="T33" fmla="*/ 168 h 176"/>
              <a:gd name="T34" fmla="*/ 89 w 115"/>
              <a:gd name="T35" fmla="*/ 156 h 176"/>
              <a:gd name="T36" fmla="*/ 89 w 115"/>
              <a:gd name="T37" fmla="*/ 133 h 176"/>
              <a:gd name="T38" fmla="*/ 115 w 115"/>
              <a:gd name="T39" fmla="*/ 133 h 176"/>
              <a:gd name="T40" fmla="*/ 71 w 115"/>
              <a:gd name="T41" fmla="*/ 125 h 176"/>
              <a:gd name="T42" fmla="*/ 7 w 115"/>
              <a:gd name="T43" fmla="*/ 125 h 176"/>
              <a:gd name="T44" fmla="*/ 71 w 115"/>
              <a:gd name="T45" fmla="*/ 28 h 176"/>
              <a:gd name="T46" fmla="*/ 71 w 115"/>
              <a:gd name="T47" fmla="*/ 12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5" h="176">
                <a:moveTo>
                  <a:pt x="115" y="133"/>
                </a:moveTo>
                <a:lnTo>
                  <a:pt x="115" y="125"/>
                </a:lnTo>
                <a:lnTo>
                  <a:pt x="89" y="125"/>
                </a:lnTo>
                <a:lnTo>
                  <a:pt x="89" y="7"/>
                </a:lnTo>
                <a:cubicBezTo>
                  <a:pt x="89" y="2"/>
                  <a:pt x="89" y="0"/>
                  <a:pt x="85" y="0"/>
                </a:cubicBezTo>
                <a:cubicBezTo>
                  <a:pt x="83" y="0"/>
                  <a:pt x="82" y="0"/>
                  <a:pt x="80" y="3"/>
                </a:cubicBezTo>
                <a:lnTo>
                  <a:pt x="0" y="125"/>
                </a:lnTo>
                <a:lnTo>
                  <a:pt x="0" y="133"/>
                </a:lnTo>
                <a:lnTo>
                  <a:pt x="69" y="133"/>
                </a:lnTo>
                <a:lnTo>
                  <a:pt x="69" y="156"/>
                </a:lnTo>
                <a:cubicBezTo>
                  <a:pt x="69" y="165"/>
                  <a:pt x="69" y="168"/>
                  <a:pt x="49" y="168"/>
                </a:cubicBezTo>
                <a:lnTo>
                  <a:pt x="44" y="168"/>
                </a:lnTo>
                <a:lnTo>
                  <a:pt x="44" y="176"/>
                </a:lnTo>
                <a:cubicBezTo>
                  <a:pt x="55" y="175"/>
                  <a:pt x="68" y="175"/>
                  <a:pt x="79" y="175"/>
                </a:cubicBezTo>
                <a:cubicBezTo>
                  <a:pt x="90" y="175"/>
                  <a:pt x="104" y="175"/>
                  <a:pt x="114" y="176"/>
                </a:cubicBezTo>
                <a:lnTo>
                  <a:pt x="114" y="168"/>
                </a:lnTo>
                <a:lnTo>
                  <a:pt x="109" y="168"/>
                </a:lnTo>
                <a:cubicBezTo>
                  <a:pt x="90" y="168"/>
                  <a:pt x="89" y="165"/>
                  <a:pt x="89" y="156"/>
                </a:cubicBezTo>
                <a:lnTo>
                  <a:pt x="89" y="133"/>
                </a:lnTo>
                <a:lnTo>
                  <a:pt x="115" y="133"/>
                </a:lnTo>
                <a:close/>
                <a:moveTo>
                  <a:pt x="71" y="125"/>
                </a:moveTo>
                <a:lnTo>
                  <a:pt x="7" y="125"/>
                </a:lnTo>
                <a:lnTo>
                  <a:pt x="71" y="28"/>
                </a:lnTo>
                <a:lnTo>
                  <a:pt x="71" y="1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Freeform 78"/>
          <p:cNvSpPr>
            <a:spLocks noEditPoints="1"/>
          </p:cNvSpPr>
          <p:nvPr/>
        </p:nvSpPr>
        <p:spPr bwMode="auto">
          <a:xfrm>
            <a:off x="1924050" y="4584700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8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5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5 h 181"/>
              <a:gd name="T30" fmla="*/ 37 w 142"/>
              <a:gd name="T31" fmla="*/ 75 h 181"/>
              <a:gd name="T32" fmla="*/ 99 w 142"/>
              <a:gd name="T33" fmla="*/ 8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8"/>
                  <a:pt x="135" y="128"/>
                </a:cubicBezTo>
                <a:cubicBezTo>
                  <a:pt x="134" y="128"/>
                  <a:pt x="133" y="129"/>
                  <a:pt x="130" y="133"/>
                </a:cubicBezTo>
                <a:cubicBezTo>
                  <a:pt x="100" y="170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5"/>
                </a:cubicBezTo>
                <a:cubicBezTo>
                  <a:pt x="140" y="62"/>
                  <a:pt x="140" y="36"/>
                  <a:pt x="140" y="34"/>
                </a:cubicBezTo>
                <a:cubicBezTo>
                  <a:pt x="140" y="15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5"/>
                  <a:pt x="58" y="75"/>
                  <a:pt x="45" y="75"/>
                </a:cubicBezTo>
                <a:lnTo>
                  <a:pt x="37" y="75"/>
                </a:lnTo>
                <a:cubicBezTo>
                  <a:pt x="54" y="10"/>
                  <a:pt x="95" y="8"/>
                  <a:pt x="99" y="8"/>
                </a:cubicBezTo>
                <a:cubicBezTo>
                  <a:pt x="115" y="8"/>
                  <a:pt x="124" y="19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" name="Freeform 79"/>
          <p:cNvSpPr>
            <a:spLocks/>
          </p:cNvSpPr>
          <p:nvPr/>
        </p:nvSpPr>
        <p:spPr bwMode="auto">
          <a:xfrm>
            <a:off x="2030413" y="4643438"/>
            <a:ext cx="73025" cy="125413"/>
          </a:xfrm>
          <a:custGeom>
            <a:avLst/>
            <a:gdLst>
              <a:gd name="T0" fmla="*/ 104 w 104"/>
              <a:gd name="T1" fmla="*/ 121 h 179"/>
              <a:gd name="T2" fmla="*/ 54 w 104"/>
              <a:gd name="T3" fmla="*/ 64 h 179"/>
              <a:gd name="T4" fmla="*/ 21 w 104"/>
              <a:gd name="T5" fmla="*/ 78 h 179"/>
              <a:gd name="T6" fmla="*/ 21 w 104"/>
              <a:gd name="T7" fmla="*/ 27 h 179"/>
              <a:gd name="T8" fmla="*/ 43 w 104"/>
              <a:gd name="T9" fmla="*/ 30 h 179"/>
              <a:gd name="T10" fmla="*/ 93 w 104"/>
              <a:gd name="T11" fmla="*/ 3 h 179"/>
              <a:gd name="T12" fmla="*/ 91 w 104"/>
              <a:gd name="T13" fmla="*/ 0 h 179"/>
              <a:gd name="T14" fmla="*/ 89 w 104"/>
              <a:gd name="T15" fmla="*/ 1 h 179"/>
              <a:gd name="T16" fmla="*/ 53 w 104"/>
              <a:gd name="T17" fmla="*/ 9 h 179"/>
              <a:gd name="T18" fmla="*/ 19 w 104"/>
              <a:gd name="T19" fmla="*/ 1 h 179"/>
              <a:gd name="T20" fmla="*/ 16 w 104"/>
              <a:gd name="T21" fmla="*/ 1 h 179"/>
              <a:gd name="T22" fmla="*/ 13 w 104"/>
              <a:gd name="T23" fmla="*/ 7 h 179"/>
              <a:gd name="T24" fmla="*/ 13 w 104"/>
              <a:gd name="T25" fmla="*/ 84 h 179"/>
              <a:gd name="T26" fmla="*/ 17 w 104"/>
              <a:gd name="T27" fmla="*/ 91 h 179"/>
              <a:gd name="T28" fmla="*/ 20 w 104"/>
              <a:gd name="T29" fmla="*/ 88 h 179"/>
              <a:gd name="T30" fmla="*/ 54 w 104"/>
              <a:gd name="T31" fmla="*/ 70 h 179"/>
              <a:gd name="T32" fmla="*/ 76 w 104"/>
              <a:gd name="T33" fmla="*/ 87 h 179"/>
              <a:gd name="T34" fmla="*/ 80 w 104"/>
              <a:gd name="T35" fmla="*/ 119 h 179"/>
              <a:gd name="T36" fmla="*/ 74 w 104"/>
              <a:gd name="T37" fmla="*/ 155 h 179"/>
              <a:gd name="T38" fmla="*/ 46 w 104"/>
              <a:gd name="T39" fmla="*/ 172 h 179"/>
              <a:gd name="T40" fmla="*/ 8 w 104"/>
              <a:gd name="T41" fmla="*/ 143 h 179"/>
              <a:gd name="T42" fmla="*/ 13 w 104"/>
              <a:gd name="T43" fmla="*/ 143 h 179"/>
              <a:gd name="T44" fmla="*/ 26 w 104"/>
              <a:gd name="T45" fmla="*/ 131 h 179"/>
              <a:gd name="T46" fmla="*/ 13 w 104"/>
              <a:gd name="T47" fmla="*/ 118 h 179"/>
              <a:gd name="T48" fmla="*/ 0 w 104"/>
              <a:gd name="T49" fmla="*/ 132 h 179"/>
              <a:gd name="T50" fmla="*/ 47 w 104"/>
              <a:gd name="T51" fmla="*/ 179 h 179"/>
              <a:gd name="T52" fmla="*/ 104 w 104"/>
              <a:gd name="T53" fmla="*/ 121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4" h="179">
                <a:moveTo>
                  <a:pt x="104" y="121"/>
                </a:moveTo>
                <a:cubicBezTo>
                  <a:pt x="104" y="90"/>
                  <a:pt x="82" y="64"/>
                  <a:pt x="54" y="64"/>
                </a:cubicBezTo>
                <a:cubicBezTo>
                  <a:pt x="42" y="64"/>
                  <a:pt x="30" y="68"/>
                  <a:pt x="21" y="78"/>
                </a:cubicBezTo>
                <a:lnTo>
                  <a:pt x="21" y="27"/>
                </a:lnTo>
                <a:cubicBezTo>
                  <a:pt x="26" y="28"/>
                  <a:pt x="35" y="30"/>
                  <a:pt x="43" y="30"/>
                </a:cubicBezTo>
                <a:cubicBezTo>
                  <a:pt x="75" y="30"/>
                  <a:pt x="93" y="7"/>
                  <a:pt x="93" y="3"/>
                </a:cubicBezTo>
                <a:cubicBezTo>
                  <a:pt x="93" y="2"/>
                  <a:pt x="93" y="0"/>
                  <a:pt x="91" y="0"/>
                </a:cubicBezTo>
                <a:cubicBezTo>
                  <a:pt x="91" y="0"/>
                  <a:pt x="90" y="0"/>
                  <a:pt x="89" y="1"/>
                </a:cubicBezTo>
                <a:cubicBezTo>
                  <a:pt x="83" y="3"/>
                  <a:pt x="71" y="9"/>
                  <a:pt x="53" y="9"/>
                </a:cubicBezTo>
                <a:cubicBezTo>
                  <a:pt x="43" y="9"/>
                  <a:pt x="31" y="7"/>
                  <a:pt x="19" y="1"/>
                </a:cubicBezTo>
                <a:cubicBezTo>
                  <a:pt x="17" y="1"/>
                  <a:pt x="16" y="1"/>
                  <a:pt x="16" y="1"/>
                </a:cubicBezTo>
                <a:cubicBezTo>
                  <a:pt x="13" y="1"/>
                  <a:pt x="13" y="3"/>
                  <a:pt x="13" y="7"/>
                </a:cubicBezTo>
                <a:lnTo>
                  <a:pt x="13" y="84"/>
                </a:lnTo>
                <a:cubicBezTo>
                  <a:pt x="13" y="88"/>
                  <a:pt x="13" y="91"/>
                  <a:pt x="17" y="91"/>
                </a:cubicBezTo>
                <a:cubicBezTo>
                  <a:pt x="18" y="91"/>
                  <a:pt x="19" y="90"/>
                  <a:pt x="20" y="88"/>
                </a:cubicBezTo>
                <a:cubicBezTo>
                  <a:pt x="23" y="84"/>
                  <a:pt x="33" y="70"/>
                  <a:pt x="54" y="70"/>
                </a:cubicBezTo>
                <a:cubicBezTo>
                  <a:pt x="67" y="70"/>
                  <a:pt x="74" y="82"/>
                  <a:pt x="76" y="87"/>
                </a:cubicBezTo>
                <a:cubicBezTo>
                  <a:pt x="80" y="96"/>
                  <a:pt x="80" y="106"/>
                  <a:pt x="80" y="119"/>
                </a:cubicBezTo>
                <a:cubicBezTo>
                  <a:pt x="80" y="129"/>
                  <a:pt x="80" y="144"/>
                  <a:pt x="74" y="155"/>
                </a:cubicBezTo>
                <a:cubicBezTo>
                  <a:pt x="68" y="165"/>
                  <a:pt x="58" y="172"/>
                  <a:pt x="46" y="172"/>
                </a:cubicBezTo>
                <a:cubicBezTo>
                  <a:pt x="27" y="172"/>
                  <a:pt x="13" y="158"/>
                  <a:pt x="8" y="143"/>
                </a:cubicBezTo>
                <a:cubicBezTo>
                  <a:pt x="9" y="143"/>
                  <a:pt x="10" y="143"/>
                  <a:pt x="13" y="143"/>
                </a:cubicBezTo>
                <a:cubicBezTo>
                  <a:pt x="21" y="143"/>
                  <a:pt x="26" y="137"/>
                  <a:pt x="26" y="131"/>
                </a:cubicBezTo>
                <a:cubicBezTo>
                  <a:pt x="26" y="124"/>
                  <a:pt x="21" y="118"/>
                  <a:pt x="13" y="118"/>
                </a:cubicBezTo>
                <a:cubicBezTo>
                  <a:pt x="9" y="118"/>
                  <a:pt x="0" y="120"/>
                  <a:pt x="0" y="132"/>
                </a:cubicBezTo>
                <a:cubicBezTo>
                  <a:pt x="0" y="154"/>
                  <a:pt x="18" y="179"/>
                  <a:pt x="47" y="179"/>
                </a:cubicBezTo>
                <a:cubicBezTo>
                  <a:pt x="77" y="179"/>
                  <a:pt x="104" y="154"/>
                  <a:pt x="104" y="12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3" name="Freeform 80"/>
          <p:cNvSpPr>
            <a:spLocks noEditPoints="1"/>
          </p:cNvSpPr>
          <p:nvPr/>
        </p:nvSpPr>
        <p:spPr bwMode="auto">
          <a:xfrm>
            <a:off x="1924050" y="4957763"/>
            <a:ext cx="98425" cy="125413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" name="Freeform 81"/>
          <p:cNvSpPr>
            <a:spLocks noEditPoints="1"/>
          </p:cNvSpPr>
          <p:nvPr/>
        </p:nvSpPr>
        <p:spPr bwMode="auto">
          <a:xfrm>
            <a:off x="2028825" y="5016500"/>
            <a:ext cx="74613" cy="123825"/>
          </a:xfrm>
          <a:custGeom>
            <a:avLst/>
            <a:gdLst>
              <a:gd name="T0" fmla="*/ 108 w 108"/>
              <a:gd name="T1" fmla="*/ 120 h 179"/>
              <a:gd name="T2" fmla="*/ 56 w 108"/>
              <a:gd name="T3" fmla="*/ 62 h 179"/>
              <a:gd name="T4" fmla="*/ 23 w 108"/>
              <a:gd name="T5" fmla="*/ 88 h 179"/>
              <a:gd name="T6" fmla="*/ 23 w 108"/>
              <a:gd name="T7" fmla="*/ 81 h 179"/>
              <a:gd name="T8" fmla="*/ 69 w 108"/>
              <a:gd name="T9" fmla="*/ 6 h 179"/>
              <a:gd name="T10" fmla="*/ 91 w 108"/>
              <a:gd name="T11" fmla="*/ 17 h 179"/>
              <a:gd name="T12" fmla="*/ 77 w 108"/>
              <a:gd name="T13" fmla="*/ 28 h 179"/>
              <a:gd name="T14" fmla="*/ 89 w 108"/>
              <a:gd name="T15" fmla="*/ 40 h 179"/>
              <a:gd name="T16" fmla="*/ 101 w 108"/>
              <a:gd name="T17" fmla="*/ 28 h 179"/>
              <a:gd name="T18" fmla="*/ 68 w 108"/>
              <a:gd name="T19" fmla="*/ 0 h 179"/>
              <a:gd name="T20" fmla="*/ 0 w 108"/>
              <a:gd name="T21" fmla="*/ 91 h 179"/>
              <a:gd name="T22" fmla="*/ 54 w 108"/>
              <a:gd name="T23" fmla="*/ 179 h 179"/>
              <a:gd name="T24" fmla="*/ 108 w 108"/>
              <a:gd name="T25" fmla="*/ 120 h 179"/>
              <a:gd name="T26" fmla="*/ 84 w 108"/>
              <a:gd name="T27" fmla="*/ 120 h 179"/>
              <a:gd name="T28" fmla="*/ 80 w 108"/>
              <a:gd name="T29" fmla="*/ 154 h 179"/>
              <a:gd name="T30" fmla="*/ 54 w 108"/>
              <a:gd name="T31" fmla="*/ 171 h 179"/>
              <a:gd name="T32" fmla="*/ 28 w 108"/>
              <a:gd name="T33" fmla="*/ 152 h 179"/>
              <a:gd name="T34" fmla="*/ 24 w 108"/>
              <a:gd name="T35" fmla="*/ 114 h 179"/>
              <a:gd name="T36" fmla="*/ 55 w 108"/>
              <a:gd name="T37" fmla="*/ 68 h 179"/>
              <a:gd name="T38" fmla="*/ 80 w 108"/>
              <a:gd name="T39" fmla="*/ 84 h 179"/>
              <a:gd name="T40" fmla="*/ 84 w 108"/>
              <a:gd name="T41" fmla="*/ 12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8" h="179">
                <a:moveTo>
                  <a:pt x="108" y="120"/>
                </a:moveTo>
                <a:cubicBezTo>
                  <a:pt x="108" y="87"/>
                  <a:pt x="84" y="62"/>
                  <a:pt x="56" y="62"/>
                </a:cubicBezTo>
                <a:cubicBezTo>
                  <a:pt x="38" y="62"/>
                  <a:pt x="28" y="75"/>
                  <a:pt x="23" y="88"/>
                </a:cubicBezTo>
                <a:lnTo>
                  <a:pt x="23" y="81"/>
                </a:lnTo>
                <a:cubicBezTo>
                  <a:pt x="23" y="16"/>
                  <a:pt x="55" y="6"/>
                  <a:pt x="69" y="6"/>
                </a:cubicBezTo>
                <a:cubicBezTo>
                  <a:pt x="75" y="6"/>
                  <a:pt x="86" y="8"/>
                  <a:pt x="91" y="17"/>
                </a:cubicBezTo>
                <a:cubicBezTo>
                  <a:pt x="88" y="17"/>
                  <a:pt x="77" y="17"/>
                  <a:pt x="77" y="28"/>
                </a:cubicBezTo>
                <a:cubicBezTo>
                  <a:pt x="77" y="36"/>
                  <a:pt x="83" y="40"/>
                  <a:pt x="89" y="40"/>
                </a:cubicBezTo>
                <a:cubicBezTo>
                  <a:pt x="93" y="40"/>
                  <a:pt x="101" y="38"/>
                  <a:pt x="101" y="28"/>
                </a:cubicBezTo>
                <a:cubicBezTo>
                  <a:pt x="101" y="12"/>
                  <a:pt x="90" y="0"/>
                  <a:pt x="68" y="0"/>
                </a:cubicBezTo>
                <a:cubicBezTo>
                  <a:pt x="35" y="0"/>
                  <a:pt x="0" y="33"/>
                  <a:pt x="0" y="91"/>
                </a:cubicBezTo>
                <a:cubicBezTo>
                  <a:pt x="0" y="160"/>
                  <a:pt x="30" y="179"/>
                  <a:pt x="54" y="179"/>
                </a:cubicBezTo>
                <a:cubicBezTo>
                  <a:pt x="83" y="179"/>
                  <a:pt x="108" y="154"/>
                  <a:pt x="108" y="120"/>
                </a:cubicBezTo>
                <a:close/>
                <a:moveTo>
                  <a:pt x="84" y="120"/>
                </a:moveTo>
                <a:cubicBezTo>
                  <a:pt x="84" y="132"/>
                  <a:pt x="84" y="145"/>
                  <a:pt x="80" y="154"/>
                </a:cubicBezTo>
                <a:cubicBezTo>
                  <a:pt x="72" y="170"/>
                  <a:pt x="60" y="171"/>
                  <a:pt x="54" y="171"/>
                </a:cubicBezTo>
                <a:cubicBezTo>
                  <a:pt x="38" y="171"/>
                  <a:pt x="30" y="156"/>
                  <a:pt x="28" y="152"/>
                </a:cubicBezTo>
                <a:cubicBezTo>
                  <a:pt x="24" y="140"/>
                  <a:pt x="24" y="119"/>
                  <a:pt x="24" y="114"/>
                </a:cubicBezTo>
                <a:cubicBezTo>
                  <a:pt x="24" y="94"/>
                  <a:pt x="32" y="68"/>
                  <a:pt x="55" y="68"/>
                </a:cubicBezTo>
                <a:cubicBezTo>
                  <a:pt x="59" y="68"/>
                  <a:pt x="71" y="68"/>
                  <a:pt x="80" y="84"/>
                </a:cubicBezTo>
                <a:cubicBezTo>
                  <a:pt x="84" y="94"/>
                  <a:pt x="84" y="107"/>
                  <a:pt x="84" y="1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Freeform 82"/>
          <p:cNvSpPr>
            <a:spLocks noEditPoints="1"/>
          </p:cNvSpPr>
          <p:nvPr/>
        </p:nvSpPr>
        <p:spPr bwMode="auto">
          <a:xfrm>
            <a:off x="1924050" y="5329238"/>
            <a:ext cx="98425" cy="127000"/>
          </a:xfrm>
          <a:custGeom>
            <a:avLst/>
            <a:gdLst>
              <a:gd name="T0" fmla="*/ 142 w 142"/>
              <a:gd name="T1" fmla="*/ 136 h 182"/>
              <a:gd name="T2" fmla="*/ 135 w 142"/>
              <a:gd name="T3" fmla="*/ 129 h 182"/>
              <a:gd name="T4" fmla="*/ 130 w 142"/>
              <a:gd name="T5" fmla="*/ 134 h 182"/>
              <a:gd name="T6" fmla="*/ 58 w 142"/>
              <a:gd name="T7" fmla="*/ 173 h 182"/>
              <a:gd name="T8" fmla="*/ 28 w 142"/>
              <a:gd name="T9" fmla="*/ 129 h 182"/>
              <a:gd name="T10" fmla="*/ 34 w 142"/>
              <a:gd name="T11" fmla="*/ 85 h 182"/>
              <a:gd name="T12" fmla="*/ 50 w 142"/>
              <a:gd name="T13" fmla="*/ 85 h 182"/>
              <a:gd name="T14" fmla="*/ 108 w 142"/>
              <a:gd name="T15" fmla="*/ 76 h 182"/>
              <a:gd name="T16" fmla="*/ 140 w 142"/>
              <a:gd name="T17" fmla="*/ 34 h 182"/>
              <a:gd name="T18" fmla="*/ 99 w 142"/>
              <a:gd name="T19" fmla="*/ 0 h 182"/>
              <a:gd name="T20" fmla="*/ 0 w 142"/>
              <a:gd name="T21" fmla="*/ 112 h 182"/>
              <a:gd name="T22" fmla="*/ 57 w 142"/>
              <a:gd name="T23" fmla="*/ 182 h 182"/>
              <a:gd name="T24" fmla="*/ 142 w 142"/>
              <a:gd name="T25" fmla="*/ 136 h 182"/>
              <a:gd name="T26" fmla="*/ 124 w 142"/>
              <a:gd name="T27" fmla="*/ 34 h 182"/>
              <a:gd name="T28" fmla="*/ 45 w 142"/>
              <a:gd name="T29" fmla="*/ 76 h 182"/>
              <a:gd name="T30" fmla="*/ 37 w 142"/>
              <a:gd name="T31" fmla="*/ 76 h 182"/>
              <a:gd name="T32" fmla="*/ 99 w 142"/>
              <a:gd name="T33" fmla="*/ 9 h 182"/>
              <a:gd name="T34" fmla="*/ 124 w 142"/>
              <a:gd name="T35" fmla="*/ 3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2">
                <a:moveTo>
                  <a:pt x="142" y="136"/>
                </a:moveTo>
                <a:cubicBezTo>
                  <a:pt x="142" y="134"/>
                  <a:pt x="138" y="129"/>
                  <a:pt x="135" y="129"/>
                </a:cubicBezTo>
                <a:cubicBezTo>
                  <a:pt x="134" y="129"/>
                  <a:pt x="133" y="130"/>
                  <a:pt x="130" y="134"/>
                </a:cubicBezTo>
                <a:cubicBezTo>
                  <a:pt x="100" y="171"/>
                  <a:pt x="65" y="173"/>
                  <a:pt x="58" y="173"/>
                </a:cubicBezTo>
                <a:cubicBezTo>
                  <a:pt x="32" y="173"/>
                  <a:pt x="28" y="144"/>
                  <a:pt x="28" y="129"/>
                </a:cubicBezTo>
                <a:cubicBezTo>
                  <a:pt x="28" y="114"/>
                  <a:pt x="32" y="96"/>
                  <a:pt x="34" y="85"/>
                </a:cubicBezTo>
                <a:lnTo>
                  <a:pt x="50" y="85"/>
                </a:lnTo>
                <a:cubicBezTo>
                  <a:pt x="62" y="85"/>
                  <a:pt x="89" y="84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1"/>
                  <a:pt x="0" y="112"/>
                </a:cubicBezTo>
                <a:cubicBezTo>
                  <a:pt x="0" y="148"/>
                  <a:pt x="19" y="182"/>
                  <a:pt x="57" y="182"/>
                </a:cubicBezTo>
                <a:cubicBezTo>
                  <a:pt x="108" y="182"/>
                  <a:pt x="142" y="142"/>
                  <a:pt x="142" y="136"/>
                </a:cubicBezTo>
                <a:close/>
                <a:moveTo>
                  <a:pt x="124" y="34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Freeform 83"/>
          <p:cNvSpPr>
            <a:spLocks/>
          </p:cNvSpPr>
          <p:nvPr/>
        </p:nvSpPr>
        <p:spPr bwMode="auto">
          <a:xfrm>
            <a:off x="2030413" y="5386388"/>
            <a:ext cx="79375" cy="127000"/>
          </a:xfrm>
          <a:custGeom>
            <a:avLst/>
            <a:gdLst>
              <a:gd name="T0" fmla="*/ 112 w 112"/>
              <a:gd name="T1" fmla="*/ 9 h 182"/>
              <a:gd name="T2" fmla="*/ 49 w 112"/>
              <a:gd name="T3" fmla="*/ 9 h 182"/>
              <a:gd name="T4" fmla="*/ 15 w 112"/>
              <a:gd name="T5" fmla="*/ 0 h 182"/>
              <a:gd name="T6" fmla="*/ 9 w 112"/>
              <a:gd name="T7" fmla="*/ 0 h 182"/>
              <a:gd name="T8" fmla="*/ 0 w 112"/>
              <a:gd name="T9" fmla="*/ 54 h 182"/>
              <a:gd name="T10" fmla="*/ 7 w 112"/>
              <a:gd name="T11" fmla="*/ 54 h 182"/>
              <a:gd name="T12" fmla="*/ 13 w 112"/>
              <a:gd name="T13" fmla="*/ 30 h 182"/>
              <a:gd name="T14" fmla="*/ 39 w 112"/>
              <a:gd name="T15" fmla="*/ 29 h 182"/>
              <a:gd name="T16" fmla="*/ 93 w 112"/>
              <a:gd name="T17" fmla="*/ 29 h 182"/>
              <a:gd name="T18" fmla="*/ 64 w 112"/>
              <a:gd name="T19" fmla="*/ 70 h 182"/>
              <a:gd name="T20" fmla="*/ 32 w 112"/>
              <a:gd name="T21" fmla="*/ 168 h 182"/>
              <a:gd name="T22" fmla="*/ 43 w 112"/>
              <a:gd name="T23" fmla="*/ 182 h 182"/>
              <a:gd name="T24" fmla="*/ 55 w 112"/>
              <a:gd name="T25" fmla="*/ 168 h 182"/>
              <a:gd name="T26" fmla="*/ 55 w 112"/>
              <a:gd name="T27" fmla="*/ 154 h 182"/>
              <a:gd name="T28" fmla="*/ 58 w 112"/>
              <a:gd name="T29" fmla="*/ 112 h 182"/>
              <a:gd name="T30" fmla="*/ 74 w 112"/>
              <a:gd name="T31" fmla="*/ 67 h 182"/>
              <a:gd name="T32" fmla="*/ 110 w 112"/>
              <a:gd name="T33" fmla="*/ 18 h 182"/>
              <a:gd name="T34" fmla="*/ 112 w 112"/>
              <a:gd name="T35" fmla="*/ 9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2" h="182">
                <a:moveTo>
                  <a:pt x="112" y="9"/>
                </a:moveTo>
                <a:lnTo>
                  <a:pt x="49" y="9"/>
                </a:lnTo>
                <a:cubicBezTo>
                  <a:pt x="17" y="9"/>
                  <a:pt x="16" y="5"/>
                  <a:pt x="15" y="0"/>
                </a:cubicBezTo>
                <a:lnTo>
                  <a:pt x="9" y="0"/>
                </a:lnTo>
                <a:lnTo>
                  <a:pt x="0" y="54"/>
                </a:lnTo>
                <a:lnTo>
                  <a:pt x="7" y="54"/>
                </a:lnTo>
                <a:cubicBezTo>
                  <a:pt x="8" y="50"/>
                  <a:pt x="10" y="33"/>
                  <a:pt x="13" y="30"/>
                </a:cubicBezTo>
                <a:cubicBezTo>
                  <a:pt x="15" y="29"/>
                  <a:pt x="35" y="29"/>
                  <a:pt x="39" y="29"/>
                </a:cubicBezTo>
                <a:lnTo>
                  <a:pt x="93" y="29"/>
                </a:lnTo>
                <a:lnTo>
                  <a:pt x="64" y="70"/>
                </a:lnTo>
                <a:cubicBezTo>
                  <a:pt x="40" y="105"/>
                  <a:pt x="32" y="141"/>
                  <a:pt x="32" y="168"/>
                </a:cubicBezTo>
                <a:cubicBezTo>
                  <a:pt x="32" y="170"/>
                  <a:pt x="32" y="182"/>
                  <a:pt x="43" y="182"/>
                </a:cubicBezTo>
                <a:cubicBezTo>
                  <a:pt x="55" y="182"/>
                  <a:pt x="55" y="170"/>
                  <a:pt x="55" y="168"/>
                </a:cubicBezTo>
                <a:lnTo>
                  <a:pt x="55" y="154"/>
                </a:lnTo>
                <a:cubicBezTo>
                  <a:pt x="55" y="140"/>
                  <a:pt x="56" y="126"/>
                  <a:pt x="58" y="112"/>
                </a:cubicBezTo>
                <a:cubicBezTo>
                  <a:pt x="59" y="106"/>
                  <a:pt x="63" y="83"/>
                  <a:pt x="74" y="67"/>
                </a:cubicBezTo>
                <a:lnTo>
                  <a:pt x="110" y="18"/>
                </a:lnTo>
                <a:cubicBezTo>
                  <a:pt x="112" y="15"/>
                  <a:pt x="112" y="14"/>
                  <a:pt x="112" y="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Freeform 84"/>
          <p:cNvSpPr>
            <a:spLocks/>
          </p:cNvSpPr>
          <p:nvPr/>
        </p:nvSpPr>
        <p:spPr bwMode="auto">
          <a:xfrm>
            <a:off x="2611438" y="2125663"/>
            <a:ext cx="115888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Freeform 85"/>
          <p:cNvSpPr>
            <a:spLocks noEditPoints="1"/>
          </p:cNvSpPr>
          <p:nvPr/>
        </p:nvSpPr>
        <p:spPr bwMode="auto">
          <a:xfrm>
            <a:off x="2724150" y="2184400"/>
            <a:ext cx="77788" cy="123825"/>
          </a:xfrm>
          <a:custGeom>
            <a:avLst/>
            <a:gdLst>
              <a:gd name="T0" fmla="*/ 110 w 110"/>
              <a:gd name="T1" fmla="*/ 90 h 179"/>
              <a:gd name="T2" fmla="*/ 99 w 110"/>
              <a:gd name="T3" fmla="*/ 29 h 179"/>
              <a:gd name="T4" fmla="*/ 55 w 110"/>
              <a:gd name="T5" fmla="*/ 0 h 179"/>
              <a:gd name="T6" fmla="*/ 10 w 110"/>
              <a:gd name="T7" fmla="*/ 31 h 179"/>
              <a:gd name="T8" fmla="*/ 0 w 110"/>
              <a:gd name="T9" fmla="*/ 90 h 179"/>
              <a:gd name="T10" fmla="*/ 12 w 110"/>
              <a:gd name="T11" fmla="*/ 152 h 179"/>
              <a:gd name="T12" fmla="*/ 55 w 110"/>
              <a:gd name="T13" fmla="*/ 179 h 179"/>
              <a:gd name="T14" fmla="*/ 100 w 110"/>
              <a:gd name="T15" fmla="*/ 148 h 179"/>
              <a:gd name="T16" fmla="*/ 110 w 110"/>
              <a:gd name="T17" fmla="*/ 90 h 179"/>
              <a:gd name="T18" fmla="*/ 88 w 110"/>
              <a:gd name="T19" fmla="*/ 87 h 179"/>
              <a:gd name="T20" fmla="*/ 85 w 110"/>
              <a:gd name="T21" fmla="*/ 140 h 179"/>
              <a:gd name="T22" fmla="*/ 55 w 110"/>
              <a:gd name="T23" fmla="*/ 173 h 179"/>
              <a:gd name="T24" fmla="*/ 25 w 110"/>
              <a:gd name="T25" fmla="*/ 141 h 179"/>
              <a:gd name="T26" fmla="*/ 22 w 110"/>
              <a:gd name="T27" fmla="*/ 87 h 179"/>
              <a:gd name="T28" fmla="*/ 24 w 110"/>
              <a:gd name="T29" fmla="*/ 39 h 179"/>
              <a:gd name="T30" fmla="*/ 55 w 110"/>
              <a:gd name="T31" fmla="*/ 5 h 179"/>
              <a:gd name="T32" fmla="*/ 85 w 110"/>
              <a:gd name="T33" fmla="*/ 36 h 179"/>
              <a:gd name="T34" fmla="*/ 88 w 110"/>
              <a:gd name="T35" fmla="*/ 87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0" h="179">
                <a:moveTo>
                  <a:pt x="110" y="90"/>
                </a:moveTo>
                <a:cubicBezTo>
                  <a:pt x="110" y="69"/>
                  <a:pt x="108" y="48"/>
                  <a:pt x="99" y="29"/>
                </a:cubicBezTo>
                <a:cubicBezTo>
                  <a:pt x="87" y="4"/>
                  <a:pt x="66" y="0"/>
                  <a:pt x="55" y="0"/>
                </a:cubicBezTo>
                <a:cubicBezTo>
                  <a:pt x="39" y="0"/>
                  <a:pt x="20" y="6"/>
                  <a:pt x="10" y="31"/>
                </a:cubicBezTo>
                <a:cubicBezTo>
                  <a:pt x="1" y="49"/>
                  <a:pt x="0" y="69"/>
                  <a:pt x="0" y="90"/>
                </a:cubicBezTo>
                <a:cubicBezTo>
                  <a:pt x="0" y="109"/>
                  <a:pt x="1" y="133"/>
                  <a:pt x="12" y="152"/>
                </a:cubicBezTo>
                <a:cubicBezTo>
                  <a:pt x="23" y="173"/>
                  <a:pt x="42" y="179"/>
                  <a:pt x="55" y="179"/>
                </a:cubicBezTo>
                <a:cubicBezTo>
                  <a:pt x="69" y="179"/>
                  <a:pt x="89" y="173"/>
                  <a:pt x="100" y="148"/>
                </a:cubicBezTo>
                <a:cubicBezTo>
                  <a:pt x="108" y="131"/>
                  <a:pt x="110" y="110"/>
                  <a:pt x="110" y="90"/>
                </a:cubicBezTo>
                <a:close/>
                <a:moveTo>
                  <a:pt x="88" y="87"/>
                </a:moveTo>
                <a:cubicBezTo>
                  <a:pt x="88" y="106"/>
                  <a:pt x="88" y="124"/>
                  <a:pt x="85" y="140"/>
                </a:cubicBezTo>
                <a:cubicBezTo>
                  <a:pt x="81" y="165"/>
                  <a:pt x="66" y="173"/>
                  <a:pt x="55" y="173"/>
                </a:cubicBezTo>
                <a:cubicBezTo>
                  <a:pt x="45" y="173"/>
                  <a:pt x="29" y="166"/>
                  <a:pt x="25" y="141"/>
                </a:cubicBezTo>
                <a:cubicBezTo>
                  <a:pt x="22" y="126"/>
                  <a:pt x="22" y="102"/>
                  <a:pt x="22" y="87"/>
                </a:cubicBezTo>
                <a:cubicBezTo>
                  <a:pt x="22" y="70"/>
                  <a:pt x="22" y="53"/>
                  <a:pt x="24" y="39"/>
                </a:cubicBezTo>
                <a:cubicBezTo>
                  <a:pt x="29" y="8"/>
                  <a:pt x="48" y="5"/>
                  <a:pt x="55" y="5"/>
                </a:cubicBezTo>
                <a:cubicBezTo>
                  <a:pt x="63" y="5"/>
                  <a:pt x="81" y="10"/>
                  <a:pt x="85" y="36"/>
                </a:cubicBezTo>
                <a:cubicBezTo>
                  <a:pt x="88" y="50"/>
                  <a:pt x="88" y="70"/>
                  <a:pt x="88" y="8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Freeform 86"/>
          <p:cNvSpPr>
            <a:spLocks/>
          </p:cNvSpPr>
          <p:nvPr/>
        </p:nvSpPr>
        <p:spPr bwMode="auto">
          <a:xfrm>
            <a:off x="2984500" y="212566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8 w 164"/>
              <a:gd name="T3" fmla="*/ 0 h 181"/>
              <a:gd name="T4" fmla="*/ 129 w 164"/>
              <a:gd name="T5" fmla="*/ 18 h 181"/>
              <a:gd name="T6" fmla="*/ 134 w 164"/>
              <a:gd name="T7" fmla="*/ 29 h 181"/>
              <a:gd name="T8" fmla="*/ 145 w 164"/>
              <a:gd name="T9" fmla="*/ 61 h 181"/>
              <a:gd name="T10" fmla="*/ 80 w 164"/>
              <a:gd name="T11" fmla="*/ 172 h 181"/>
              <a:gd name="T12" fmla="*/ 54 w 164"/>
              <a:gd name="T13" fmla="*/ 139 h 181"/>
              <a:gd name="T14" fmla="*/ 77 w 164"/>
              <a:gd name="T15" fmla="*/ 52 h 181"/>
              <a:gd name="T16" fmla="*/ 82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1 w 164"/>
              <a:gd name="T27" fmla="*/ 9 h 181"/>
              <a:gd name="T28" fmla="*/ 59 w 164"/>
              <a:gd name="T29" fmla="*/ 20 h 181"/>
              <a:gd name="T30" fmla="*/ 50 w 164"/>
              <a:gd name="T31" fmla="*/ 56 h 181"/>
              <a:gd name="T32" fmla="*/ 29 w 164"/>
              <a:gd name="T33" fmla="*/ 133 h 181"/>
              <a:gd name="T34" fmla="*/ 79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8" y="0"/>
                </a:cubicBezTo>
                <a:cubicBezTo>
                  <a:pt x="139" y="0"/>
                  <a:pt x="129" y="9"/>
                  <a:pt x="129" y="18"/>
                </a:cubicBezTo>
                <a:cubicBezTo>
                  <a:pt x="129" y="24"/>
                  <a:pt x="131" y="26"/>
                  <a:pt x="134" y="29"/>
                </a:cubicBezTo>
                <a:cubicBezTo>
                  <a:pt x="143" y="40"/>
                  <a:pt x="145" y="52"/>
                  <a:pt x="145" y="61"/>
                </a:cubicBezTo>
                <a:cubicBezTo>
                  <a:pt x="145" y="72"/>
                  <a:pt x="126" y="172"/>
                  <a:pt x="80" y="172"/>
                </a:cubicBezTo>
                <a:cubicBezTo>
                  <a:pt x="58" y="172"/>
                  <a:pt x="54" y="152"/>
                  <a:pt x="54" y="139"/>
                </a:cubicBezTo>
                <a:cubicBezTo>
                  <a:pt x="54" y="116"/>
                  <a:pt x="67" y="81"/>
                  <a:pt x="77" y="52"/>
                </a:cubicBezTo>
                <a:cubicBezTo>
                  <a:pt x="79" y="46"/>
                  <a:pt x="82" y="40"/>
                  <a:pt x="82" y="32"/>
                </a:cubicBezTo>
                <a:cubicBezTo>
                  <a:pt x="82" y="12"/>
                  <a:pt x="69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2" y="65"/>
                  <a:pt x="13" y="59"/>
                </a:cubicBezTo>
                <a:cubicBezTo>
                  <a:pt x="17" y="47"/>
                  <a:pt x="27" y="9"/>
                  <a:pt x="51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50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9" y="181"/>
                </a:cubicBezTo>
                <a:cubicBezTo>
                  <a:pt x="146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Freeform 87"/>
          <p:cNvSpPr>
            <a:spLocks/>
          </p:cNvSpPr>
          <p:nvPr/>
        </p:nvSpPr>
        <p:spPr bwMode="auto">
          <a:xfrm>
            <a:off x="3105150" y="2184400"/>
            <a:ext cx="60325" cy="120650"/>
          </a:xfrm>
          <a:custGeom>
            <a:avLst/>
            <a:gdLst>
              <a:gd name="T0" fmla="*/ 86 w 86"/>
              <a:gd name="T1" fmla="*/ 173 h 173"/>
              <a:gd name="T2" fmla="*/ 86 w 86"/>
              <a:gd name="T3" fmla="*/ 165 h 173"/>
              <a:gd name="T4" fmla="*/ 78 w 86"/>
              <a:gd name="T5" fmla="*/ 165 h 173"/>
              <a:gd name="T6" fmla="*/ 54 w 86"/>
              <a:gd name="T7" fmla="*/ 152 h 173"/>
              <a:gd name="T8" fmla="*/ 54 w 86"/>
              <a:gd name="T9" fmla="*/ 6 h 173"/>
              <a:gd name="T10" fmla="*/ 48 w 86"/>
              <a:gd name="T11" fmla="*/ 0 h 173"/>
              <a:gd name="T12" fmla="*/ 0 w 86"/>
              <a:gd name="T13" fmla="*/ 16 h 173"/>
              <a:gd name="T14" fmla="*/ 0 w 86"/>
              <a:gd name="T15" fmla="*/ 24 h 173"/>
              <a:gd name="T16" fmla="*/ 35 w 86"/>
              <a:gd name="T17" fmla="*/ 18 h 173"/>
              <a:gd name="T18" fmla="*/ 35 w 86"/>
              <a:gd name="T19" fmla="*/ 152 h 173"/>
              <a:gd name="T20" fmla="*/ 10 w 86"/>
              <a:gd name="T21" fmla="*/ 165 h 173"/>
              <a:gd name="T22" fmla="*/ 2 w 86"/>
              <a:gd name="T23" fmla="*/ 165 h 173"/>
              <a:gd name="T24" fmla="*/ 2 w 86"/>
              <a:gd name="T25" fmla="*/ 173 h 173"/>
              <a:gd name="T26" fmla="*/ 44 w 86"/>
              <a:gd name="T27" fmla="*/ 172 h 173"/>
              <a:gd name="T28" fmla="*/ 86 w 86"/>
              <a:gd name="T29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6" h="173">
                <a:moveTo>
                  <a:pt x="86" y="173"/>
                </a:moveTo>
                <a:lnTo>
                  <a:pt x="86" y="165"/>
                </a:lnTo>
                <a:lnTo>
                  <a:pt x="78" y="165"/>
                </a:lnTo>
                <a:cubicBezTo>
                  <a:pt x="55" y="165"/>
                  <a:pt x="54" y="162"/>
                  <a:pt x="54" y="152"/>
                </a:cubicBezTo>
                <a:lnTo>
                  <a:pt x="54" y="6"/>
                </a:lnTo>
                <a:cubicBezTo>
                  <a:pt x="54" y="0"/>
                  <a:pt x="54" y="0"/>
                  <a:pt x="48" y="0"/>
                </a:cubicBezTo>
                <a:cubicBezTo>
                  <a:pt x="32" y="16"/>
                  <a:pt x="9" y="16"/>
                  <a:pt x="0" y="16"/>
                </a:cubicBezTo>
                <a:lnTo>
                  <a:pt x="0" y="24"/>
                </a:lnTo>
                <a:cubicBezTo>
                  <a:pt x="6" y="24"/>
                  <a:pt x="21" y="24"/>
                  <a:pt x="35" y="18"/>
                </a:cubicBezTo>
                <a:lnTo>
                  <a:pt x="35" y="152"/>
                </a:lnTo>
                <a:cubicBezTo>
                  <a:pt x="35" y="162"/>
                  <a:pt x="34" y="165"/>
                  <a:pt x="10" y="165"/>
                </a:cubicBezTo>
                <a:lnTo>
                  <a:pt x="2" y="165"/>
                </a:lnTo>
                <a:lnTo>
                  <a:pt x="2" y="173"/>
                </a:lnTo>
                <a:cubicBezTo>
                  <a:pt x="11" y="172"/>
                  <a:pt x="34" y="172"/>
                  <a:pt x="44" y="172"/>
                </a:cubicBezTo>
                <a:cubicBezTo>
                  <a:pt x="55" y="172"/>
                  <a:pt x="77" y="172"/>
                  <a:pt x="86" y="17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Freeform 88"/>
          <p:cNvSpPr>
            <a:spLocks/>
          </p:cNvSpPr>
          <p:nvPr/>
        </p:nvSpPr>
        <p:spPr bwMode="auto">
          <a:xfrm>
            <a:off x="3355975" y="2125663"/>
            <a:ext cx="115888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4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4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" name="Freeform 89"/>
          <p:cNvSpPr>
            <a:spLocks/>
          </p:cNvSpPr>
          <p:nvPr/>
        </p:nvSpPr>
        <p:spPr bwMode="auto">
          <a:xfrm>
            <a:off x="3471863" y="2184400"/>
            <a:ext cx="71438" cy="120650"/>
          </a:xfrm>
          <a:custGeom>
            <a:avLst/>
            <a:gdLst>
              <a:gd name="T0" fmla="*/ 103 w 103"/>
              <a:gd name="T1" fmla="*/ 128 h 173"/>
              <a:gd name="T2" fmla="*/ 97 w 103"/>
              <a:gd name="T3" fmla="*/ 128 h 173"/>
              <a:gd name="T4" fmla="*/ 91 w 103"/>
              <a:gd name="T5" fmla="*/ 151 h 173"/>
              <a:gd name="T6" fmla="*/ 67 w 103"/>
              <a:gd name="T7" fmla="*/ 153 h 173"/>
              <a:gd name="T8" fmla="*/ 20 w 103"/>
              <a:gd name="T9" fmla="*/ 153 h 173"/>
              <a:gd name="T10" fmla="*/ 47 w 103"/>
              <a:gd name="T11" fmla="*/ 126 h 173"/>
              <a:gd name="T12" fmla="*/ 103 w 103"/>
              <a:gd name="T13" fmla="*/ 50 h 173"/>
              <a:gd name="T14" fmla="*/ 48 w 103"/>
              <a:gd name="T15" fmla="*/ 0 h 173"/>
              <a:gd name="T16" fmla="*/ 0 w 103"/>
              <a:gd name="T17" fmla="*/ 47 h 173"/>
              <a:gd name="T18" fmla="*/ 13 w 103"/>
              <a:gd name="T19" fmla="*/ 61 h 173"/>
              <a:gd name="T20" fmla="*/ 27 w 103"/>
              <a:gd name="T21" fmla="*/ 48 h 173"/>
              <a:gd name="T22" fmla="*/ 13 w 103"/>
              <a:gd name="T23" fmla="*/ 34 h 173"/>
              <a:gd name="T24" fmla="*/ 10 w 103"/>
              <a:gd name="T25" fmla="*/ 34 h 173"/>
              <a:gd name="T26" fmla="*/ 45 w 103"/>
              <a:gd name="T27" fmla="*/ 8 h 173"/>
              <a:gd name="T28" fmla="*/ 80 w 103"/>
              <a:gd name="T29" fmla="*/ 50 h 173"/>
              <a:gd name="T30" fmla="*/ 52 w 103"/>
              <a:gd name="T31" fmla="*/ 108 h 173"/>
              <a:gd name="T32" fmla="*/ 3 w 103"/>
              <a:gd name="T33" fmla="*/ 163 h 173"/>
              <a:gd name="T34" fmla="*/ 0 w 103"/>
              <a:gd name="T35" fmla="*/ 173 h 173"/>
              <a:gd name="T36" fmla="*/ 96 w 103"/>
              <a:gd name="T37" fmla="*/ 173 h 173"/>
              <a:gd name="T38" fmla="*/ 103 w 103"/>
              <a:gd name="T39" fmla="*/ 128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3" h="173">
                <a:moveTo>
                  <a:pt x="103" y="128"/>
                </a:moveTo>
                <a:lnTo>
                  <a:pt x="97" y="128"/>
                </a:lnTo>
                <a:cubicBezTo>
                  <a:pt x="96" y="135"/>
                  <a:pt x="94" y="147"/>
                  <a:pt x="91" y="151"/>
                </a:cubicBezTo>
                <a:cubicBezTo>
                  <a:pt x="89" y="153"/>
                  <a:pt x="72" y="153"/>
                  <a:pt x="67" y="153"/>
                </a:cubicBezTo>
                <a:lnTo>
                  <a:pt x="20" y="153"/>
                </a:lnTo>
                <a:lnTo>
                  <a:pt x="47" y="126"/>
                </a:lnTo>
                <a:cubicBezTo>
                  <a:pt x="88" y="90"/>
                  <a:pt x="103" y="76"/>
                  <a:pt x="103" y="50"/>
                </a:cubicBezTo>
                <a:cubicBezTo>
                  <a:pt x="103" y="21"/>
                  <a:pt x="80" y="0"/>
                  <a:pt x="48" y="0"/>
                </a:cubicBezTo>
                <a:cubicBezTo>
                  <a:pt x="19" y="0"/>
                  <a:pt x="0" y="24"/>
                  <a:pt x="0" y="47"/>
                </a:cubicBezTo>
                <a:cubicBezTo>
                  <a:pt x="0" y="61"/>
                  <a:pt x="13" y="61"/>
                  <a:pt x="13" y="61"/>
                </a:cubicBezTo>
                <a:cubicBezTo>
                  <a:pt x="18" y="61"/>
                  <a:pt x="27" y="58"/>
                  <a:pt x="27" y="48"/>
                </a:cubicBezTo>
                <a:cubicBezTo>
                  <a:pt x="27" y="41"/>
                  <a:pt x="22" y="34"/>
                  <a:pt x="13" y="34"/>
                </a:cubicBezTo>
                <a:cubicBezTo>
                  <a:pt x="11" y="34"/>
                  <a:pt x="11" y="34"/>
                  <a:pt x="10" y="34"/>
                </a:cubicBezTo>
                <a:cubicBezTo>
                  <a:pt x="16" y="17"/>
                  <a:pt x="30" y="8"/>
                  <a:pt x="45" y="8"/>
                </a:cubicBezTo>
                <a:cubicBezTo>
                  <a:pt x="69" y="8"/>
                  <a:pt x="80" y="29"/>
                  <a:pt x="80" y="50"/>
                </a:cubicBezTo>
                <a:cubicBezTo>
                  <a:pt x="80" y="71"/>
                  <a:pt x="67" y="92"/>
                  <a:pt x="52" y="108"/>
                </a:cubicBezTo>
                <a:lnTo>
                  <a:pt x="3" y="163"/>
                </a:lnTo>
                <a:cubicBezTo>
                  <a:pt x="0" y="166"/>
                  <a:pt x="0" y="167"/>
                  <a:pt x="0" y="173"/>
                </a:cubicBezTo>
                <a:lnTo>
                  <a:pt x="96" y="173"/>
                </a:lnTo>
                <a:lnTo>
                  <a:pt x="103" y="1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Freeform 90"/>
          <p:cNvSpPr>
            <a:spLocks/>
          </p:cNvSpPr>
          <p:nvPr/>
        </p:nvSpPr>
        <p:spPr bwMode="auto">
          <a:xfrm>
            <a:off x="3729038" y="212566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Freeform 91"/>
          <p:cNvSpPr>
            <a:spLocks/>
          </p:cNvSpPr>
          <p:nvPr/>
        </p:nvSpPr>
        <p:spPr bwMode="auto">
          <a:xfrm>
            <a:off x="3841750" y="2184400"/>
            <a:ext cx="74613" cy="123825"/>
          </a:xfrm>
          <a:custGeom>
            <a:avLst/>
            <a:gdLst>
              <a:gd name="T0" fmla="*/ 108 w 108"/>
              <a:gd name="T1" fmla="*/ 128 h 179"/>
              <a:gd name="T2" fmla="*/ 64 w 108"/>
              <a:gd name="T3" fmla="*/ 81 h 179"/>
              <a:gd name="T4" fmla="*/ 101 w 108"/>
              <a:gd name="T5" fmla="*/ 36 h 179"/>
              <a:gd name="T6" fmla="*/ 53 w 108"/>
              <a:gd name="T7" fmla="*/ 0 h 179"/>
              <a:gd name="T8" fmla="*/ 7 w 108"/>
              <a:gd name="T9" fmla="*/ 35 h 179"/>
              <a:gd name="T10" fmla="*/ 20 w 108"/>
              <a:gd name="T11" fmla="*/ 49 h 179"/>
              <a:gd name="T12" fmla="*/ 33 w 108"/>
              <a:gd name="T13" fmla="*/ 35 h 179"/>
              <a:gd name="T14" fmla="*/ 17 w 108"/>
              <a:gd name="T15" fmla="*/ 22 h 179"/>
              <a:gd name="T16" fmla="*/ 52 w 108"/>
              <a:gd name="T17" fmla="*/ 6 h 179"/>
              <a:gd name="T18" fmla="*/ 77 w 108"/>
              <a:gd name="T19" fmla="*/ 35 h 179"/>
              <a:gd name="T20" fmla="*/ 70 w 108"/>
              <a:gd name="T21" fmla="*/ 65 h 179"/>
              <a:gd name="T22" fmla="*/ 46 w 108"/>
              <a:gd name="T23" fmla="*/ 79 h 179"/>
              <a:gd name="T24" fmla="*/ 36 w 108"/>
              <a:gd name="T25" fmla="*/ 79 h 179"/>
              <a:gd name="T26" fmla="*/ 32 w 108"/>
              <a:gd name="T27" fmla="*/ 82 h 179"/>
              <a:gd name="T28" fmla="*/ 39 w 108"/>
              <a:gd name="T29" fmla="*/ 85 h 179"/>
              <a:gd name="T30" fmla="*/ 50 w 108"/>
              <a:gd name="T31" fmla="*/ 85 h 179"/>
              <a:gd name="T32" fmla="*/ 81 w 108"/>
              <a:gd name="T33" fmla="*/ 128 h 179"/>
              <a:gd name="T34" fmla="*/ 52 w 108"/>
              <a:gd name="T35" fmla="*/ 171 h 179"/>
              <a:gd name="T36" fmla="*/ 12 w 108"/>
              <a:gd name="T37" fmla="*/ 152 h 179"/>
              <a:gd name="T38" fmla="*/ 29 w 108"/>
              <a:gd name="T39" fmla="*/ 137 h 179"/>
              <a:gd name="T40" fmla="*/ 15 w 108"/>
              <a:gd name="T41" fmla="*/ 123 h 179"/>
              <a:gd name="T42" fmla="*/ 0 w 108"/>
              <a:gd name="T43" fmla="*/ 138 h 179"/>
              <a:gd name="T44" fmla="*/ 52 w 108"/>
              <a:gd name="T45" fmla="*/ 179 h 179"/>
              <a:gd name="T46" fmla="*/ 108 w 108"/>
              <a:gd name="T47" fmla="*/ 12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8" h="179">
                <a:moveTo>
                  <a:pt x="108" y="128"/>
                </a:moveTo>
                <a:cubicBezTo>
                  <a:pt x="108" y="107"/>
                  <a:pt x="91" y="87"/>
                  <a:pt x="64" y="81"/>
                </a:cubicBezTo>
                <a:cubicBezTo>
                  <a:pt x="86" y="74"/>
                  <a:pt x="101" y="56"/>
                  <a:pt x="101" y="36"/>
                </a:cubicBezTo>
                <a:cubicBezTo>
                  <a:pt x="101" y="14"/>
                  <a:pt x="78" y="0"/>
                  <a:pt x="53" y="0"/>
                </a:cubicBezTo>
                <a:cubicBezTo>
                  <a:pt x="27" y="0"/>
                  <a:pt x="7" y="15"/>
                  <a:pt x="7" y="35"/>
                </a:cubicBezTo>
                <a:cubicBezTo>
                  <a:pt x="7" y="44"/>
                  <a:pt x="13" y="49"/>
                  <a:pt x="20" y="49"/>
                </a:cubicBezTo>
                <a:cubicBezTo>
                  <a:pt x="28" y="49"/>
                  <a:pt x="33" y="43"/>
                  <a:pt x="33" y="35"/>
                </a:cubicBezTo>
                <a:cubicBezTo>
                  <a:pt x="33" y="22"/>
                  <a:pt x="21" y="22"/>
                  <a:pt x="17" y="22"/>
                </a:cubicBezTo>
                <a:cubicBezTo>
                  <a:pt x="25" y="10"/>
                  <a:pt x="43" y="6"/>
                  <a:pt x="52" y="6"/>
                </a:cubicBezTo>
                <a:cubicBezTo>
                  <a:pt x="63" y="6"/>
                  <a:pt x="77" y="12"/>
                  <a:pt x="77" y="35"/>
                </a:cubicBezTo>
                <a:cubicBezTo>
                  <a:pt x="77" y="38"/>
                  <a:pt x="76" y="54"/>
                  <a:pt x="70" y="65"/>
                </a:cubicBezTo>
                <a:cubicBezTo>
                  <a:pt x="62" y="77"/>
                  <a:pt x="53" y="78"/>
                  <a:pt x="46" y="79"/>
                </a:cubicBezTo>
                <a:cubicBezTo>
                  <a:pt x="44" y="79"/>
                  <a:pt x="38" y="79"/>
                  <a:pt x="36" y="79"/>
                </a:cubicBezTo>
                <a:cubicBezTo>
                  <a:pt x="34" y="80"/>
                  <a:pt x="32" y="80"/>
                  <a:pt x="32" y="82"/>
                </a:cubicBezTo>
                <a:cubicBezTo>
                  <a:pt x="32" y="85"/>
                  <a:pt x="34" y="85"/>
                  <a:pt x="39" y="85"/>
                </a:cubicBezTo>
                <a:lnTo>
                  <a:pt x="50" y="85"/>
                </a:lnTo>
                <a:cubicBezTo>
                  <a:pt x="71" y="85"/>
                  <a:pt x="81" y="103"/>
                  <a:pt x="81" y="128"/>
                </a:cubicBezTo>
                <a:cubicBezTo>
                  <a:pt x="81" y="164"/>
                  <a:pt x="63" y="171"/>
                  <a:pt x="52" y="171"/>
                </a:cubicBezTo>
                <a:cubicBezTo>
                  <a:pt x="41" y="171"/>
                  <a:pt x="21" y="167"/>
                  <a:pt x="12" y="152"/>
                </a:cubicBezTo>
                <a:cubicBezTo>
                  <a:pt x="21" y="153"/>
                  <a:pt x="29" y="147"/>
                  <a:pt x="29" y="137"/>
                </a:cubicBezTo>
                <a:cubicBezTo>
                  <a:pt x="29" y="128"/>
                  <a:pt x="22" y="123"/>
                  <a:pt x="15" y="123"/>
                </a:cubicBezTo>
                <a:cubicBezTo>
                  <a:pt x="8" y="123"/>
                  <a:pt x="0" y="126"/>
                  <a:pt x="0" y="138"/>
                </a:cubicBezTo>
                <a:cubicBezTo>
                  <a:pt x="0" y="161"/>
                  <a:pt x="24" y="179"/>
                  <a:pt x="52" y="179"/>
                </a:cubicBezTo>
                <a:cubicBezTo>
                  <a:pt x="84" y="179"/>
                  <a:pt x="108" y="155"/>
                  <a:pt x="108" y="1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Freeform 92"/>
          <p:cNvSpPr>
            <a:spLocks/>
          </p:cNvSpPr>
          <p:nvPr/>
        </p:nvSpPr>
        <p:spPr bwMode="auto">
          <a:xfrm>
            <a:off x="4100513" y="212566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8 w 164"/>
              <a:gd name="T3" fmla="*/ 0 h 181"/>
              <a:gd name="T4" fmla="*/ 129 w 164"/>
              <a:gd name="T5" fmla="*/ 18 h 181"/>
              <a:gd name="T6" fmla="*/ 134 w 164"/>
              <a:gd name="T7" fmla="*/ 29 h 181"/>
              <a:gd name="T8" fmla="*/ 145 w 164"/>
              <a:gd name="T9" fmla="*/ 61 h 181"/>
              <a:gd name="T10" fmla="*/ 80 w 164"/>
              <a:gd name="T11" fmla="*/ 172 h 181"/>
              <a:gd name="T12" fmla="*/ 54 w 164"/>
              <a:gd name="T13" fmla="*/ 139 h 181"/>
              <a:gd name="T14" fmla="*/ 77 w 164"/>
              <a:gd name="T15" fmla="*/ 52 h 181"/>
              <a:gd name="T16" fmla="*/ 82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1 w 164"/>
              <a:gd name="T27" fmla="*/ 9 h 181"/>
              <a:gd name="T28" fmla="*/ 59 w 164"/>
              <a:gd name="T29" fmla="*/ 20 h 181"/>
              <a:gd name="T30" fmla="*/ 50 w 164"/>
              <a:gd name="T31" fmla="*/ 56 h 181"/>
              <a:gd name="T32" fmla="*/ 29 w 164"/>
              <a:gd name="T33" fmla="*/ 133 h 181"/>
              <a:gd name="T34" fmla="*/ 79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8" y="0"/>
                </a:cubicBezTo>
                <a:cubicBezTo>
                  <a:pt x="139" y="0"/>
                  <a:pt x="129" y="9"/>
                  <a:pt x="129" y="18"/>
                </a:cubicBezTo>
                <a:cubicBezTo>
                  <a:pt x="129" y="24"/>
                  <a:pt x="131" y="26"/>
                  <a:pt x="134" y="29"/>
                </a:cubicBezTo>
                <a:cubicBezTo>
                  <a:pt x="143" y="40"/>
                  <a:pt x="145" y="52"/>
                  <a:pt x="145" y="61"/>
                </a:cubicBezTo>
                <a:cubicBezTo>
                  <a:pt x="145" y="72"/>
                  <a:pt x="126" y="172"/>
                  <a:pt x="80" y="172"/>
                </a:cubicBezTo>
                <a:cubicBezTo>
                  <a:pt x="58" y="172"/>
                  <a:pt x="54" y="152"/>
                  <a:pt x="54" y="139"/>
                </a:cubicBezTo>
                <a:cubicBezTo>
                  <a:pt x="54" y="116"/>
                  <a:pt x="67" y="81"/>
                  <a:pt x="77" y="52"/>
                </a:cubicBezTo>
                <a:cubicBezTo>
                  <a:pt x="79" y="46"/>
                  <a:pt x="82" y="40"/>
                  <a:pt x="82" y="32"/>
                </a:cubicBezTo>
                <a:cubicBezTo>
                  <a:pt x="82" y="12"/>
                  <a:pt x="69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2" y="65"/>
                  <a:pt x="13" y="59"/>
                </a:cubicBezTo>
                <a:cubicBezTo>
                  <a:pt x="17" y="47"/>
                  <a:pt x="27" y="9"/>
                  <a:pt x="51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50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9" y="181"/>
                </a:cubicBezTo>
                <a:cubicBezTo>
                  <a:pt x="146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Freeform 93"/>
          <p:cNvSpPr>
            <a:spLocks noEditPoints="1"/>
          </p:cNvSpPr>
          <p:nvPr/>
        </p:nvSpPr>
        <p:spPr bwMode="auto">
          <a:xfrm>
            <a:off x="4211638" y="2181225"/>
            <a:ext cx="79375" cy="123825"/>
          </a:xfrm>
          <a:custGeom>
            <a:avLst/>
            <a:gdLst>
              <a:gd name="T0" fmla="*/ 115 w 115"/>
              <a:gd name="T1" fmla="*/ 133 h 176"/>
              <a:gd name="T2" fmla="*/ 115 w 115"/>
              <a:gd name="T3" fmla="*/ 125 h 176"/>
              <a:gd name="T4" fmla="*/ 89 w 115"/>
              <a:gd name="T5" fmla="*/ 125 h 176"/>
              <a:gd name="T6" fmla="*/ 89 w 115"/>
              <a:gd name="T7" fmla="*/ 7 h 176"/>
              <a:gd name="T8" fmla="*/ 85 w 115"/>
              <a:gd name="T9" fmla="*/ 0 h 176"/>
              <a:gd name="T10" fmla="*/ 79 w 115"/>
              <a:gd name="T11" fmla="*/ 3 h 176"/>
              <a:gd name="T12" fmla="*/ 0 w 115"/>
              <a:gd name="T13" fmla="*/ 125 h 176"/>
              <a:gd name="T14" fmla="*/ 0 w 115"/>
              <a:gd name="T15" fmla="*/ 133 h 176"/>
              <a:gd name="T16" fmla="*/ 69 w 115"/>
              <a:gd name="T17" fmla="*/ 133 h 176"/>
              <a:gd name="T18" fmla="*/ 69 w 115"/>
              <a:gd name="T19" fmla="*/ 156 h 176"/>
              <a:gd name="T20" fmla="*/ 49 w 115"/>
              <a:gd name="T21" fmla="*/ 168 h 176"/>
              <a:gd name="T22" fmla="*/ 44 w 115"/>
              <a:gd name="T23" fmla="*/ 168 h 176"/>
              <a:gd name="T24" fmla="*/ 44 w 115"/>
              <a:gd name="T25" fmla="*/ 176 h 176"/>
              <a:gd name="T26" fmla="*/ 79 w 115"/>
              <a:gd name="T27" fmla="*/ 175 h 176"/>
              <a:gd name="T28" fmla="*/ 114 w 115"/>
              <a:gd name="T29" fmla="*/ 176 h 176"/>
              <a:gd name="T30" fmla="*/ 114 w 115"/>
              <a:gd name="T31" fmla="*/ 168 h 176"/>
              <a:gd name="T32" fmla="*/ 109 w 115"/>
              <a:gd name="T33" fmla="*/ 168 h 176"/>
              <a:gd name="T34" fmla="*/ 89 w 115"/>
              <a:gd name="T35" fmla="*/ 156 h 176"/>
              <a:gd name="T36" fmla="*/ 89 w 115"/>
              <a:gd name="T37" fmla="*/ 133 h 176"/>
              <a:gd name="T38" fmla="*/ 115 w 115"/>
              <a:gd name="T39" fmla="*/ 133 h 176"/>
              <a:gd name="T40" fmla="*/ 70 w 115"/>
              <a:gd name="T41" fmla="*/ 125 h 176"/>
              <a:gd name="T42" fmla="*/ 7 w 115"/>
              <a:gd name="T43" fmla="*/ 125 h 176"/>
              <a:gd name="T44" fmla="*/ 70 w 115"/>
              <a:gd name="T45" fmla="*/ 28 h 176"/>
              <a:gd name="T46" fmla="*/ 70 w 115"/>
              <a:gd name="T47" fmla="*/ 12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5" h="176">
                <a:moveTo>
                  <a:pt x="115" y="133"/>
                </a:moveTo>
                <a:lnTo>
                  <a:pt x="115" y="125"/>
                </a:lnTo>
                <a:lnTo>
                  <a:pt x="89" y="125"/>
                </a:lnTo>
                <a:lnTo>
                  <a:pt x="89" y="7"/>
                </a:lnTo>
                <a:cubicBezTo>
                  <a:pt x="89" y="1"/>
                  <a:pt x="89" y="0"/>
                  <a:pt x="85" y="0"/>
                </a:cubicBezTo>
                <a:cubicBezTo>
                  <a:pt x="82" y="0"/>
                  <a:pt x="82" y="0"/>
                  <a:pt x="79" y="3"/>
                </a:cubicBezTo>
                <a:lnTo>
                  <a:pt x="0" y="125"/>
                </a:lnTo>
                <a:lnTo>
                  <a:pt x="0" y="133"/>
                </a:lnTo>
                <a:lnTo>
                  <a:pt x="69" y="133"/>
                </a:lnTo>
                <a:lnTo>
                  <a:pt x="69" y="156"/>
                </a:lnTo>
                <a:cubicBezTo>
                  <a:pt x="69" y="165"/>
                  <a:pt x="68" y="168"/>
                  <a:pt x="49" y="168"/>
                </a:cubicBezTo>
                <a:lnTo>
                  <a:pt x="44" y="168"/>
                </a:lnTo>
                <a:lnTo>
                  <a:pt x="44" y="176"/>
                </a:lnTo>
                <a:cubicBezTo>
                  <a:pt x="54" y="175"/>
                  <a:pt x="68" y="175"/>
                  <a:pt x="79" y="175"/>
                </a:cubicBezTo>
                <a:cubicBezTo>
                  <a:pt x="90" y="175"/>
                  <a:pt x="103" y="175"/>
                  <a:pt x="114" y="176"/>
                </a:cubicBezTo>
                <a:lnTo>
                  <a:pt x="114" y="168"/>
                </a:lnTo>
                <a:lnTo>
                  <a:pt x="109" y="168"/>
                </a:lnTo>
                <a:cubicBezTo>
                  <a:pt x="89" y="168"/>
                  <a:pt x="89" y="165"/>
                  <a:pt x="89" y="156"/>
                </a:cubicBezTo>
                <a:lnTo>
                  <a:pt x="89" y="133"/>
                </a:lnTo>
                <a:lnTo>
                  <a:pt x="115" y="133"/>
                </a:lnTo>
                <a:close/>
                <a:moveTo>
                  <a:pt x="70" y="125"/>
                </a:moveTo>
                <a:lnTo>
                  <a:pt x="7" y="125"/>
                </a:lnTo>
                <a:lnTo>
                  <a:pt x="70" y="28"/>
                </a:lnTo>
                <a:lnTo>
                  <a:pt x="70" y="1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Freeform 94"/>
          <p:cNvSpPr>
            <a:spLocks/>
          </p:cNvSpPr>
          <p:nvPr/>
        </p:nvSpPr>
        <p:spPr bwMode="auto">
          <a:xfrm>
            <a:off x="4473575" y="212566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4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4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Freeform 95"/>
          <p:cNvSpPr>
            <a:spLocks/>
          </p:cNvSpPr>
          <p:nvPr/>
        </p:nvSpPr>
        <p:spPr bwMode="auto">
          <a:xfrm>
            <a:off x="4587875" y="2184400"/>
            <a:ext cx="71438" cy="123825"/>
          </a:xfrm>
          <a:custGeom>
            <a:avLst/>
            <a:gdLst>
              <a:gd name="T0" fmla="*/ 103 w 103"/>
              <a:gd name="T1" fmla="*/ 121 h 179"/>
              <a:gd name="T2" fmla="*/ 54 w 103"/>
              <a:gd name="T3" fmla="*/ 64 h 179"/>
              <a:gd name="T4" fmla="*/ 21 w 103"/>
              <a:gd name="T5" fmla="*/ 77 h 179"/>
              <a:gd name="T6" fmla="*/ 21 w 103"/>
              <a:gd name="T7" fmla="*/ 26 h 179"/>
              <a:gd name="T8" fmla="*/ 43 w 103"/>
              <a:gd name="T9" fmla="*/ 30 h 179"/>
              <a:gd name="T10" fmla="*/ 93 w 103"/>
              <a:gd name="T11" fmla="*/ 3 h 179"/>
              <a:gd name="T12" fmla="*/ 91 w 103"/>
              <a:gd name="T13" fmla="*/ 0 h 179"/>
              <a:gd name="T14" fmla="*/ 89 w 103"/>
              <a:gd name="T15" fmla="*/ 1 h 179"/>
              <a:gd name="T16" fmla="*/ 53 w 103"/>
              <a:gd name="T17" fmla="*/ 8 h 179"/>
              <a:gd name="T18" fmla="*/ 19 w 103"/>
              <a:gd name="T19" fmla="*/ 1 h 179"/>
              <a:gd name="T20" fmla="*/ 16 w 103"/>
              <a:gd name="T21" fmla="*/ 0 h 179"/>
              <a:gd name="T22" fmla="*/ 13 w 103"/>
              <a:gd name="T23" fmla="*/ 6 h 179"/>
              <a:gd name="T24" fmla="*/ 13 w 103"/>
              <a:gd name="T25" fmla="*/ 83 h 179"/>
              <a:gd name="T26" fmla="*/ 17 w 103"/>
              <a:gd name="T27" fmla="*/ 90 h 179"/>
              <a:gd name="T28" fmla="*/ 20 w 103"/>
              <a:gd name="T29" fmla="*/ 88 h 179"/>
              <a:gd name="T30" fmla="*/ 54 w 103"/>
              <a:gd name="T31" fmla="*/ 69 h 179"/>
              <a:gd name="T32" fmla="*/ 76 w 103"/>
              <a:gd name="T33" fmla="*/ 86 h 179"/>
              <a:gd name="T34" fmla="*/ 80 w 103"/>
              <a:gd name="T35" fmla="*/ 119 h 179"/>
              <a:gd name="T36" fmla="*/ 74 w 103"/>
              <a:gd name="T37" fmla="*/ 154 h 179"/>
              <a:gd name="T38" fmla="*/ 46 w 103"/>
              <a:gd name="T39" fmla="*/ 171 h 179"/>
              <a:gd name="T40" fmla="*/ 8 w 103"/>
              <a:gd name="T41" fmla="*/ 142 h 179"/>
              <a:gd name="T42" fmla="*/ 12 w 103"/>
              <a:gd name="T43" fmla="*/ 143 h 179"/>
              <a:gd name="T44" fmla="*/ 25 w 103"/>
              <a:gd name="T45" fmla="*/ 130 h 179"/>
              <a:gd name="T46" fmla="*/ 12 w 103"/>
              <a:gd name="T47" fmla="*/ 117 h 179"/>
              <a:gd name="T48" fmla="*/ 0 w 103"/>
              <a:gd name="T49" fmla="*/ 131 h 179"/>
              <a:gd name="T50" fmla="*/ 47 w 103"/>
              <a:gd name="T51" fmla="*/ 179 h 179"/>
              <a:gd name="T52" fmla="*/ 103 w 103"/>
              <a:gd name="T53" fmla="*/ 121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3" h="179">
                <a:moveTo>
                  <a:pt x="103" y="121"/>
                </a:moveTo>
                <a:cubicBezTo>
                  <a:pt x="103" y="90"/>
                  <a:pt x="82" y="64"/>
                  <a:pt x="54" y="64"/>
                </a:cubicBezTo>
                <a:cubicBezTo>
                  <a:pt x="42" y="64"/>
                  <a:pt x="30" y="68"/>
                  <a:pt x="21" y="77"/>
                </a:cubicBezTo>
                <a:lnTo>
                  <a:pt x="21" y="26"/>
                </a:lnTo>
                <a:cubicBezTo>
                  <a:pt x="26" y="28"/>
                  <a:pt x="35" y="30"/>
                  <a:pt x="43" y="30"/>
                </a:cubicBezTo>
                <a:cubicBezTo>
                  <a:pt x="75" y="30"/>
                  <a:pt x="93" y="6"/>
                  <a:pt x="93" y="3"/>
                </a:cubicBezTo>
                <a:cubicBezTo>
                  <a:pt x="93" y="1"/>
                  <a:pt x="93" y="0"/>
                  <a:pt x="91" y="0"/>
                </a:cubicBezTo>
                <a:cubicBezTo>
                  <a:pt x="91" y="0"/>
                  <a:pt x="90" y="0"/>
                  <a:pt x="89" y="1"/>
                </a:cubicBezTo>
                <a:cubicBezTo>
                  <a:pt x="83" y="3"/>
                  <a:pt x="71" y="8"/>
                  <a:pt x="53" y="8"/>
                </a:cubicBezTo>
                <a:cubicBezTo>
                  <a:pt x="43" y="8"/>
                  <a:pt x="31" y="6"/>
                  <a:pt x="19" y="1"/>
                </a:cubicBezTo>
                <a:cubicBezTo>
                  <a:pt x="17" y="0"/>
                  <a:pt x="16" y="0"/>
                  <a:pt x="16" y="0"/>
                </a:cubicBezTo>
                <a:cubicBezTo>
                  <a:pt x="13" y="0"/>
                  <a:pt x="13" y="2"/>
                  <a:pt x="13" y="6"/>
                </a:cubicBezTo>
                <a:lnTo>
                  <a:pt x="13" y="83"/>
                </a:lnTo>
                <a:cubicBezTo>
                  <a:pt x="13" y="88"/>
                  <a:pt x="13" y="90"/>
                  <a:pt x="17" y="90"/>
                </a:cubicBezTo>
                <a:cubicBezTo>
                  <a:pt x="18" y="90"/>
                  <a:pt x="19" y="89"/>
                  <a:pt x="20" y="88"/>
                </a:cubicBezTo>
                <a:cubicBezTo>
                  <a:pt x="23" y="83"/>
                  <a:pt x="32" y="69"/>
                  <a:pt x="54" y="69"/>
                </a:cubicBezTo>
                <a:cubicBezTo>
                  <a:pt x="67" y="69"/>
                  <a:pt x="74" y="81"/>
                  <a:pt x="76" y="86"/>
                </a:cubicBezTo>
                <a:cubicBezTo>
                  <a:pt x="80" y="96"/>
                  <a:pt x="80" y="106"/>
                  <a:pt x="80" y="119"/>
                </a:cubicBezTo>
                <a:cubicBezTo>
                  <a:pt x="80" y="128"/>
                  <a:pt x="80" y="144"/>
                  <a:pt x="74" y="154"/>
                </a:cubicBezTo>
                <a:cubicBezTo>
                  <a:pt x="68" y="165"/>
                  <a:pt x="58" y="171"/>
                  <a:pt x="46" y="171"/>
                </a:cubicBezTo>
                <a:cubicBezTo>
                  <a:pt x="27" y="171"/>
                  <a:pt x="12" y="158"/>
                  <a:pt x="8" y="142"/>
                </a:cubicBezTo>
                <a:cubicBezTo>
                  <a:pt x="9" y="142"/>
                  <a:pt x="10" y="143"/>
                  <a:pt x="12" y="143"/>
                </a:cubicBezTo>
                <a:cubicBezTo>
                  <a:pt x="21" y="143"/>
                  <a:pt x="25" y="136"/>
                  <a:pt x="25" y="130"/>
                </a:cubicBezTo>
                <a:cubicBezTo>
                  <a:pt x="25" y="124"/>
                  <a:pt x="21" y="117"/>
                  <a:pt x="12" y="117"/>
                </a:cubicBezTo>
                <a:cubicBezTo>
                  <a:pt x="9" y="117"/>
                  <a:pt x="0" y="119"/>
                  <a:pt x="0" y="131"/>
                </a:cubicBezTo>
                <a:cubicBezTo>
                  <a:pt x="0" y="153"/>
                  <a:pt x="18" y="179"/>
                  <a:pt x="47" y="179"/>
                </a:cubicBezTo>
                <a:cubicBezTo>
                  <a:pt x="77" y="179"/>
                  <a:pt x="103" y="154"/>
                  <a:pt x="103" y="12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Freeform 96"/>
          <p:cNvSpPr>
            <a:spLocks/>
          </p:cNvSpPr>
          <p:nvPr/>
        </p:nvSpPr>
        <p:spPr bwMode="auto">
          <a:xfrm>
            <a:off x="4845050" y="212566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" name="Freeform 97"/>
          <p:cNvSpPr>
            <a:spLocks noEditPoints="1"/>
          </p:cNvSpPr>
          <p:nvPr/>
        </p:nvSpPr>
        <p:spPr bwMode="auto">
          <a:xfrm>
            <a:off x="4957763" y="2184400"/>
            <a:ext cx="76200" cy="123825"/>
          </a:xfrm>
          <a:custGeom>
            <a:avLst/>
            <a:gdLst>
              <a:gd name="T0" fmla="*/ 108 w 108"/>
              <a:gd name="T1" fmla="*/ 120 h 179"/>
              <a:gd name="T2" fmla="*/ 56 w 108"/>
              <a:gd name="T3" fmla="*/ 62 h 179"/>
              <a:gd name="T4" fmla="*/ 23 w 108"/>
              <a:gd name="T5" fmla="*/ 88 h 179"/>
              <a:gd name="T6" fmla="*/ 23 w 108"/>
              <a:gd name="T7" fmla="*/ 81 h 179"/>
              <a:gd name="T8" fmla="*/ 69 w 108"/>
              <a:gd name="T9" fmla="*/ 6 h 179"/>
              <a:gd name="T10" fmla="*/ 92 w 108"/>
              <a:gd name="T11" fmla="*/ 17 h 179"/>
              <a:gd name="T12" fmla="*/ 77 w 108"/>
              <a:gd name="T13" fmla="*/ 28 h 179"/>
              <a:gd name="T14" fmla="*/ 89 w 108"/>
              <a:gd name="T15" fmla="*/ 40 h 179"/>
              <a:gd name="T16" fmla="*/ 101 w 108"/>
              <a:gd name="T17" fmla="*/ 28 h 179"/>
              <a:gd name="T18" fmla="*/ 68 w 108"/>
              <a:gd name="T19" fmla="*/ 0 h 179"/>
              <a:gd name="T20" fmla="*/ 0 w 108"/>
              <a:gd name="T21" fmla="*/ 91 h 179"/>
              <a:gd name="T22" fmla="*/ 54 w 108"/>
              <a:gd name="T23" fmla="*/ 179 h 179"/>
              <a:gd name="T24" fmla="*/ 108 w 108"/>
              <a:gd name="T25" fmla="*/ 120 h 179"/>
              <a:gd name="T26" fmla="*/ 84 w 108"/>
              <a:gd name="T27" fmla="*/ 120 h 179"/>
              <a:gd name="T28" fmla="*/ 80 w 108"/>
              <a:gd name="T29" fmla="*/ 154 h 179"/>
              <a:gd name="T30" fmla="*/ 54 w 108"/>
              <a:gd name="T31" fmla="*/ 171 h 179"/>
              <a:gd name="T32" fmla="*/ 29 w 108"/>
              <a:gd name="T33" fmla="*/ 152 h 179"/>
              <a:gd name="T34" fmla="*/ 24 w 108"/>
              <a:gd name="T35" fmla="*/ 114 h 179"/>
              <a:gd name="T36" fmla="*/ 56 w 108"/>
              <a:gd name="T37" fmla="*/ 68 h 179"/>
              <a:gd name="T38" fmla="*/ 80 w 108"/>
              <a:gd name="T39" fmla="*/ 84 h 179"/>
              <a:gd name="T40" fmla="*/ 84 w 108"/>
              <a:gd name="T41" fmla="*/ 12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8" h="179">
                <a:moveTo>
                  <a:pt x="108" y="120"/>
                </a:moveTo>
                <a:cubicBezTo>
                  <a:pt x="108" y="87"/>
                  <a:pt x="85" y="62"/>
                  <a:pt x="56" y="62"/>
                </a:cubicBezTo>
                <a:cubicBezTo>
                  <a:pt x="38" y="62"/>
                  <a:pt x="29" y="75"/>
                  <a:pt x="23" y="88"/>
                </a:cubicBezTo>
                <a:lnTo>
                  <a:pt x="23" y="81"/>
                </a:lnTo>
                <a:cubicBezTo>
                  <a:pt x="23" y="16"/>
                  <a:pt x="56" y="6"/>
                  <a:pt x="69" y="6"/>
                </a:cubicBezTo>
                <a:cubicBezTo>
                  <a:pt x="75" y="6"/>
                  <a:pt x="86" y="8"/>
                  <a:pt x="92" y="17"/>
                </a:cubicBezTo>
                <a:cubicBezTo>
                  <a:pt x="88" y="17"/>
                  <a:pt x="77" y="17"/>
                  <a:pt x="77" y="28"/>
                </a:cubicBezTo>
                <a:cubicBezTo>
                  <a:pt x="77" y="36"/>
                  <a:pt x="84" y="40"/>
                  <a:pt x="89" y="40"/>
                </a:cubicBezTo>
                <a:cubicBezTo>
                  <a:pt x="94" y="40"/>
                  <a:pt x="101" y="38"/>
                  <a:pt x="101" y="28"/>
                </a:cubicBezTo>
                <a:cubicBezTo>
                  <a:pt x="101" y="12"/>
                  <a:pt x="90" y="0"/>
                  <a:pt x="68" y="0"/>
                </a:cubicBezTo>
                <a:cubicBezTo>
                  <a:pt x="35" y="0"/>
                  <a:pt x="0" y="33"/>
                  <a:pt x="0" y="91"/>
                </a:cubicBezTo>
                <a:cubicBezTo>
                  <a:pt x="0" y="160"/>
                  <a:pt x="30" y="179"/>
                  <a:pt x="54" y="179"/>
                </a:cubicBezTo>
                <a:cubicBezTo>
                  <a:pt x="83" y="179"/>
                  <a:pt x="108" y="154"/>
                  <a:pt x="108" y="120"/>
                </a:cubicBezTo>
                <a:close/>
                <a:moveTo>
                  <a:pt x="84" y="120"/>
                </a:moveTo>
                <a:cubicBezTo>
                  <a:pt x="84" y="132"/>
                  <a:pt x="84" y="145"/>
                  <a:pt x="80" y="154"/>
                </a:cubicBezTo>
                <a:cubicBezTo>
                  <a:pt x="72" y="170"/>
                  <a:pt x="60" y="171"/>
                  <a:pt x="54" y="171"/>
                </a:cubicBezTo>
                <a:cubicBezTo>
                  <a:pt x="38" y="171"/>
                  <a:pt x="30" y="156"/>
                  <a:pt x="29" y="152"/>
                </a:cubicBezTo>
                <a:cubicBezTo>
                  <a:pt x="24" y="140"/>
                  <a:pt x="24" y="119"/>
                  <a:pt x="24" y="114"/>
                </a:cubicBezTo>
                <a:cubicBezTo>
                  <a:pt x="24" y="94"/>
                  <a:pt x="32" y="68"/>
                  <a:pt x="56" y="68"/>
                </a:cubicBezTo>
                <a:cubicBezTo>
                  <a:pt x="60" y="68"/>
                  <a:pt x="72" y="68"/>
                  <a:pt x="80" y="84"/>
                </a:cubicBezTo>
                <a:cubicBezTo>
                  <a:pt x="84" y="94"/>
                  <a:pt x="84" y="107"/>
                  <a:pt x="84" y="1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1" name="Freeform 98"/>
          <p:cNvSpPr>
            <a:spLocks/>
          </p:cNvSpPr>
          <p:nvPr/>
        </p:nvSpPr>
        <p:spPr bwMode="auto">
          <a:xfrm>
            <a:off x="5216525" y="212566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8 w 164"/>
              <a:gd name="T3" fmla="*/ 0 h 181"/>
              <a:gd name="T4" fmla="*/ 129 w 164"/>
              <a:gd name="T5" fmla="*/ 18 h 181"/>
              <a:gd name="T6" fmla="*/ 134 w 164"/>
              <a:gd name="T7" fmla="*/ 29 h 181"/>
              <a:gd name="T8" fmla="*/ 145 w 164"/>
              <a:gd name="T9" fmla="*/ 61 h 181"/>
              <a:gd name="T10" fmla="*/ 80 w 164"/>
              <a:gd name="T11" fmla="*/ 172 h 181"/>
              <a:gd name="T12" fmla="*/ 54 w 164"/>
              <a:gd name="T13" fmla="*/ 139 h 181"/>
              <a:gd name="T14" fmla="*/ 77 w 164"/>
              <a:gd name="T15" fmla="*/ 52 h 181"/>
              <a:gd name="T16" fmla="*/ 82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1 w 164"/>
              <a:gd name="T27" fmla="*/ 9 h 181"/>
              <a:gd name="T28" fmla="*/ 59 w 164"/>
              <a:gd name="T29" fmla="*/ 20 h 181"/>
              <a:gd name="T30" fmla="*/ 50 w 164"/>
              <a:gd name="T31" fmla="*/ 56 h 181"/>
              <a:gd name="T32" fmla="*/ 29 w 164"/>
              <a:gd name="T33" fmla="*/ 133 h 181"/>
              <a:gd name="T34" fmla="*/ 79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8" y="0"/>
                </a:cubicBezTo>
                <a:cubicBezTo>
                  <a:pt x="139" y="0"/>
                  <a:pt x="129" y="9"/>
                  <a:pt x="129" y="18"/>
                </a:cubicBezTo>
                <a:cubicBezTo>
                  <a:pt x="129" y="24"/>
                  <a:pt x="131" y="26"/>
                  <a:pt x="134" y="29"/>
                </a:cubicBezTo>
                <a:cubicBezTo>
                  <a:pt x="143" y="40"/>
                  <a:pt x="145" y="52"/>
                  <a:pt x="145" y="61"/>
                </a:cubicBezTo>
                <a:cubicBezTo>
                  <a:pt x="145" y="72"/>
                  <a:pt x="126" y="172"/>
                  <a:pt x="80" y="172"/>
                </a:cubicBezTo>
                <a:cubicBezTo>
                  <a:pt x="58" y="172"/>
                  <a:pt x="54" y="152"/>
                  <a:pt x="54" y="139"/>
                </a:cubicBezTo>
                <a:cubicBezTo>
                  <a:pt x="54" y="116"/>
                  <a:pt x="67" y="81"/>
                  <a:pt x="77" y="52"/>
                </a:cubicBezTo>
                <a:cubicBezTo>
                  <a:pt x="79" y="46"/>
                  <a:pt x="82" y="40"/>
                  <a:pt x="82" y="32"/>
                </a:cubicBezTo>
                <a:cubicBezTo>
                  <a:pt x="82" y="12"/>
                  <a:pt x="69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2" y="65"/>
                  <a:pt x="13" y="59"/>
                </a:cubicBezTo>
                <a:cubicBezTo>
                  <a:pt x="17" y="47"/>
                  <a:pt x="27" y="9"/>
                  <a:pt x="51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50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9" y="181"/>
                </a:cubicBezTo>
                <a:cubicBezTo>
                  <a:pt x="146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" name="Freeform 99"/>
          <p:cNvSpPr>
            <a:spLocks/>
          </p:cNvSpPr>
          <p:nvPr/>
        </p:nvSpPr>
        <p:spPr bwMode="auto">
          <a:xfrm>
            <a:off x="5332413" y="2181225"/>
            <a:ext cx="77788" cy="127000"/>
          </a:xfrm>
          <a:custGeom>
            <a:avLst/>
            <a:gdLst>
              <a:gd name="T0" fmla="*/ 111 w 111"/>
              <a:gd name="T1" fmla="*/ 8 h 182"/>
              <a:gd name="T2" fmla="*/ 48 w 111"/>
              <a:gd name="T3" fmla="*/ 8 h 182"/>
              <a:gd name="T4" fmla="*/ 15 w 111"/>
              <a:gd name="T5" fmla="*/ 0 h 182"/>
              <a:gd name="T6" fmla="*/ 8 w 111"/>
              <a:gd name="T7" fmla="*/ 0 h 182"/>
              <a:gd name="T8" fmla="*/ 0 w 111"/>
              <a:gd name="T9" fmla="*/ 54 h 182"/>
              <a:gd name="T10" fmla="*/ 6 w 111"/>
              <a:gd name="T11" fmla="*/ 54 h 182"/>
              <a:gd name="T12" fmla="*/ 13 w 111"/>
              <a:gd name="T13" fmla="*/ 30 h 182"/>
              <a:gd name="T14" fmla="*/ 38 w 111"/>
              <a:gd name="T15" fmla="*/ 28 h 182"/>
              <a:gd name="T16" fmla="*/ 92 w 111"/>
              <a:gd name="T17" fmla="*/ 28 h 182"/>
              <a:gd name="T18" fmla="*/ 63 w 111"/>
              <a:gd name="T19" fmla="*/ 70 h 182"/>
              <a:gd name="T20" fmla="*/ 31 w 111"/>
              <a:gd name="T21" fmla="*/ 167 h 182"/>
              <a:gd name="T22" fmla="*/ 43 w 111"/>
              <a:gd name="T23" fmla="*/ 182 h 182"/>
              <a:gd name="T24" fmla="*/ 55 w 111"/>
              <a:gd name="T25" fmla="*/ 167 h 182"/>
              <a:gd name="T26" fmla="*/ 55 w 111"/>
              <a:gd name="T27" fmla="*/ 154 h 182"/>
              <a:gd name="T28" fmla="*/ 58 w 111"/>
              <a:gd name="T29" fmla="*/ 111 h 182"/>
              <a:gd name="T30" fmla="*/ 74 w 111"/>
              <a:gd name="T31" fmla="*/ 67 h 182"/>
              <a:gd name="T32" fmla="*/ 109 w 111"/>
              <a:gd name="T33" fmla="*/ 18 h 182"/>
              <a:gd name="T34" fmla="*/ 111 w 111"/>
              <a:gd name="T35" fmla="*/ 8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1" h="182">
                <a:moveTo>
                  <a:pt x="111" y="8"/>
                </a:moveTo>
                <a:lnTo>
                  <a:pt x="48" y="8"/>
                </a:lnTo>
                <a:cubicBezTo>
                  <a:pt x="17" y="8"/>
                  <a:pt x="16" y="5"/>
                  <a:pt x="15" y="0"/>
                </a:cubicBezTo>
                <a:lnTo>
                  <a:pt x="8" y="0"/>
                </a:lnTo>
                <a:lnTo>
                  <a:pt x="0" y="54"/>
                </a:lnTo>
                <a:lnTo>
                  <a:pt x="6" y="54"/>
                </a:lnTo>
                <a:cubicBezTo>
                  <a:pt x="7" y="50"/>
                  <a:pt x="10" y="33"/>
                  <a:pt x="13" y="30"/>
                </a:cubicBezTo>
                <a:cubicBezTo>
                  <a:pt x="15" y="28"/>
                  <a:pt x="35" y="28"/>
                  <a:pt x="38" y="28"/>
                </a:cubicBezTo>
                <a:lnTo>
                  <a:pt x="92" y="28"/>
                </a:lnTo>
                <a:lnTo>
                  <a:pt x="63" y="70"/>
                </a:lnTo>
                <a:cubicBezTo>
                  <a:pt x="40" y="105"/>
                  <a:pt x="31" y="141"/>
                  <a:pt x="31" y="167"/>
                </a:cubicBezTo>
                <a:cubicBezTo>
                  <a:pt x="31" y="170"/>
                  <a:pt x="31" y="182"/>
                  <a:pt x="43" y="182"/>
                </a:cubicBezTo>
                <a:cubicBezTo>
                  <a:pt x="55" y="182"/>
                  <a:pt x="55" y="170"/>
                  <a:pt x="55" y="167"/>
                </a:cubicBezTo>
                <a:lnTo>
                  <a:pt x="55" y="154"/>
                </a:lnTo>
                <a:cubicBezTo>
                  <a:pt x="55" y="140"/>
                  <a:pt x="56" y="125"/>
                  <a:pt x="58" y="111"/>
                </a:cubicBezTo>
                <a:cubicBezTo>
                  <a:pt x="59" y="105"/>
                  <a:pt x="63" y="83"/>
                  <a:pt x="74" y="67"/>
                </a:cubicBezTo>
                <a:lnTo>
                  <a:pt x="109" y="18"/>
                </a:lnTo>
                <a:cubicBezTo>
                  <a:pt x="111" y="14"/>
                  <a:pt x="111" y="14"/>
                  <a:pt x="111" y="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Rectangle 100"/>
          <p:cNvSpPr>
            <a:spLocks noChangeArrowheads="1"/>
          </p:cNvSpPr>
          <p:nvPr/>
        </p:nvSpPr>
        <p:spPr bwMode="auto">
          <a:xfrm>
            <a:off x="3632200" y="2379663"/>
            <a:ext cx="385763" cy="3376613"/>
          </a:xfrm>
          <a:prstGeom prst="rect">
            <a:avLst/>
          </a:prstGeom>
          <a:noFill/>
          <a:ln w="285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" name="Rectangle 101"/>
          <p:cNvSpPr>
            <a:spLocks noChangeArrowheads="1"/>
          </p:cNvSpPr>
          <p:nvPr/>
        </p:nvSpPr>
        <p:spPr bwMode="auto">
          <a:xfrm>
            <a:off x="2190750" y="3382963"/>
            <a:ext cx="3495675" cy="352425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Rectangle 102"/>
          <p:cNvSpPr>
            <a:spLocks noChangeArrowheads="1"/>
          </p:cNvSpPr>
          <p:nvPr/>
        </p:nvSpPr>
        <p:spPr bwMode="auto">
          <a:xfrm>
            <a:off x="2190750" y="3011488"/>
            <a:ext cx="3495675" cy="354013"/>
          </a:xfrm>
          <a:prstGeom prst="rect">
            <a:avLst/>
          </a:prstGeom>
          <a:noFill/>
          <a:ln w="285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" name="Rectangle 103"/>
          <p:cNvSpPr>
            <a:spLocks noChangeArrowheads="1"/>
          </p:cNvSpPr>
          <p:nvPr/>
        </p:nvSpPr>
        <p:spPr bwMode="auto">
          <a:xfrm>
            <a:off x="2190750" y="4132263"/>
            <a:ext cx="3495675" cy="354013"/>
          </a:xfrm>
          <a:prstGeom prst="rect">
            <a:avLst/>
          </a:prstGeom>
          <a:noFill/>
          <a:ln w="28575" cap="flat">
            <a:solidFill>
              <a:srgbClr val="00A2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Rectangle 104"/>
          <p:cNvSpPr>
            <a:spLocks noChangeArrowheads="1"/>
          </p:cNvSpPr>
          <p:nvPr/>
        </p:nvSpPr>
        <p:spPr bwMode="auto">
          <a:xfrm>
            <a:off x="2190750" y="4872038"/>
            <a:ext cx="3495675" cy="354013"/>
          </a:xfrm>
          <a:prstGeom prst="rect">
            <a:avLst/>
          </a:prstGeom>
          <a:noFill/>
          <a:ln w="28575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Rectangle 37"/>
          <p:cNvSpPr>
            <a:spLocks noChangeArrowheads="1"/>
          </p:cNvSpPr>
          <p:nvPr/>
        </p:nvSpPr>
        <p:spPr bwMode="auto">
          <a:xfrm>
            <a:off x="2891631" y="4117976"/>
            <a:ext cx="371475" cy="373063"/>
          </a:xfrm>
          <a:prstGeom prst="rect">
            <a:avLst/>
          </a:prstGeom>
          <a:solidFill>
            <a:srgbClr val="00A2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" name="Rectangle 42"/>
          <p:cNvSpPr>
            <a:spLocks noChangeArrowheads="1"/>
          </p:cNvSpPr>
          <p:nvPr/>
        </p:nvSpPr>
        <p:spPr bwMode="auto">
          <a:xfrm>
            <a:off x="4752181" y="4117976"/>
            <a:ext cx="373063" cy="373063"/>
          </a:xfrm>
          <a:prstGeom prst="rect">
            <a:avLst/>
          </a:prstGeom>
          <a:solidFill>
            <a:srgbClr val="00A2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" name="TextBox 222"/>
          <p:cNvSpPr txBox="1"/>
          <p:nvPr/>
        </p:nvSpPr>
        <p:spPr>
          <a:xfrm>
            <a:off x="523080" y="3319512"/>
            <a:ext cx="158829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0000"/>
                </a:solidFill>
              </a:rPr>
              <a:t>Thread 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543717" y="4062462"/>
            <a:ext cx="158829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A200"/>
                </a:solidFill>
              </a:rPr>
              <a:t>Thread 1</a:t>
            </a:r>
            <a:endParaRPr lang="en-US" sz="2400" b="1" dirty="0">
              <a:solidFill>
                <a:srgbClr val="00A200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543717" y="4785989"/>
            <a:ext cx="158829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00FF"/>
                </a:solidFill>
              </a:rPr>
              <a:t>Thread 2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5703880" y="2336478"/>
            <a:ext cx="1743064" cy="1018232"/>
          </a:xfrm>
          <a:prstGeom prst="wedgeEllipseCallout">
            <a:avLst>
              <a:gd name="adj1" fmla="val -43843"/>
              <a:gd name="adj2" fmla="val 6508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6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11" name="Oval Callout 210"/>
          <p:cNvSpPr/>
          <p:nvPr/>
        </p:nvSpPr>
        <p:spPr>
          <a:xfrm>
            <a:off x="5829299" y="3463119"/>
            <a:ext cx="1676400" cy="1045864"/>
          </a:xfrm>
          <a:prstGeom prst="wedgeEllipseCallout">
            <a:avLst>
              <a:gd name="adj1" fmla="val -50378"/>
              <a:gd name="adj2" fmla="val 39732"/>
            </a:avLst>
          </a:prstGeom>
          <a:noFill/>
          <a:ln w="28575">
            <a:solidFill>
              <a:srgbClr val="00A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dirty="0" smtClean="0">
                <a:solidFill>
                  <a:srgbClr val="00A200"/>
                </a:solidFill>
              </a:rPr>
              <a:t>3</a:t>
            </a:r>
            <a:endParaRPr lang="en-US" sz="3200" dirty="0">
              <a:solidFill>
                <a:srgbClr val="00A200"/>
              </a:solidFill>
            </a:endParaRPr>
          </a:p>
        </p:txBody>
      </p:sp>
      <p:sp>
        <p:nvSpPr>
          <p:cNvPr id="212" name="Oval Callout 211"/>
          <p:cNvSpPr/>
          <p:nvPr/>
        </p:nvSpPr>
        <p:spPr>
          <a:xfrm>
            <a:off x="6016625" y="4617393"/>
            <a:ext cx="1676400" cy="1045864"/>
          </a:xfrm>
          <a:prstGeom prst="wedgeEllipseCallout">
            <a:avLst>
              <a:gd name="adj1" fmla="val -60037"/>
              <a:gd name="adj2" fmla="val -3983"/>
            </a:avLst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dirty="0" smtClean="0">
                <a:solidFill>
                  <a:srgbClr val="0000FF"/>
                </a:solidFill>
              </a:rPr>
              <a:t>2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9024" y="1822102"/>
            <a:ext cx="1758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Prefix sum</a:t>
            </a:r>
            <a:endParaRPr lang="en-US" sz="2400" b="1" dirty="0"/>
          </a:p>
        </p:txBody>
      </p:sp>
      <p:sp>
        <p:nvSpPr>
          <p:cNvPr id="215" name="TextBox 214"/>
          <p:cNvSpPr txBox="1"/>
          <p:nvPr/>
        </p:nvSpPr>
        <p:spPr>
          <a:xfrm flipH="1">
            <a:off x="7953375" y="5850427"/>
            <a:ext cx="625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11</a:t>
            </a:r>
            <a:endParaRPr lang="en-US" sz="2800" b="1" dirty="0"/>
          </a:p>
        </p:txBody>
      </p:sp>
      <p:sp>
        <p:nvSpPr>
          <p:cNvPr id="133" name="TextBox 132"/>
          <p:cNvSpPr txBox="1"/>
          <p:nvPr/>
        </p:nvSpPr>
        <p:spPr>
          <a:xfrm flipH="1">
            <a:off x="8183608" y="2554615"/>
            <a:ext cx="333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0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 flipH="1">
            <a:off x="8197968" y="3724441"/>
            <a:ext cx="333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A200"/>
                </a:solidFill>
              </a:rPr>
              <a:t>6</a:t>
            </a:r>
            <a:endParaRPr lang="en-US" sz="2800" b="1" dirty="0">
              <a:solidFill>
                <a:srgbClr val="00A200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 flipH="1">
            <a:off x="8183608" y="4787434"/>
            <a:ext cx="333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9</a:t>
            </a:r>
            <a:endParaRPr 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16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planning with SHFL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20950" y="26304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892425" y="26304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263900" y="263048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636963" y="26304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008438" y="263048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381500" y="26304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752975" y="263048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Rectangle 12"/>
          <p:cNvSpPr>
            <a:spLocks noChangeArrowheads="1"/>
          </p:cNvSpPr>
          <p:nvPr/>
        </p:nvSpPr>
        <p:spPr bwMode="auto">
          <a:xfrm>
            <a:off x="5126038" y="26304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13"/>
          <p:cNvSpPr>
            <a:spLocks noChangeArrowheads="1"/>
          </p:cNvSpPr>
          <p:nvPr/>
        </p:nvSpPr>
        <p:spPr bwMode="auto">
          <a:xfrm>
            <a:off x="2520950" y="3001963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Rectangle 14"/>
          <p:cNvSpPr>
            <a:spLocks noChangeArrowheads="1"/>
          </p:cNvSpPr>
          <p:nvPr/>
        </p:nvSpPr>
        <p:spPr bwMode="auto">
          <a:xfrm>
            <a:off x="2892425" y="3001963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Rectangle 15"/>
          <p:cNvSpPr>
            <a:spLocks noChangeArrowheads="1"/>
          </p:cNvSpPr>
          <p:nvPr/>
        </p:nvSpPr>
        <p:spPr bwMode="auto">
          <a:xfrm>
            <a:off x="3263900" y="3001963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Rectangle 16"/>
          <p:cNvSpPr>
            <a:spLocks noChangeArrowheads="1"/>
          </p:cNvSpPr>
          <p:nvPr/>
        </p:nvSpPr>
        <p:spPr bwMode="auto">
          <a:xfrm>
            <a:off x="3636963" y="3001963"/>
            <a:ext cx="371475" cy="371475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ectangle 17"/>
          <p:cNvSpPr>
            <a:spLocks noChangeArrowheads="1"/>
          </p:cNvSpPr>
          <p:nvPr/>
        </p:nvSpPr>
        <p:spPr bwMode="auto">
          <a:xfrm>
            <a:off x="4008438" y="3001963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Rectangle 18"/>
          <p:cNvSpPr>
            <a:spLocks noChangeArrowheads="1"/>
          </p:cNvSpPr>
          <p:nvPr/>
        </p:nvSpPr>
        <p:spPr bwMode="auto">
          <a:xfrm>
            <a:off x="4381500" y="3001963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Rectangle 19"/>
          <p:cNvSpPr>
            <a:spLocks noChangeArrowheads="1"/>
          </p:cNvSpPr>
          <p:nvPr/>
        </p:nvSpPr>
        <p:spPr bwMode="auto">
          <a:xfrm>
            <a:off x="4752975" y="3001963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Rectangle 20"/>
          <p:cNvSpPr>
            <a:spLocks noChangeArrowheads="1"/>
          </p:cNvSpPr>
          <p:nvPr/>
        </p:nvSpPr>
        <p:spPr bwMode="auto">
          <a:xfrm>
            <a:off x="5126038" y="3001963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Rectangle 21"/>
          <p:cNvSpPr>
            <a:spLocks noChangeArrowheads="1"/>
          </p:cNvSpPr>
          <p:nvPr/>
        </p:nvSpPr>
        <p:spPr bwMode="auto">
          <a:xfrm>
            <a:off x="2520950" y="3373438"/>
            <a:ext cx="371475" cy="373063"/>
          </a:xfrm>
          <a:prstGeom prst="rect">
            <a:avLst/>
          </a:prstGeom>
          <a:solidFill>
            <a:srgbClr val="FF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Rectangle 22"/>
          <p:cNvSpPr>
            <a:spLocks noChangeArrowheads="1"/>
          </p:cNvSpPr>
          <p:nvPr/>
        </p:nvSpPr>
        <p:spPr bwMode="auto">
          <a:xfrm>
            <a:off x="2892425" y="3373438"/>
            <a:ext cx="371475" cy="373063"/>
          </a:xfrm>
          <a:prstGeom prst="rect">
            <a:avLst/>
          </a:prstGeom>
          <a:solidFill>
            <a:srgbClr val="FF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Rectangle 23"/>
          <p:cNvSpPr>
            <a:spLocks noChangeArrowheads="1"/>
          </p:cNvSpPr>
          <p:nvPr/>
        </p:nvSpPr>
        <p:spPr bwMode="auto">
          <a:xfrm>
            <a:off x="3636963" y="3373438"/>
            <a:ext cx="371475" cy="373063"/>
          </a:xfrm>
          <a:prstGeom prst="rect">
            <a:avLst/>
          </a:prstGeom>
          <a:solidFill>
            <a:srgbClr val="FF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Rectangle 24"/>
          <p:cNvSpPr>
            <a:spLocks noChangeArrowheads="1"/>
          </p:cNvSpPr>
          <p:nvPr/>
        </p:nvSpPr>
        <p:spPr bwMode="auto">
          <a:xfrm>
            <a:off x="4008438" y="3373438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Rectangle 25"/>
          <p:cNvSpPr>
            <a:spLocks noChangeArrowheads="1"/>
          </p:cNvSpPr>
          <p:nvPr/>
        </p:nvSpPr>
        <p:spPr bwMode="auto">
          <a:xfrm>
            <a:off x="4381500" y="3373438"/>
            <a:ext cx="371475" cy="373063"/>
          </a:xfrm>
          <a:prstGeom prst="rect">
            <a:avLst/>
          </a:prstGeom>
          <a:solidFill>
            <a:srgbClr val="FF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Rectangle 26"/>
          <p:cNvSpPr>
            <a:spLocks noChangeArrowheads="1"/>
          </p:cNvSpPr>
          <p:nvPr/>
        </p:nvSpPr>
        <p:spPr bwMode="auto">
          <a:xfrm>
            <a:off x="4752975" y="3373438"/>
            <a:ext cx="373063" cy="373063"/>
          </a:xfrm>
          <a:prstGeom prst="rect">
            <a:avLst/>
          </a:prstGeom>
          <a:solidFill>
            <a:srgbClr val="FF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Rectangle 27"/>
          <p:cNvSpPr>
            <a:spLocks noChangeArrowheads="1"/>
          </p:cNvSpPr>
          <p:nvPr/>
        </p:nvSpPr>
        <p:spPr bwMode="auto">
          <a:xfrm>
            <a:off x="5126038" y="3373438"/>
            <a:ext cx="371475" cy="373063"/>
          </a:xfrm>
          <a:prstGeom prst="rect">
            <a:avLst/>
          </a:prstGeom>
          <a:solidFill>
            <a:srgbClr val="FF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Rectangle 28"/>
          <p:cNvSpPr>
            <a:spLocks noChangeArrowheads="1"/>
          </p:cNvSpPr>
          <p:nvPr/>
        </p:nvSpPr>
        <p:spPr bwMode="auto">
          <a:xfrm>
            <a:off x="2520950" y="374650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Rectangle 29"/>
          <p:cNvSpPr>
            <a:spLocks noChangeArrowheads="1"/>
          </p:cNvSpPr>
          <p:nvPr/>
        </p:nvSpPr>
        <p:spPr bwMode="auto">
          <a:xfrm>
            <a:off x="2892425" y="374650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Rectangle 30"/>
          <p:cNvSpPr>
            <a:spLocks noChangeArrowheads="1"/>
          </p:cNvSpPr>
          <p:nvPr/>
        </p:nvSpPr>
        <p:spPr bwMode="auto">
          <a:xfrm>
            <a:off x="3263900" y="3746500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Rectangle 31"/>
          <p:cNvSpPr>
            <a:spLocks noChangeArrowheads="1"/>
          </p:cNvSpPr>
          <p:nvPr/>
        </p:nvSpPr>
        <p:spPr bwMode="auto">
          <a:xfrm>
            <a:off x="3636963" y="374650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Rectangle 32"/>
          <p:cNvSpPr>
            <a:spLocks noChangeArrowheads="1"/>
          </p:cNvSpPr>
          <p:nvPr/>
        </p:nvSpPr>
        <p:spPr bwMode="auto">
          <a:xfrm>
            <a:off x="4008438" y="3746500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Rectangle 33"/>
          <p:cNvSpPr>
            <a:spLocks noChangeArrowheads="1"/>
          </p:cNvSpPr>
          <p:nvPr/>
        </p:nvSpPr>
        <p:spPr bwMode="auto">
          <a:xfrm>
            <a:off x="4381500" y="374650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Rectangle 34"/>
          <p:cNvSpPr>
            <a:spLocks noChangeArrowheads="1"/>
          </p:cNvSpPr>
          <p:nvPr/>
        </p:nvSpPr>
        <p:spPr bwMode="auto">
          <a:xfrm>
            <a:off x="4752975" y="3746500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Rectangle 35"/>
          <p:cNvSpPr>
            <a:spLocks noChangeArrowheads="1"/>
          </p:cNvSpPr>
          <p:nvPr/>
        </p:nvSpPr>
        <p:spPr bwMode="auto">
          <a:xfrm>
            <a:off x="5126038" y="374650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Rectangle 36"/>
          <p:cNvSpPr>
            <a:spLocks noChangeArrowheads="1"/>
          </p:cNvSpPr>
          <p:nvPr/>
        </p:nvSpPr>
        <p:spPr bwMode="auto">
          <a:xfrm>
            <a:off x="2520950" y="4117975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Rectangle 37"/>
          <p:cNvSpPr>
            <a:spLocks noChangeArrowheads="1"/>
          </p:cNvSpPr>
          <p:nvPr/>
        </p:nvSpPr>
        <p:spPr bwMode="auto">
          <a:xfrm>
            <a:off x="2892425" y="4117975"/>
            <a:ext cx="371475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Rectangle 38"/>
          <p:cNvSpPr>
            <a:spLocks noChangeArrowheads="1"/>
          </p:cNvSpPr>
          <p:nvPr/>
        </p:nvSpPr>
        <p:spPr bwMode="auto">
          <a:xfrm>
            <a:off x="3263900" y="4117975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Rectangle 39"/>
          <p:cNvSpPr>
            <a:spLocks noChangeArrowheads="1"/>
          </p:cNvSpPr>
          <p:nvPr/>
        </p:nvSpPr>
        <p:spPr bwMode="auto">
          <a:xfrm>
            <a:off x="3636963" y="4117975"/>
            <a:ext cx="371475" cy="373063"/>
          </a:xfrm>
          <a:prstGeom prst="rect">
            <a:avLst/>
          </a:prstGeom>
          <a:solidFill>
            <a:srgbClr val="00A2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Rectangle 40"/>
          <p:cNvSpPr>
            <a:spLocks noChangeArrowheads="1"/>
          </p:cNvSpPr>
          <p:nvPr/>
        </p:nvSpPr>
        <p:spPr bwMode="auto">
          <a:xfrm>
            <a:off x="4008438" y="4117975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Rectangle 41"/>
          <p:cNvSpPr>
            <a:spLocks noChangeArrowheads="1"/>
          </p:cNvSpPr>
          <p:nvPr/>
        </p:nvSpPr>
        <p:spPr bwMode="auto">
          <a:xfrm>
            <a:off x="4381500" y="4117975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Rectangle 42"/>
          <p:cNvSpPr>
            <a:spLocks noChangeArrowheads="1"/>
          </p:cNvSpPr>
          <p:nvPr/>
        </p:nvSpPr>
        <p:spPr bwMode="auto">
          <a:xfrm>
            <a:off x="4752975" y="4117975"/>
            <a:ext cx="373063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Rectangle 43"/>
          <p:cNvSpPr>
            <a:spLocks noChangeArrowheads="1"/>
          </p:cNvSpPr>
          <p:nvPr/>
        </p:nvSpPr>
        <p:spPr bwMode="auto">
          <a:xfrm>
            <a:off x="5126038" y="4117975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Rectangle 44"/>
          <p:cNvSpPr>
            <a:spLocks noChangeArrowheads="1"/>
          </p:cNvSpPr>
          <p:nvPr/>
        </p:nvSpPr>
        <p:spPr bwMode="auto">
          <a:xfrm>
            <a:off x="2520950" y="44910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Rectangle 45"/>
          <p:cNvSpPr>
            <a:spLocks noChangeArrowheads="1"/>
          </p:cNvSpPr>
          <p:nvPr/>
        </p:nvSpPr>
        <p:spPr bwMode="auto">
          <a:xfrm>
            <a:off x="2892425" y="44910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Rectangle 46"/>
          <p:cNvSpPr>
            <a:spLocks noChangeArrowheads="1"/>
          </p:cNvSpPr>
          <p:nvPr/>
        </p:nvSpPr>
        <p:spPr bwMode="auto">
          <a:xfrm>
            <a:off x="3263900" y="449103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Rectangle 47"/>
          <p:cNvSpPr>
            <a:spLocks noChangeArrowheads="1"/>
          </p:cNvSpPr>
          <p:nvPr/>
        </p:nvSpPr>
        <p:spPr bwMode="auto">
          <a:xfrm>
            <a:off x="3636963" y="44910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Rectangle 48"/>
          <p:cNvSpPr>
            <a:spLocks noChangeArrowheads="1"/>
          </p:cNvSpPr>
          <p:nvPr/>
        </p:nvSpPr>
        <p:spPr bwMode="auto">
          <a:xfrm>
            <a:off x="4008438" y="449103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Rectangle 49"/>
          <p:cNvSpPr>
            <a:spLocks noChangeArrowheads="1"/>
          </p:cNvSpPr>
          <p:nvPr/>
        </p:nvSpPr>
        <p:spPr bwMode="auto">
          <a:xfrm>
            <a:off x="4381500" y="44910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Rectangle 50"/>
          <p:cNvSpPr>
            <a:spLocks noChangeArrowheads="1"/>
          </p:cNvSpPr>
          <p:nvPr/>
        </p:nvSpPr>
        <p:spPr bwMode="auto">
          <a:xfrm>
            <a:off x="4752975" y="449103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Rectangle 51"/>
          <p:cNvSpPr>
            <a:spLocks noChangeArrowheads="1"/>
          </p:cNvSpPr>
          <p:nvPr/>
        </p:nvSpPr>
        <p:spPr bwMode="auto">
          <a:xfrm>
            <a:off x="5126038" y="44910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Rectangle 52"/>
          <p:cNvSpPr>
            <a:spLocks noChangeArrowheads="1"/>
          </p:cNvSpPr>
          <p:nvPr/>
        </p:nvSpPr>
        <p:spPr bwMode="auto">
          <a:xfrm>
            <a:off x="2520950" y="4862513"/>
            <a:ext cx="371475" cy="373063"/>
          </a:xfrm>
          <a:prstGeom prst="rect">
            <a:avLst/>
          </a:prstGeom>
          <a:solidFill>
            <a:srgbClr val="0000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Rectangle 53"/>
          <p:cNvSpPr>
            <a:spLocks noChangeArrowheads="1"/>
          </p:cNvSpPr>
          <p:nvPr/>
        </p:nvSpPr>
        <p:spPr bwMode="auto">
          <a:xfrm>
            <a:off x="2892425" y="4862513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Rectangle 54"/>
          <p:cNvSpPr>
            <a:spLocks noChangeArrowheads="1"/>
          </p:cNvSpPr>
          <p:nvPr/>
        </p:nvSpPr>
        <p:spPr bwMode="auto">
          <a:xfrm>
            <a:off x="3263900" y="4862513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Rectangle 55"/>
          <p:cNvSpPr>
            <a:spLocks noChangeArrowheads="1"/>
          </p:cNvSpPr>
          <p:nvPr/>
        </p:nvSpPr>
        <p:spPr bwMode="auto">
          <a:xfrm>
            <a:off x="3636963" y="4862513"/>
            <a:ext cx="371475" cy="373063"/>
          </a:xfrm>
          <a:prstGeom prst="rect">
            <a:avLst/>
          </a:prstGeom>
          <a:solidFill>
            <a:srgbClr val="0000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Rectangle 56"/>
          <p:cNvSpPr>
            <a:spLocks noChangeArrowheads="1"/>
          </p:cNvSpPr>
          <p:nvPr/>
        </p:nvSpPr>
        <p:spPr bwMode="auto">
          <a:xfrm>
            <a:off x="4008438" y="4862513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Rectangle 57"/>
          <p:cNvSpPr>
            <a:spLocks noChangeArrowheads="1"/>
          </p:cNvSpPr>
          <p:nvPr/>
        </p:nvSpPr>
        <p:spPr bwMode="auto">
          <a:xfrm>
            <a:off x="4381500" y="4862513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Rectangle 58"/>
          <p:cNvSpPr>
            <a:spLocks noChangeArrowheads="1"/>
          </p:cNvSpPr>
          <p:nvPr/>
        </p:nvSpPr>
        <p:spPr bwMode="auto">
          <a:xfrm>
            <a:off x="4752975" y="4862513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Rectangle 59"/>
          <p:cNvSpPr>
            <a:spLocks noChangeArrowheads="1"/>
          </p:cNvSpPr>
          <p:nvPr/>
        </p:nvSpPr>
        <p:spPr bwMode="auto">
          <a:xfrm>
            <a:off x="5126038" y="4862513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Rectangle 60"/>
          <p:cNvSpPr>
            <a:spLocks noChangeArrowheads="1"/>
          </p:cNvSpPr>
          <p:nvPr/>
        </p:nvSpPr>
        <p:spPr bwMode="auto">
          <a:xfrm>
            <a:off x="2520950" y="523557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Rectangle 61"/>
          <p:cNvSpPr>
            <a:spLocks noChangeArrowheads="1"/>
          </p:cNvSpPr>
          <p:nvPr/>
        </p:nvSpPr>
        <p:spPr bwMode="auto">
          <a:xfrm>
            <a:off x="2892425" y="523557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Rectangle 62"/>
          <p:cNvSpPr>
            <a:spLocks noChangeArrowheads="1"/>
          </p:cNvSpPr>
          <p:nvPr/>
        </p:nvSpPr>
        <p:spPr bwMode="auto">
          <a:xfrm>
            <a:off x="3263900" y="5235575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Rectangle 63"/>
          <p:cNvSpPr>
            <a:spLocks noChangeArrowheads="1"/>
          </p:cNvSpPr>
          <p:nvPr/>
        </p:nvSpPr>
        <p:spPr bwMode="auto">
          <a:xfrm>
            <a:off x="3636963" y="523557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Rectangle 64"/>
          <p:cNvSpPr>
            <a:spLocks noChangeArrowheads="1"/>
          </p:cNvSpPr>
          <p:nvPr/>
        </p:nvSpPr>
        <p:spPr bwMode="auto">
          <a:xfrm>
            <a:off x="4008438" y="5235575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Rectangle 65"/>
          <p:cNvSpPr>
            <a:spLocks noChangeArrowheads="1"/>
          </p:cNvSpPr>
          <p:nvPr/>
        </p:nvSpPr>
        <p:spPr bwMode="auto">
          <a:xfrm>
            <a:off x="4381500" y="523557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Rectangle 66"/>
          <p:cNvSpPr>
            <a:spLocks noChangeArrowheads="1"/>
          </p:cNvSpPr>
          <p:nvPr/>
        </p:nvSpPr>
        <p:spPr bwMode="auto">
          <a:xfrm>
            <a:off x="4752975" y="5235575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Rectangle 67"/>
          <p:cNvSpPr>
            <a:spLocks noChangeArrowheads="1"/>
          </p:cNvSpPr>
          <p:nvPr/>
        </p:nvSpPr>
        <p:spPr bwMode="auto">
          <a:xfrm>
            <a:off x="5126038" y="523557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Freeform 68"/>
          <p:cNvSpPr>
            <a:spLocks noEditPoints="1"/>
          </p:cNvSpPr>
          <p:nvPr/>
        </p:nvSpPr>
        <p:spPr bwMode="auto">
          <a:xfrm>
            <a:off x="1924050" y="2724150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Freeform 69"/>
          <p:cNvSpPr>
            <a:spLocks noEditPoints="1"/>
          </p:cNvSpPr>
          <p:nvPr/>
        </p:nvSpPr>
        <p:spPr bwMode="auto">
          <a:xfrm>
            <a:off x="2028825" y="2782888"/>
            <a:ext cx="74613" cy="125413"/>
          </a:xfrm>
          <a:custGeom>
            <a:avLst/>
            <a:gdLst>
              <a:gd name="T0" fmla="*/ 109 w 109"/>
              <a:gd name="T1" fmla="*/ 90 h 179"/>
              <a:gd name="T2" fmla="*/ 99 w 109"/>
              <a:gd name="T3" fmla="*/ 29 h 179"/>
              <a:gd name="T4" fmla="*/ 55 w 109"/>
              <a:gd name="T5" fmla="*/ 0 h 179"/>
              <a:gd name="T6" fmla="*/ 10 w 109"/>
              <a:gd name="T7" fmla="*/ 31 h 179"/>
              <a:gd name="T8" fmla="*/ 0 w 109"/>
              <a:gd name="T9" fmla="*/ 90 h 179"/>
              <a:gd name="T10" fmla="*/ 12 w 109"/>
              <a:gd name="T11" fmla="*/ 152 h 179"/>
              <a:gd name="T12" fmla="*/ 55 w 109"/>
              <a:gd name="T13" fmla="*/ 179 h 179"/>
              <a:gd name="T14" fmla="*/ 100 w 109"/>
              <a:gd name="T15" fmla="*/ 148 h 179"/>
              <a:gd name="T16" fmla="*/ 109 w 109"/>
              <a:gd name="T17" fmla="*/ 90 h 179"/>
              <a:gd name="T18" fmla="*/ 88 w 109"/>
              <a:gd name="T19" fmla="*/ 86 h 179"/>
              <a:gd name="T20" fmla="*/ 85 w 109"/>
              <a:gd name="T21" fmla="*/ 140 h 179"/>
              <a:gd name="T22" fmla="*/ 55 w 109"/>
              <a:gd name="T23" fmla="*/ 173 h 179"/>
              <a:gd name="T24" fmla="*/ 24 w 109"/>
              <a:gd name="T25" fmla="*/ 141 h 179"/>
              <a:gd name="T26" fmla="*/ 21 w 109"/>
              <a:gd name="T27" fmla="*/ 86 h 179"/>
              <a:gd name="T28" fmla="*/ 24 w 109"/>
              <a:gd name="T29" fmla="*/ 39 h 179"/>
              <a:gd name="T30" fmla="*/ 55 w 109"/>
              <a:gd name="T31" fmla="*/ 5 h 179"/>
              <a:gd name="T32" fmla="*/ 85 w 109"/>
              <a:gd name="T33" fmla="*/ 36 h 179"/>
              <a:gd name="T34" fmla="*/ 88 w 109"/>
              <a:gd name="T35" fmla="*/ 8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9" h="179">
                <a:moveTo>
                  <a:pt x="109" y="90"/>
                </a:moveTo>
                <a:cubicBezTo>
                  <a:pt x="109" y="69"/>
                  <a:pt x="108" y="48"/>
                  <a:pt x="99" y="29"/>
                </a:cubicBezTo>
                <a:cubicBezTo>
                  <a:pt x="87" y="4"/>
                  <a:pt x="66" y="0"/>
                  <a:pt x="55" y="0"/>
                </a:cubicBezTo>
                <a:cubicBezTo>
                  <a:pt x="39" y="0"/>
                  <a:pt x="20" y="6"/>
                  <a:pt x="10" y="31"/>
                </a:cubicBezTo>
                <a:cubicBezTo>
                  <a:pt x="1" y="49"/>
                  <a:pt x="0" y="69"/>
                  <a:pt x="0" y="90"/>
                </a:cubicBezTo>
                <a:cubicBezTo>
                  <a:pt x="0" y="109"/>
                  <a:pt x="1" y="133"/>
                  <a:pt x="12" y="152"/>
                </a:cubicBezTo>
                <a:cubicBezTo>
                  <a:pt x="23" y="173"/>
                  <a:pt x="42" y="179"/>
                  <a:pt x="55" y="179"/>
                </a:cubicBezTo>
                <a:cubicBezTo>
                  <a:pt x="69" y="179"/>
                  <a:pt x="88" y="173"/>
                  <a:pt x="100" y="148"/>
                </a:cubicBezTo>
                <a:cubicBezTo>
                  <a:pt x="108" y="130"/>
                  <a:pt x="109" y="110"/>
                  <a:pt x="109" y="90"/>
                </a:cubicBezTo>
                <a:close/>
                <a:moveTo>
                  <a:pt x="88" y="86"/>
                </a:moveTo>
                <a:cubicBezTo>
                  <a:pt x="88" y="106"/>
                  <a:pt x="88" y="124"/>
                  <a:pt x="85" y="140"/>
                </a:cubicBezTo>
                <a:cubicBezTo>
                  <a:pt x="81" y="165"/>
                  <a:pt x="66" y="173"/>
                  <a:pt x="55" y="173"/>
                </a:cubicBezTo>
                <a:cubicBezTo>
                  <a:pt x="44" y="173"/>
                  <a:pt x="29" y="166"/>
                  <a:pt x="24" y="141"/>
                </a:cubicBezTo>
                <a:cubicBezTo>
                  <a:pt x="21" y="126"/>
                  <a:pt x="21" y="102"/>
                  <a:pt x="21" y="86"/>
                </a:cubicBezTo>
                <a:cubicBezTo>
                  <a:pt x="21" y="70"/>
                  <a:pt x="21" y="53"/>
                  <a:pt x="24" y="39"/>
                </a:cubicBezTo>
                <a:cubicBezTo>
                  <a:pt x="29" y="8"/>
                  <a:pt x="48" y="5"/>
                  <a:pt x="55" y="5"/>
                </a:cubicBezTo>
                <a:cubicBezTo>
                  <a:pt x="63" y="5"/>
                  <a:pt x="80" y="10"/>
                  <a:pt x="85" y="36"/>
                </a:cubicBezTo>
                <a:cubicBezTo>
                  <a:pt x="88" y="50"/>
                  <a:pt x="88" y="70"/>
                  <a:pt x="88" y="8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Freeform 70"/>
          <p:cNvSpPr>
            <a:spLocks noEditPoints="1"/>
          </p:cNvSpPr>
          <p:nvPr/>
        </p:nvSpPr>
        <p:spPr bwMode="auto">
          <a:xfrm>
            <a:off x="1924050" y="3098800"/>
            <a:ext cx="98425" cy="125413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3 h 181"/>
              <a:gd name="T8" fmla="*/ 28 w 142"/>
              <a:gd name="T9" fmla="*/ 129 h 181"/>
              <a:gd name="T10" fmla="*/ 34 w 142"/>
              <a:gd name="T11" fmla="*/ 85 h 181"/>
              <a:gd name="T12" fmla="*/ 50 w 142"/>
              <a:gd name="T13" fmla="*/ 85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3"/>
                  <a:pt x="58" y="173"/>
                </a:cubicBezTo>
                <a:cubicBezTo>
                  <a:pt x="32" y="173"/>
                  <a:pt x="28" y="144"/>
                  <a:pt x="28" y="129"/>
                </a:cubicBezTo>
                <a:cubicBezTo>
                  <a:pt x="28" y="113"/>
                  <a:pt x="32" y="95"/>
                  <a:pt x="34" y="85"/>
                </a:cubicBezTo>
                <a:lnTo>
                  <a:pt x="50" y="85"/>
                </a:lnTo>
                <a:cubicBezTo>
                  <a:pt x="62" y="85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1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Freeform 71"/>
          <p:cNvSpPr>
            <a:spLocks/>
          </p:cNvSpPr>
          <p:nvPr/>
        </p:nvSpPr>
        <p:spPr bwMode="auto">
          <a:xfrm>
            <a:off x="2036763" y="3157538"/>
            <a:ext cx="60325" cy="120650"/>
          </a:xfrm>
          <a:custGeom>
            <a:avLst/>
            <a:gdLst>
              <a:gd name="T0" fmla="*/ 86 w 86"/>
              <a:gd name="T1" fmla="*/ 173 h 173"/>
              <a:gd name="T2" fmla="*/ 86 w 86"/>
              <a:gd name="T3" fmla="*/ 165 h 173"/>
              <a:gd name="T4" fmla="*/ 77 w 86"/>
              <a:gd name="T5" fmla="*/ 165 h 173"/>
              <a:gd name="T6" fmla="*/ 53 w 86"/>
              <a:gd name="T7" fmla="*/ 152 h 173"/>
              <a:gd name="T8" fmla="*/ 53 w 86"/>
              <a:gd name="T9" fmla="*/ 7 h 173"/>
              <a:gd name="T10" fmla="*/ 47 w 86"/>
              <a:gd name="T11" fmla="*/ 0 h 173"/>
              <a:gd name="T12" fmla="*/ 0 w 86"/>
              <a:gd name="T13" fmla="*/ 16 h 173"/>
              <a:gd name="T14" fmla="*/ 0 w 86"/>
              <a:gd name="T15" fmla="*/ 25 h 173"/>
              <a:gd name="T16" fmla="*/ 34 w 86"/>
              <a:gd name="T17" fmla="*/ 18 h 173"/>
              <a:gd name="T18" fmla="*/ 34 w 86"/>
              <a:gd name="T19" fmla="*/ 152 h 173"/>
              <a:gd name="T20" fmla="*/ 10 w 86"/>
              <a:gd name="T21" fmla="*/ 165 h 173"/>
              <a:gd name="T22" fmla="*/ 1 w 86"/>
              <a:gd name="T23" fmla="*/ 165 h 173"/>
              <a:gd name="T24" fmla="*/ 1 w 86"/>
              <a:gd name="T25" fmla="*/ 173 h 173"/>
              <a:gd name="T26" fmla="*/ 44 w 86"/>
              <a:gd name="T27" fmla="*/ 172 h 173"/>
              <a:gd name="T28" fmla="*/ 86 w 86"/>
              <a:gd name="T29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6" h="173">
                <a:moveTo>
                  <a:pt x="86" y="173"/>
                </a:moveTo>
                <a:lnTo>
                  <a:pt x="86" y="165"/>
                </a:lnTo>
                <a:lnTo>
                  <a:pt x="77" y="165"/>
                </a:lnTo>
                <a:cubicBezTo>
                  <a:pt x="54" y="165"/>
                  <a:pt x="53" y="162"/>
                  <a:pt x="53" y="152"/>
                </a:cubicBezTo>
                <a:lnTo>
                  <a:pt x="53" y="7"/>
                </a:lnTo>
                <a:cubicBezTo>
                  <a:pt x="53" y="0"/>
                  <a:pt x="53" y="0"/>
                  <a:pt x="47" y="0"/>
                </a:cubicBezTo>
                <a:cubicBezTo>
                  <a:pt x="31" y="16"/>
                  <a:pt x="8" y="16"/>
                  <a:pt x="0" y="16"/>
                </a:cubicBezTo>
                <a:lnTo>
                  <a:pt x="0" y="25"/>
                </a:lnTo>
                <a:cubicBezTo>
                  <a:pt x="5" y="25"/>
                  <a:pt x="20" y="25"/>
                  <a:pt x="34" y="18"/>
                </a:cubicBezTo>
                <a:lnTo>
                  <a:pt x="34" y="152"/>
                </a:lnTo>
                <a:cubicBezTo>
                  <a:pt x="34" y="162"/>
                  <a:pt x="33" y="165"/>
                  <a:pt x="10" y="165"/>
                </a:cubicBezTo>
                <a:lnTo>
                  <a:pt x="1" y="165"/>
                </a:lnTo>
                <a:lnTo>
                  <a:pt x="1" y="173"/>
                </a:lnTo>
                <a:cubicBezTo>
                  <a:pt x="11" y="172"/>
                  <a:pt x="33" y="172"/>
                  <a:pt x="44" y="172"/>
                </a:cubicBezTo>
                <a:cubicBezTo>
                  <a:pt x="54" y="172"/>
                  <a:pt x="77" y="172"/>
                  <a:pt x="86" y="17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Freeform 72"/>
          <p:cNvSpPr>
            <a:spLocks noEditPoints="1"/>
          </p:cNvSpPr>
          <p:nvPr/>
        </p:nvSpPr>
        <p:spPr bwMode="auto">
          <a:xfrm>
            <a:off x="1924050" y="3470275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8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5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5 h 181"/>
              <a:gd name="T30" fmla="*/ 37 w 142"/>
              <a:gd name="T31" fmla="*/ 75 h 181"/>
              <a:gd name="T32" fmla="*/ 99 w 142"/>
              <a:gd name="T33" fmla="*/ 8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8"/>
                  <a:pt x="135" y="128"/>
                </a:cubicBezTo>
                <a:cubicBezTo>
                  <a:pt x="134" y="128"/>
                  <a:pt x="133" y="129"/>
                  <a:pt x="130" y="133"/>
                </a:cubicBezTo>
                <a:cubicBezTo>
                  <a:pt x="100" y="170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5"/>
                </a:cubicBezTo>
                <a:cubicBezTo>
                  <a:pt x="140" y="62"/>
                  <a:pt x="140" y="36"/>
                  <a:pt x="140" y="34"/>
                </a:cubicBezTo>
                <a:cubicBezTo>
                  <a:pt x="140" y="15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5"/>
                  <a:pt x="58" y="75"/>
                  <a:pt x="45" y="75"/>
                </a:cubicBezTo>
                <a:lnTo>
                  <a:pt x="37" y="75"/>
                </a:lnTo>
                <a:cubicBezTo>
                  <a:pt x="54" y="10"/>
                  <a:pt x="95" y="8"/>
                  <a:pt x="99" y="8"/>
                </a:cubicBezTo>
                <a:cubicBezTo>
                  <a:pt x="115" y="8"/>
                  <a:pt x="124" y="19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Freeform 73"/>
          <p:cNvSpPr>
            <a:spLocks/>
          </p:cNvSpPr>
          <p:nvPr/>
        </p:nvSpPr>
        <p:spPr bwMode="auto">
          <a:xfrm>
            <a:off x="2030413" y="3529013"/>
            <a:ext cx="73025" cy="120650"/>
          </a:xfrm>
          <a:custGeom>
            <a:avLst/>
            <a:gdLst>
              <a:gd name="T0" fmla="*/ 104 w 104"/>
              <a:gd name="T1" fmla="*/ 128 h 173"/>
              <a:gd name="T2" fmla="*/ 97 w 104"/>
              <a:gd name="T3" fmla="*/ 128 h 173"/>
              <a:gd name="T4" fmla="*/ 91 w 104"/>
              <a:gd name="T5" fmla="*/ 151 h 173"/>
              <a:gd name="T6" fmla="*/ 67 w 104"/>
              <a:gd name="T7" fmla="*/ 153 h 173"/>
              <a:gd name="T8" fmla="*/ 20 w 104"/>
              <a:gd name="T9" fmla="*/ 153 h 173"/>
              <a:gd name="T10" fmla="*/ 47 w 104"/>
              <a:gd name="T11" fmla="*/ 127 h 173"/>
              <a:gd name="T12" fmla="*/ 104 w 104"/>
              <a:gd name="T13" fmla="*/ 51 h 173"/>
              <a:gd name="T14" fmla="*/ 48 w 104"/>
              <a:gd name="T15" fmla="*/ 0 h 173"/>
              <a:gd name="T16" fmla="*/ 0 w 104"/>
              <a:gd name="T17" fmla="*/ 47 h 173"/>
              <a:gd name="T18" fmla="*/ 14 w 104"/>
              <a:gd name="T19" fmla="*/ 62 h 173"/>
              <a:gd name="T20" fmla="*/ 27 w 104"/>
              <a:gd name="T21" fmla="*/ 48 h 173"/>
              <a:gd name="T22" fmla="*/ 13 w 104"/>
              <a:gd name="T23" fmla="*/ 35 h 173"/>
              <a:gd name="T24" fmla="*/ 10 w 104"/>
              <a:gd name="T25" fmla="*/ 35 h 173"/>
              <a:gd name="T26" fmla="*/ 45 w 104"/>
              <a:gd name="T27" fmla="*/ 8 h 173"/>
              <a:gd name="T28" fmla="*/ 80 w 104"/>
              <a:gd name="T29" fmla="*/ 51 h 173"/>
              <a:gd name="T30" fmla="*/ 53 w 104"/>
              <a:gd name="T31" fmla="*/ 108 h 173"/>
              <a:gd name="T32" fmla="*/ 3 w 104"/>
              <a:gd name="T33" fmla="*/ 164 h 173"/>
              <a:gd name="T34" fmla="*/ 0 w 104"/>
              <a:gd name="T35" fmla="*/ 173 h 173"/>
              <a:gd name="T36" fmla="*/ 96 w 104"/>
              <a:gd name="T37" fmla="*/ 173 h 173"/>
              <a:gd name="T38" fmla="*/ 104 w 104"/>
              <a:gd name="T39" fmla="*/ 128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4" h="173">
                <a:moveTo>
                  <a:pt x="104" y="128"/>
                </a:moveTo>
                <a:lnTo>
                  <a:pt x="97" y="128"/>
                </a:lnTo>
                <a:cubicBezTo>
                  <a:pt x="96" y="136"/>
                  <a:pt x="94" y="147"/>
                  <a:pt x="91" y="151"/>
                </a:cubicBezTo>
                <a:cubicBezTo>
                  <a:pt x="89" y="153"/>
                  <a:pt x="72" y="153"/>
                  <a:pt x="67" y="153"/>
                </a:cubicBezTo>
                <a:lnTo>
                  <a:pt x="20" y="153"/>
                </a:lnTo>
                <a:lnTo>
                  <a:pt x="47" y="127"/>
                </a:lnTo>
                <a:cubicBezTo>
                  <a:pt x="88" y="91"/>
                  <a:pt x="104" y="77"/>
                  <a:pt x="104" y="51"/>
                </a:cubicBezTo>
                <a:cubicBezTo>
                  <a:pt x="104" y="21"/>
                  <a:pt x="80" y="0"/>
                  <a:pt x="48" y="0"/>
                </a:cubicBezTo>
                <a:cubicBezTo>
                  <a:pt x="19" y="0"/>
                  <a:pt x="0" y="24"/>
                  <a:pt x="0" y="47"/>
                </a:cubicBezTo>
                <a:cubicBezTo>
                  <a:pt x="0" y="62"/>
                  <a:pt x="13" y="62"/>
                  <a:pt x="14" y="62"/>
                </a:cubicBezTo>
                <a:cubicBezTo>
                  <a:pt x="18" y="62"/>
                  <a:pt x="27" y="59"/>
                  <a:pt x="27" y="48"/>
                </a:cubicBezTo>
                <a:cubicBezTo>
                  <a:pt x="27" y="41"/>
                  <a:pt x="22" y="35"/>
                  <a:pt x="13" y="35"/>
                </a:cubicBezTo>
                <a:cubicBezTo>
                  <a:pt x="11" y="35"/>
                  <a:pt x="11" y="35"/>
                  <a:pt x="10" y="35"/>
                </a:cubicBezTo>
                <a:cubicBezTo>
                  <a:pt x="16" y="18"/>
                  <a:pt x="30" y="8"/>
                  <a:pt x="45" y="8"/>
                </a:cubicBezTo>
                <a:cubicBezTo>
                  <a:pt x="69" y="8"/>
                  <a:pt x="80" y="29"/>
                  <a:pt x="80" y="51"/>
                </a:cubicBezTo>
                <a:cubicBezTo>
                  <a:pt x="80" y="71"/>
                  <a:pt x="67" y="92"/>
                  <a:pt x="53" y="108"/>
                </a:cubicBezTo>
                <a:lnTo>
                  <a:pt x="3" y="164"/>
                </a:lnTo>
                <a:cubicBezTo>
                  <a:pt x="0" y="167"/>
                  <a:pt x="0" y="167"/>
                  <a:pt x="0" y="173"/>
                </a:cubicBezTo>
                <a:lnTo>
                  <a:pt x="96" y="173"/>
                </a:lnTo>
                <a:lnTo>
                  <a:pt x="104" y="1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Freeform 74"/>
          <p:cNvSpPr>
            <a:spLocks noEditPoints="1"/>
          </p:cNvSpPr>
          <p:nvPr/>
        </p:nvSpPr>
        <p:spPr bwMode="auto">
          <a:xfrm>
            <a:off x="1924050" y="3840163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" name="Freeform 75"/>
          <p:cNvSpPr>
            <a:spLocks/>
          </p:cNvSpPr>
          <p:nvPr/>
        </p:nvSpPr>
        <p:spPr bwMode="auto">
          <a:xfrm>
            <a:off x="2028825" y="3898900"/>
            <a:ext cx="74613" cy="125413"/>
          </a:xfrm>
          <a:custGeom>
            <a:avLst/>
            <a:gdLst>
              <a:gd name="T0" fmla="*/ 108 w 108"/>
              <a:gd name="T1" fmla="*/ 128 h 179"/>
              <a:gd name="T2" fmla="*/ 64 w 108"/>
              <a:gd name="T3" fmla="*/ 81 h 179"/>
              <a:gd name="T4" fmla="*/ 101 w 108"/>
              <a:gd name="T5" fmla="*/ 36 h 179"/>
              <a:gd name="T6" fmla="*/ 53 w 108"/>
              <a:gd name="T7" fmla="*/ 0 h 179"/>
              <a:gd name="T8" fmla="*/ 7 w 108"/>
              <a:gd name="T9" fmla="*/ 35 h 179"/>
              <a:gd name="T10" fmla="*/ 20 w 108"/>
              <a:gd name="T11" fmla="*/ 49 h 179"/>
              <a:gd name="T12" fmla="*/ 33 w 108"/>
              <a:gd name="T13" fmla="*/ 35 h 179"/>
              <a:gd name="T14" fmla="*/ 17 w 108"/>
              <a:gd name="T15" fmla="*/ 22 h 179"/>
              <a:gd name="T16" fmla="*/ 52 w 108"/>
              <a:gd name="T17" fmla="*/ 6 h 179"/>
              <a:gd name="T18" fmla="*/ 77 w 108"/>
              <a:gd name="T19" fmla="*/ 35 h 179"/>
              <a:gd name="T20" fmla="*/ 69 w 108"/>
              <a:gd name="T21" fmla="*/ 65 h 179"/>
              <a:gd name="T22" fmla="*/ 46 w 108"/>
              <a:gd name="T23" fmla="*/ 78 h 179"/>
              <a:gd name="T24" fmla="*/ 36 w 108"/>
              <a:gd name="T25" fmla="*/ 79 h 179"/>
              <a:gd name="T26" fmla="*/ 32 w 108"/>
              <a:gd name="T27" fmla="*/ 82 h 179"/>
              <a:gd name="T28" fmla="*/ 38 w 108"/>
              <a:gd name="T29" fmla="*/ 85 h 179"/>
              <a:gd name="T30" fmla="*/ 50 w 108"/>
              <a:gd name="T31" fmla="*/ 85 h 179"/>
              <a:gd name="T32" fmla="*/ 81 w 108"/>
              <a:gd name="T33" fmla="*/ 128 h 179"/>
              <a:gd name="T34" fmla="*/ 51 w 108"/>
              <a:gd name="T35" fmla="*/ 171 h 179"/>
              <a:gd name="T36" fmla="*/ 12 w 108"/>
              <a:gd name="T37" fmla="*/ 151 h 179"/>
              <a:gd name="T38" fmla="*/ 29 w 108"/>
              <a:gd name="T39" fmla="*/ 137 h 179"/>
              <a:gd name="T40" fmla="*/ 14 w 108"/>
              <a:gd name="T41" fmla="*/ 123 h 179"/>
              <a:gd name="T42" fmla="*/ 0 w 108"/>
              <a:gd name="T43" fmla="*/ 138 h 179"/>
              <a:gd name="T44" fmla="*/ 52 w 108"/>
              <a:gd name="T45" fmla="*/ 179 h 179"/>
              <a:gd name="T46" fmla="*/ 108 w 108"/>
              <a:gd name="T47" fmla="*/ 12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8" h="179">
                <a:moveTo>
                  <a:pt x="108" y="128"/>
                </a:moveTo>
                <a:cubicBezTo>
                  <a:pt x="108" y="107"/>
                  <a:pt x="91" y="87"/>
                  <a:pt x="64" y="81"/>
                </a:cubicBezTo>
                <a:cubicBezTo>
                  <a:pt x="85" y="74"/>
                  <a:pt x="101" y="56"/>
                  <a:pt x="101" y="36"/>
                </a:cubicBezTo>
                <a:cubicBezTo>
                  <a:pt x="101" y="14"/>
                  <a:pt x="78" y="0"/>
                  <a:pt x="53" y="0"/>
                </a:cubicBezTo>
                <a:cubicBezTo>
                  <a:pt x="26" y="0"/>
                  <a:pt x="7" y="15"/>
                  <a:pt x="7" y="35"/>
                </a:cubicBezTo>
                <a:cubicBezTo>
                  <a:pt x="7" y="44"/>
                  <a:pt x="12" y="49"/>
                  <a:pt x="20" y="49"/>
                </a:cubicBezTo>
                <a:cubicBezTo>
                  <a:pt x="28" y="49"/>
                  <a:pt x="33" y="43"/>
                  <a:pt x="33" y="35"/>
                </a:cubicBezTo>
                <a:cubicBezTo>
                  <a:pt x="33" y="22"/>
                  <a:pt x="21" y="22"/>
                  <a:pt x="17" y="22"/>
                </a:cubicBezTo>
                <a:cubicBezTo>
                  <a:pt x="25" y="10"/>
                  <a:pt x="42" y="6"/>
                  <a:pt x="52" y="6"/>
                </a:cubicBezTo>
                <a:cubicBezTo>
                  <a:pt x="62" y="6"/>
                  <a:pt x="77" y="12"/>
                  <a:pt x="77" y="35"/>
                </a:cubicBezTo>
                <a:cubicBezTo>
                  <a:pt x="77" y="38"/>
                  <a:pt x="76" y="53"/>
                  <a:pt x="69" y="65"/>
                </a:cubicBezTo>
                <a:cubicBezTo>
                  <a:pt x="62" y="77"/>
                  <a:pt x="53" y="78"/>
                  <a:pt x="46" y="78"/>
                </a:cubicBezTo>
                <a:cubicBezTo>
                  <a:pt x="44" y="79"/>
                  <a:pt x="38" y="79"/>
                  <a:pt x="36" y="79"/>
                </a:cubicBezTo>
                <a:cubicBezTo>
                  <a:pt x="34" y="79"/>
                  <a:pt x="32" y="80"/>
                  <a:pt x="32" y="82"/>
                </a:cubicBezTo>
                <a:cubicBezTo>
                  <a:pt x="32" y="85"/>
                  <a:pt x="34" y="85"/>
                  <a:pt x="38" y="85"/>
                </a:cubicBezTo>
                <a:lnTo>
                  <a:pt x="50" y="85"/>
                </a:lnTo>
                <a:cubicBezTo>
                  <a:pt x="71" y="85"/>
                  <a:pt x="81" y="103"/>
                  <a:pt x="81" y="128"/>
                </a:cubicBezTo>
                <a:cubicBezTo>
                  <a:pt x="81" y="164"/>
                  <a:pt x="63" y="171"/>
                  <a:pt x="51" y="171"/>
                </a:cubicBezTo>
                <a:cubicBezTo>
                  <a:pt x="40" y="171"/>
                  <a:pt x="21" y="167"/>
                  <a:pt x="12" y="151"/>
                </a:cubicBezTo>
                <a:cubicBezTo>
                  <a:pt x="21" y="153"/>
                  <a:pt x="29" y="147"/>
                  <a:pt x="29" y="137"/>
                </a:cubicBezTo>
                <a:cubicBezTo>
                  <a:pt x="29" y="128"/>
                  <a:pt x="22" y="123"/>
                  <a:pt x="14" y="123"/>
                </a:cubicBezTo>
                <a:cubicBezTo>
                  <a:pt x="8" y="123"/>
                  <a:pt x="0" y="126"/>
                  <a:pt x="0" y="138"/>
                </a:cubicBezTo>
                <a:cubicBezTo>
                  <a:pt x="0" y="161"/>
                  <a:pt x="24" y="179"/>
                  <a:pt x="52" y="179"/>
                </a:cubicBezTo>
                <a:cubicBezTo>
                  <a:pt x="84" y="179"/>
                  <a:pt x="108" y="155"/>
                  <a:pt x="108" y="1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Freeform 76"/>
          <p:cNvSpPr>
            <a:spLocks noEditPoints="1"/>
          </p:cNvSpPr>
          <p:nvPr/>
        </p:nvSpPr>
        <p:spPr bwMode="auto">
          <a:xfrm>
            <a:off x="1924050" y="4214813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3 h 181"/>
              <a:gd name="T8" fmla="*/ 28 w 142"/>
              <a:gd name="T9" fmla="*/ 129 h 181"/>
              <a:gd name="T10" fmla="*/ 34 w 142"/>
              <a:gd name="T11" fmla="*/ 85 h 181"/>
              <a:gd name="T12" fmla="*/ 50 w 142"/>
              <a:gd name="T13" fmla="*/ 85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3"/>
                  <a:pt x="58" y="173"/>
                </a:cubicBezTo>
                <a:cubicBezTo>
                  <a:pt x="32" y="173"/>
                  <a:pt x="28" y="144"/>
                  <a:pt x="28" y="129"/>
                </a:cubicBezTo>
                <a:cubicBezTo>
                  <a:pt x="28" y="113"/>
                  <a:pt x="32" y="95"/>
                  <a:pt x="34" y="85"/>
                </a:cubicBezTo>
                <a:lnTo>
                  <a:pt x="50" y="85"/>
                </a:lnTo>
                <a:cubicBezTo>
                  <a:pt x="62" y="85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1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" name="Freeform 77"/>
          <p:cNvSpPr>
            <a:spLocks noEditPoints="1"/>
          </p:cNvSpPr>
          <p:nvPr/>
        </p:nvSpPr>
        <p:spPr bwMode="auto">
          <a:xfrm>
            <a:off x="2025650" y="4271963"/>
            <a:ext cx="80963" cy="122238"/>
          </a:xfrm>
          <a:custGeom>
            <a:avLst/>
            <a:gdLst>
              <a:gd name="T0" fmla="*/ 115 w 115"/>
              <a:gd name="T1" fmla="*/ 133 h 176"/>
              <a:gd name="T2" fmla="*/ 115 w 115"/>
              <a:gd name="T3" fmla="*/ 125 h 176"/>
              <a:gd name="T4" fmla="*/ 89 w 115"/>
              <a:gd name="T5" fmla="*/ 125 h 176"/>
              <a:gd name="T6" fmla="*/ 89 w 115"/>
              <a:gd name="T7" fmla="*/ 7 h 176"/>
              <a:gd name="T8" fmla="*/ 85 w 115"/>
              <a:gd name="T9" fmla="*/ 0 h 176"/>
              <a:gd name="T10" fmla="*/ 80 w 115"/>
              <a:gd name="T11" fmla="*/ 3 h 176"/>
              <a:gd name="T12" fmla="*/ 0 w 115"/>
              <a:gd name="T13" fmla="*/ 125 h 176"/>
              <a:gd name="T14" fmla="*/ 0 w 115"/>
              <a:gd name="T15" fmla="*/ 133 h 176"/>
              <a:gd name="T16" fmla="*/ 69 w 115"/>
              <a:gd name="T17" fmla="*/ 133 h 176"/>
              <a:gd name="T18" fmla="*/ 69 w 115"/>
              <a:gd name="T19" fmla="*/ 156 h 176"/>
              <a:gd name="T20" fmla="*/ 49 w 115"/>
              <a:gd name="T21" fmla="*/ 168 h 176"/>
              <a:gd name="T22" fmla="*/ 44 w 115"/>
              <a:gd name="T23" fmla="*/ 168 h 176"/>
              <a:gd name="T24" fmla="*/ 44 w 115"/>
              <a:gd name="T25" fmla="*/ 176 h 176"/>
              <a:gd name="T26" fmla="*/ 79 w 115"/>
              <a:gd name="T27" fmla="*/ 175 h 176"/>
              <a:gd name="T28" fmla="*/ 114 w 115"/>
              <a:gd name="T29" fmla="*/ 176 h 176"/>
              <a:gd name="T30" fmla="*/ 114 w 115"/>
              <a:gd name="T31" fmla="*/ 168 h 176"/>
              <a:gd name="T32" fmla="*/ 109 w 115"/>
              <a:gd name="T33" fmla="*/ 168 h 176"/>
              <a:gd name="T34" fmla="*/ 89 w 115"/>
              <a:gd name="T35" fmla="*/ 156 h 176"/>
              <a:gd name="T36" fmla="*/ 89 w 115"/>
              <a:gd name="T37" fmla="*/ 133 h 176"/>
              <a:gd name="T38" fmla="*/ 115 w 115"/>
              <a:gd name="T39" fmla="*/ 133 h 176"/>
              <a:gd name="T40" fmla="*/ 71 w 115"/>
              <a:gd name="T41" fmla="*/ 125 h 176"/>
              <a:gd name="T42" fmla="*/ 7 w 115"/>
              <a:gd name="T43" fmla="*/ 125 h 176"/>
              <a:gd name="T44" fmla="*/ 71 w 115"/>
              <a:gd name="T45" fmla="*/ 28 h 176"/>
              <a:gd name="T46" fmla="*/ 71 w 115"/>
              <a:gd name="T47" fmla="*/ 12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5" h="176">
                <a:moveTo>
                  <a:pt x="115" y="133"/>
                </a:moveTo>
                <a:lnTo>
                  <a:pt x="115" y="125"/>
                </a:lnTo>
                <a:lnTo>
                  <a:pt x="89" y="125"/>
                </a:lnTo>
                <a:lnTo>
                  <a:pt x="89" y="7"/>
                </a:lnTo>
                <a:cubicBezTo>
                  <a:pt x="89" y="2"/>
                  <a:pt x="89" y="0"/>
                  <a:pt x="85" y="0"/>
                </a:cubicBezTo>
                <a:cubicBezTo>
                  <a:pt x="83" y="0"/>
                  <a:pt x="82" y="0"/>
                  <a:pt x="80" y="3"/>
                </a:cubicBezTo>
                <a:lnTo>
                  <a:pt x="0" y="125"/>
                </a:lnTo>
                <a:lnTo>
                  <a:pt x="0" y="133"/>
                </a:lnTo>
                <a:lnTo>
                  <a:pt x="69" y="133"/>
                </a:lnTo>
                <a:lnTo>
                  <a:pt x="69" y="156"/>
                </a:lnTo>
                <a:cubicBezTo>
                  <a:pt x="69" y="165"/>
                  <a:pt x="69" y="168"/>
                  <a:pt x="49" y="168"/>
                </a:cubicBezTo>
                <a:lnTo>
                  <a:pt x="44" y="168"/>
                </a:lnTo>
                <a:lnTo>
                  <a:pt x="44" y="176"/>
                </a:lnTo>
                <a:cubicBezTo>
                  <a:pt x="55" y="175"/>
                  <a:pt x="68" y="175"/>
                  <a:pt x="79" y="175"/>
                </a:cubicBezTo>
                <a:cubicBezTo>
                  <a:pt x="90" y="175"/>
                  <a:pt x="104" y="175"/>
                  <a:pt x="114" y="176"/>
                </a:cubicBezTo>
                <a:lnTo>
                  <a:pt x="114" y="168"/>
                </a:lnTo>
                <a:lnTo>
                  <a:pt x="109" y="168"/>
                </a:lnTo>
                <a:cubicBezTo>
                  <a:pt x="90" y="168"/>
                  <a:pt x="89" y="165"/>
                  <a:pt x="89" y="156"/>
                </a:cubicBezTo>
                <a:lnTo>
                  <a:pt x="89" y="133"/>
                </a:lnTo>
                <a:lnTo>
                  <a:pt x="115" y="133"/>
                </a:lnTo>
                <a:close/>
                <a:moveTo>
                  <a:pt x="71" y="125"/>
                </a:moveTo>
                <a:lnTo>
                  <a:pt x="7" y="125"/>
                </a:lnTo>
                <a:lnTo>
                  <a:pt x="71" y="28"/>
                </a:lnTo>
                <a:lnTo>
                  <a:pt x="71" y="1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Freeform 78"/>
          <p:cNvSpPr>
            <a:spLocks noEditPoints="1"/>
          </p:cNvSpPr>
          <p:nvPr/>
        </p:nvSpPr>
        <p:spPr bwMode="auto">
          <a:xfrm>
            <a:off x="1924050" y="4584700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8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5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5 h 181"/>
              <a:gd name="T30" fmla="*/ 37 w 142"/>
              <a:gd name="T31" fmla="*/ 75 h 181"/>
              <a:gd name="T32" fmla="*/ 99 w 142"/>
              <a:gd name="T33" fmla="*/ 8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8"/>
                  <a:pt x="135" y="128"/>
                </a:cubicBezTo>
                <a:cubicBezTo>
                  <a:pt x="134" y="128"/>
                  <a:pt x="133" y="129"/>
                  <a:pt x="130" y="133"/>
                </a:cubicBezTo>
                <a:cubicBezTo>
                  <a:pt x="100" y="170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5"/>
                </a:cubicBezTo>
                <a:cubicBezTo>
                  <a:pt x="140" y="62"/>
                  <a:pt x="140" y="36"/>
                  <a:pt x="140" y="34"/>
                </a:cubicBezTo>
                <a:cubicBezTo>
                  <a:pt x="140" y="15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5"/>
                  <a:pt x="58" y="75"/>
                  <a:pt x="45" y="75"/>
                </a:cubicBezTo>
                <a:lnTo>
                  <a:pt x="37" y="75"/>
                </a:lnTo>
                <a:cubicBezTo>
                  <a:pt x="54" y="10"/>
                  <a:pt x="95" y="8"/>
                  <a:pt x="99" y="8"/>
                </a:cubicBezTo>
                <a:cubicBezTo>
                  <a:pt x="115" y="8"/>
                  <a:pt x="124" y="19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" name="Freeform 79"/>
          <p:cNvSpPr>
            <a:spLocks/>
          </p:cNvSpPr>
          <p:nvPr/>
        </p:nvSpPr>
        <p:spPr bwMode="auto">
          <a:xfrm>
            <a:off x="2030413" y="4643438"/>
            <a:ext cx="73025" cy="125413"/>
          </a:xfrm>
          <a:custGeom>
            <a:avLst/>
            <a:gdLst>
              <a:gd name="T0" fmla="*/ 104 w 104"/>
              <a:gd name="T1" fmla="*/ 121 h 179"/>
              <a:gd name="T2" fmla="*/ 54 w 104"/>
              <a:gd name="T3" fmla="*/ 64 h 179"/>
              <a:gd name="T4" fmla="*/ 21 w 104"/>
              <a:gd name="T5" fmla="*/ 78 h 179"/>
              <a:gd name="T6" fmla="*/ 21 w 104"/>
              <a:gd name="T7" fmla="*/ 27 h 179"/>
              <a:gd name="T8" fmla="*/ 43 w 104"/>
              <a:gd name="T9" fmla="*/ 30 h 179"/>
              <a:gd name="T10" fmla="*/ 93 w 104"/>
              <a:gd name="T11" fmla="*/ 3 h 179"/>
              <a:gd name="T12" fmla="*/ 91 w 104"/>
              <a:gd name="T13" fmla="*/ 0 h 179"/>
              <a:gd name="T14" fmla="*/ 89 w 104"/>
              <a:gd name="T15" fmla="*/ 1 h 179"/>
              <a:gd name="T16" fmla="*/ 53 w 104"/>
              <a:gd name="T17" fmla="*/ 9 h 179"/>
              <a:gd name="T18" fmla="*/ 19 w 104"/>
              <a:gd name="T19" fmla="*/ 1 h 179"/>
              <a:gd name="T20" fmla="*/ 16 w 104"/>
              <a:gd name="T21" fmla="*/ 1 h 179"/>
              <a:gd name="T22" fmla="*/ 13 w 104"/>
              <a:gd name="T23" fmla="*/ 7 h 179"/>
              <a:gd name="T24" fmla="*/ 13 w 104"/>
              <a:gd name="T25" fmla="*/ 84 h 179"/>
              <a:gd name="T26" fmla="*/ 17 w 104"/>
              <a:gd name="T27" fmla="*/ 91 h 179"/>
              <a:gd name="T28" fmla="*/ 20 w 104"/>
              <a:gd name="T29" fmla="*/ 88 h 179"/>
              <a:gd name="T30" fmla="*/ 54 w 104"/>
              <a:gd name="T31" fmla="*/ 70 h 179"/>
              <a:gd name="T32" fmla="*/ 76 w 104"/>
              <a:gd name="T33" fmla="*/ 87 h 179"/>
              <a:gd name="T34" fmla="*/ 80 w 104"/>
              <a:gd name="T35" fmla="*/ 119 h 179"/>
              <a:gd name="T36" fmla="*/ 74 w 104"/>
              <a:gd name="T37" fmla="*/ 155 h 179"/>
              <a:gd name="T38" fmla="*/ 46 w 104"/>
              <a:gd name="T39" fmla="*/ 172 h 179"/>
              <a:gd name="T40" fmla="*/ 8 w 104"/>
              <a:gd name="T41" fmla="*/ 143 h 179"/>
              <a:gd name="T42" fmla="*/ 13 w 104"/>
              <a:gd name="T43" fmla="*/ 143 h 179"/>
              <a:gd name="T44" fmla="*/ 26 w 104"/>
              <a:gd name="T45" fmla="*/ 131 h 179"/>
              <a:gd name="T46" fmla="*/ 13 w 104"/>
              <a:gd name="T47" fmla="*/ 118 h 179"/>
              <a:gd name="T48" fmla="*/ 0 w 104"/>
              <a:gd name="T49" fmla="*/ 132 h 179"/>
              <a:gd name="T50" fmla="*/ 47 w 104"/>
              <a:gd name="T51" fmla="*/ 179 h 179"/>
              <a:gd name="T52" fmla="*/ 104 w 104"/>
              <a:gd name="T53" fmla="*/ 121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4" h="179">
                <a:moveTo>
                  <a:pt x="104" y="121"/>
                </a:moveTo>
                <a:cubicBezTo>
                  <a:pt x="104" y="90"/>
                  <a:pt x="82" y="64"/>
                  <a:pt x="54" y="64"/>
                </a:cubicBezTo>
                <a:cubicBezTo>
                  <a:pt x="42" y="64"/>
                  <a:pt x="30" y="68"/>
                  <a:pt x="21" y="78"/>
                </a:cubicBezTo>
                <a:lnTo>
                  <a:pt x="21" y="27"/>
                </a:lnTo>
                <a:cubicBezTo>
                  <a:pt x="26" y="28"/>
                  <a:pt x="35" y="30"/>
                  <a:pt x="43" y="30"/>
                </a:cubicBezTo>
                <a:cubicBezTo>
                  <a:pt x="75" y="30"/>
                  <a:pt x="93" y="7"/>
                  <a:pt x="93" y="3"/>
                </a:cubicBezTo>
                <a:cubicBezTo>
                  <a:pt x="93" y="2"/>
                  <a:pt x="93" y="0"/>
                  <a:pt x="91" y="0"/>
                </a:cubicBezTo>
                <a:cubicBezTo>
                  <a:pt x="91" y="0"/>
                  <a:pt x="90" y="0"/>
                  <a:pt x="89" y="1"/>
                </a:cubicBezTo>
                <a:cubicBezTo>
                  <a:pt x="83" y="3"/>
                  <a:pt x="71" y="9"/>
                  <a:pt x="53" y="9"/>
                </a:cubicBezTo>
                <a:cubicBezTo>
                  <a:pt x="43" y="9"/>
                  <a:pt x="31" y="7"/>
                  <a:pt x="19" y="1"/>
                </a:cubicBezTo>
                <a:cubicBezTo>
                  <a:pt x="17" y="1"/>
                  <a:pt x="16" y="1"/>
                  <a:pt x="16" y="1"/>
                </a:cubicBezTo>
                <a:cubicBezTo>
                  <a:pt x="13" y="1"/>
                  <a:pt x="13" y="3"/>
                  <a:pt x="13" y="7"/>
                </a:cubicBezTo>
                <a:lnTo>
                  <a:pt x="13" y="84"/>
                </a:lnTo>
                <a:cubicBezTo>
                  <a:pt x="13" y="88"/>
                  <a:pt x="13" y="91"/>
                  <a:pt x="17" y="91"/>
                </a:cubicBezTo>
                <a:cubicBezTo>
                  <a:pt x="18" y="91"/>
                  <a:pt x="19" y="90"/>
                  <a:pt x="20" y="88"/>
                </a:cubicBezTo>
                <a:cubicBezTo>
                  <a:pt x="23" y="84"/>
                  <a:pt x="33" y="70"/>
                  <a:pt x="54" y="70"/>
                </a:cubicBezTo>
                <a:cubicBezTo>
                  <a:pt x="67" y="70"/>
                  <a:pt x="74" y="82"/>
                  <a:pt x="76" y="87"/>
                </a:cubicBezTo>
                <a:cubicBezTo>
                  <a:pt x="80" y="96"/>
                  <a:pt x="80" y="106"/>
                  <a:pt x="80" y="119"/>
                </a:cubicBezTo>
                <a:cubicBezTo>
                  <a:pt x="80" y="129"/>
                  <a:pt x="80" y="144"/>
                  <a:pt x="74" y="155"/>
                </a:cubicBezTo>
                <a:cubicBezTo>
                  <a:pt x="68" y="165"/>
                  <a:pt x="58" y="172"/>
                  <a:pt x="46" y="172"/>
                </a:cubicBezTo>
                <a:cubicBezTo>
                  <a:pt x="27" y="172"/>
                  <a:pt x="13" y="158"/>
                  <a:pt x="8" y="143"/>
                </a:cubicBezTo>
                <a:cubicBezTo>
                  <a:pt x="9" y="143"/>
                  <a:pt x="10" y="143"/>
                  <a:pt x="13" y="143"/>
                </a:cubicBezTo>
                <a:cubicBezTo>
                  <a:pt x="21" y="143"/>
                  <a:pt x="26" y="137"/>
                  <a:pt x="26" y="131"/>
                </a:cubicBezTo>
                <a:cubicBezTo>
                  <a:pt x="26" y="124"/>
                  <a:pt x="21" y="118"/>
                  <a:pt x="13" y="118"/>
                </a:cubicBezTo>
                <a:cubicBezTo>
                  <a:pt x="9" y="118"/>
                  <a:pt x="0" y="120"/>
                  <a:pt x="0" y="132"/>
                </a:cubicBezTo>
                <a:cubicBezTo>
                  <a:pt x="0" y="154"/>
                  <a:pt x="18" y="179"/>
                  <a:pt x="47" y="179"/>
                </a:cubicBezTo>
                <a:cubicBezTo>
                  <a:pt x="77" y="179"/>
                  <a:pt x="104" y="154"/>
                  <a:pt x="104" y="12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3" name="Freeform 80"/>
          <p:cNvSpPr>
            <a:spLocks noEditPoints="1"/>
          </p:cNvSpPr>
          <p:nvPr/>
        </p:nvSpPr>
        <p:spPr bwMode="auto">
          <a:xfrm>
            <a:off x="1924050" y="4957763"/>
            <a:ext cx="98425" cy="125413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" name="Freeform 81"/>
          <p:cNvSpPr>
            <a:spLocks noEditPoints="1"/>
          </p:cNvSpPr>
          <p:nvPr/>
        </p:nvSpPr>
        <p:spPr bwMode="auto">
          <a:xfrm>
            <a:off x="2028825" y="5016500"/>
            <a:ext cx="74613" cy="123825"/>
          </a:xfrm>
          <a:custGeom>
            <a:avLst/>
            <a:gdLst>
              <a:gd name="T0" fmla="*/ 108 w 108"/>
              <a:gd name="T1" fmla="*/ 120 h 179"/>
              <a:gd name="T2" fmla="*/ 56 w 108"/>
              <a:gd name="T3" fmla="*/ 62 h 179"/>
              <a:gd name="T4" fmla="*/ 23 w 108"/>
              <a:gd name="T5" fmla="*/ 88 h 179"/>
              <a:gd name="T6" fmla="*/ 23 w 108"/>
              <a:gd name="T7" fmla="*/ 81 h 179"/>
              <a:gd name="T8" fmla="*/ 69 w 108"/>
              <a:gd name="T9" fmla="*/ 6 h 179"/>
              <a:gd name="T10" fmla="*/ 91 w 108"/>
              <a:gd name="T11" fmla="*/ 17 h 179"/>
              <a:gd name="T12" fmla="*/ 77 w 108"/>
              <a:gd name="T13" fmla="*/ 28 h 179"/>
              <a:gd name="T14" fmla="*/ 89 w 108"/>
              <a:gd name="T15" fmla="*/ 40 h 179"/>
              <a:gd name="T16" fmla="*/ 101 w 108"/>
              <a:gd name="T17" fmla="*/ 28 h 179"/>
              <a:gd name="T18" fmla="*/ 68 w 108"/>
              <a:gd name="T19" fmla="*/ 0 h 179"/>
              <a:gd name="T20" fmla="*/ 0 w 108"/>
              <a:gd name="T21" fmla="*/ 91 h 179"/>
              <a:gd name="T22" fmla="*/ 54 w 108"/>
              <a:gd name="T23" fmla="*/ 179 h 179"/>
              <a:gd name="T24" fmla="*/ 108 w 108"/>
              <a:gd name="T25" fmla="*/ 120 h 179"/>
              <a:gd name="T26" fmla="*/ 84 w 108"/>
              <a:gd name="T27" fmla="*/ 120 h 179"/>
              <a:gd name="T28" fmla="*/ 80 w 108"/>
              <a:gd name="T29" fmla="*/ 154 h 179"/>
              <a:gd name="T30" fmla="*/ 54 w 108"/>
              <a:gd name="T31" fmla="*/ 171 h 179"/>
              <a:gd name="T32" fmla="*/ 28 w 108"/>
              <a:gd name="T33" fmla="*/ 152 h 179"/>
              <a:gd name="T34" fmla="*/ 24 w 108"/>
              <a:gd name="T35" fmla="*/ 114 h 179"/>
              <a:gd name="T36" fmla="*/ 55 w 108"/>
              <a:gd name="T37" fmla="*/ 68 h 179"/>
              <a:gd name="T38" fmla="*/ 80 w 108"/>
              <a:gd name="T39" fmla="*/ 84 h 179"/>
              <a:gd name="T40" fmla="*/ 84 w 108"/>
              <a:gd name="T41" fmla="*/ 12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8" h="179">
                <a:moveTo>
                  <a:pt x="108" y="120"/>
                </a:moveTo>
                <a:cubicBezTo>
                  <a:pt x="108" y="87"/>
                  <a:pt x="84" y="62"/>
                  <a:pt x="56" y="62"/>
                </a:cubicBezTo>
                <a:cubicBezTo>
                  <a:pt x="38" y="62"/>
                  <a:pt x="28" y="75"/>
                  <a:pt x="23" y="88"/>
                </a:cubicBezTo>
                <a:lnTo>
                  <a:pt x="23" y="81"/>
                </a:lnTo>
                <a:cubicBezTo>
                  <a:pt x="23" y="16"/>
                  <a:pt x="55" y="6"/>
                  <a:pt x="69" y="6"/>
                </a:cubicBezTo>
                <a:cubicBezTo>
                  <a:pt x="75" y="6"/>
                  <a:pt x="86" y="8"/>
                  <a:pt x="91" y="17"/>
                </a:cubicBezTo>
                <a:cubicBezTo>
                  <a:pt x="88" y="17"/>
                  <a:pt x="77" y="17"/>
                  <a:pt x="77" y="28"/>
                </a:cubicBezTo>
                <a:cubicBezTo>
                  <a:pt x="77" y="36"/>
                  <a:pt x="83" y="40"/>
                  <a:pt x="89" y="40"/>
                </a:cubicBezTo>
                <a:cubicBezTo>
                  <a:pt x="93" y="40"/>
                  <a:pt x="101" y="38"/>
                  <a:pt x="101" y="28"/>
                </a:cubicBezTo>
                <a:cubicBezTo>
                  <a:pt x="101" y="12"/>
                  <a:pt x="90" y="0"/>
                  <a:pt x="68" y="0"/>
                </a:cubicBezTo>
                <a:cubicBezTo>
                  <a:pt x="35" y="0"/>
                  <a:pt x="0" y="33"/>
                  <a:pt x="0" y="91"/>
                </a:cubicBezTo>
                <a:cubicBezTo>
                  <a:pt x="0" y="160"/>
                  <a:pt x="30" y="179"/>
                  <a:pt x="54" y="179"/>
                </a:cubicBezTo>
                <a:cubicBezTo>
                  <a:pt x="83" y="179"/>
                  <a:pt x="108" y="154"/>
                  <a:pt x="108" y="120"/>
                </a:cubicBezTo>
                <a:close/>
                <a:moveTo>
                  <a:pt x="84" y="120"/>
                </a:moveTo>
                <a:cubicBezTo>
                  <a:pt x="84" y="132"/>
                  <a:pt x="84" y="145"/>
                  <a:pt x="80" y="154"/>
                </a:cubicBezTo>
                <a:cubicBezTo>
                  <a:pt x="72" y="170"/>
                  <a:pt x="60" y="171"/>
                  <a:pt x="54" y="171"/>
                </a:cubicBezTo>
                <a:cubicBezTo>
                  <a:pt x="38" y="171"/>
                  <a:pt x="30" y="156"/>
                  <a:pt x="28" y="152"/>
                </a:cubicBezTo>
                <a:cubicBezTo>
                  <a:pt x="24" y="140"/>
                  <a:pt x="24" y="119"/>
                  <a:pt x="24" y="114"/>
                </a:cubicBezTo>
                <a:cubicBezTo>
                  <a:pt x="24" y="94"/>
                  <a:pt x="32" y="68"/>
                  <a:pt x="55" y="68"/>
                </a:cubicBezTo>
                <a:cubicBezTo>
                  <a:pt x="59" y="68"/>
                  <a:pt x="71" y="68"/>
                  <a:pt x="80" y="84"/>
                </a:cubicBezTo>
                <a:cubicBezTo>
                  <a:pt x="84" y="94"/>
                  <a:pt x="84" y="107"/>
                  <a:pt x="84" y="1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Freeform 82"/>
          <p:cNvSpPr>
            <a:spLocks noEditPoints="1"/>
          </p:cNvSpPr>
          <p:nvPr/>
        </p:nvSpPr>
        <p:spPr bwMode="auto">
          <a:xfrm>
            <a:off x="1924050" y="5329238"/>
            <a:ext cx="98425" cy="127000"/>
          </a:xfrm>
          <a:custGeom>
            <a:avLst/>
            <a:gdLst>
              <a:gd name="T0" fmla="*/ 142 w 142"/>
              <a:gd name="T1" fmla="*/ 136 h 182"/>
              <a:gd name="T2" fmla="*/ 135 w 142"/>
              <a:gd name="T3" fmla="*/ 129 h 182"/>
              <a:gd name="T4" fmla="*/ 130 w 142"/>
              <a:gd name="T5" fmla="*/ 134 h 182"/>
              <a:gd name="T6" fmla="*/ 58 w 142"/>
              <a:gd name="T7" fmla="*/ 173 h 182"/>
              <a:gd name="T8" fmla="*/ 28 w 142"/>
              <a:gd name="T9" fmla="*/ 129 h 182"/>
              <a:gd name="T10" fmla="*/ 34 w 142"/>
              <a:gd name="T11" fmla="*/ 85 h 182"/>
              <a:gd name="T12" fmla="*/ 50 w 142"/>
              <a:gd name="T13" fmla="*/ 85 h 182"/>
              <a:gd name="T14" fmla="*/ 108 w 142"/>
              <a:gd name="T15" fmla="*/ 76 h 182"/>
              <a:gd name="T16" fmla="*/ 140 w 142"/>
              <a:gd name="T17" fmla="*/ 34 h 182"/>
              <a:gd name="T18" fmla="*/ 99 w 142"/>
              <a:gd name="T19" fmla="*/ 0 h 182"/>
              <a:gd name="T20" fmla="*/ 0 w 142"/>
              <a:gd name="T21" fmla="*/ 112 h 182"/>
              <a:gd name="T22" fmla="*/ 57 w 142"/>
              <a:gd name="T23" fmla="*/ 182 h 182"/>
              <a:gd name="T24" fmla="*/ 142 w 142"/>
              <a:gd name="T25" fmla="*/ 136 h 182"/>
              <a:gd name="T26" fmla="*/ 124 w 142"/>
              <a:gd name="T27" fmla="*/ 34 h 182"/>
              <a:gd name="T28" fmla="*/ 45 w 142"/>
              <a:gd name="T29" fmla="*/ 76 h 182"/>
              <a:gd name="T30" fmla="*/ 37 w 142"/>
              <a:gd name="T31" fmla="*/ 76 h 182"/>
              <a:gd name="T32" fmla="*/ 99 w 142"/>
              <a:gd name="T33" fmla="*/ 9 h 182"/>
              <a:gd name="T34" fmla="*/ 124 w 142"/>
              <a:gd name="T35" fmla="*/ 3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2">
                <a:moveTo>
                  <a:pt x="142" y="136"/>
                </a:moveTo>
                <a:cubicBezTo>
                  <a:pt x="142" y="134"/>
                  <a:pt x="138" y="129"/>
                  <a:pt x="135" y="129"/>
                </a:cubicBezTo>
                <a:cubicBezTo>
                  <a:pt x="134" y="129"/>
                  <a:pt x="133" y="130"/>
                  <a:pt x="130" y="134"/>
                </a:cubicBezTo>
                <a:cubicBezTo>
                  <a:pt x="100" y="171"/>
                  <a:pt x="65" y="173"/>
                  <a:pt x="58" y="173"/>
                </a:cubicBezTo>
                <a:cubicBezTo>
                  <a:pt x="32" y="173"/>
                  <a:pt x="28" y="144"/>
                  <a:pt x="28" y="129"/>
                </a:cubicBezTo>
                <a:cubicBezTo>
                  <a:pt x="28" y="114"/>
                  <a:pt x="32" y="96"/>
                  <a:pt x="34" y="85"/>
                </a:cubicBezTo>
                <a:lnTo>
                  <a:pt x="50" y="85"/>
                </a:lnTo>
                <a:cubicBezTo>
                  <a:pt x="62" y="85"/>
                  <a:pt x="89" y="84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1"/>
                  <a:pt x="0" y="112"/>
                </a:cubicBezTo>
                <a:cubicBezTo>
                  <a:pt x="0" y="148"/>
                  <a:pt x="19" y="182"/>
                  <a:pt x="57" y="182"/>
                </a:cubicBezTo>
                <a:cubicBezTo>
                  <a:pt x="108" y="182"/>
                  <a:pt x="142" y="142"/>
                  <a:pt x="142" y="136"/>
                </a:cubicBezTo>
                <a:close/>
                <a:moveTo>
                  <a:pt x="124" y="34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Freeform 83"/>
          <p:cNvSpPr>
            <a:spLocks/>
          </p:cNvSpPr>
          <p:nvPr/>
        </p:nvSpPr>
        <p:spPr bwMode="auto">
          <a:xfrm>
            <a:off x="2030413" y="5386388"/>
            <a:ext cx="79375" cy="127000"/>
          </a:xfrm>
          <a:custGeom>
            <a:avLst/>
            <a:gdLst>
              <a:gd name="T0" fmla="*/ 112 w 112"/>
              <a:gd name="T1" fmla="*/ 9 h 182"/>
              <a:gd name="T2" fmla="*/ 49 w 112"/>
              <a:gd name="T3" fmla="*/ 9 h 182"/>
              <a:gd name="T4" fmla="*/ 15 w 112"/>
              <a:gd name="T5" fmla="*/ 0 h 182"/>
              <a:gd name="T6" fmla="*/ 9 w 112"/>
              <a:gd name="T7" fmla="*/ 0 h 182"/>
              <a:gd name="T8" fmla="*/ 0 w 112"/>
              <a:gd name="T9" fmla="*/ 54 h 182"/>
              <a:gd name="T10" fmla="*/ 7 w 112"/>
              <a:gd name="T11" fmla="*/ 54 h 182"/>
              <a:gd name="T12" fmla="*/ 13 w 112"/>
              <a:gd name="T13" fmla="*/ 30 h 182"/>
              <a:gd name="T14" fmla="*/ 39 w 112"/>
              <a:gd name="T15" fmla="*/ 29 h 182"/>
              <a:gd name="T16" fmla="*/ 93 w 112"/>
              <a:gd name="T17" fmla="*/ 29 h 182"/>
              <a:gd name="T18" fmla="*/ 64 w 112"/>
              <a:gd name="T19" fmla="*/ 70 h 182"/>
              <a:gd name="T20" fmla="*/ 32 w 112"/>
              <a:gd name="T21" fmla="*/ 168 h 182"/>
              <a:gd name="T22" fmla="*/ 43 w 112"/>
              <a:gd name="T23" fmla="*/ 182 h 182"/>
              <a:gd name="T24" fmla="*/ 55 w 112"/>
              <a:gd name="T25" fmla="*/ 168 h 182"/>
              <a:gd name="T26" fmla="*/ 55 w 112"/>
              <a:gd name="T27" fmla="*/ 154 h 182"/>
              <a:gd name="T28" fmla="*/ 58 w 112"/>
              <a:gd name="T29" fmla="*/ 112 h 182"/>
              <a:gd name="T30" fmla="*/ 74 w 112"/>
              <a:gd name="T31" fmla="*/ 67 h 182"/>
              <a:gd name="T32" fmla="*/ 110 w 112"/>
              <a:gd name="T33" fmla="*/ 18 h 182"/>
              <a:gd name="T34" fmla="*/ 112 w 112"/>
              <a:gd name="T35" fmla="*/ 9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2" h="182">
                <a:moveTo>
                  <a:pt x="112" y="9"/>
                </a:moveTo>
                <a:lnTo>
                  <a:pt x="49" y="9"/>
                </a:lnTo>
                <a:cubicBezTo>
                  <a:pt x="17" y="9"/>
                  <a:pt x="16" y="5"/>
                  <a:pt x="15" y="0"/>
                </a:cubicBezTo>
                <a:lnTo>
                  <a:pt x="9" y="0"/>
                </a:lnTo>
                <a:lnTo>
                  <a:pt x="0" y="54"/>
                </a:lnTo>
                <a:lnTo>
                  <a:pt x="7" y="54"/>
                </a:lnTo>
                <a:cubicBezTo>
                  <a:pt x="8" y="50"/>
                  <a:pt x="10" y="33"/>
                  <a:pt x="13" y="30"/>
                </a:cubicBezTo>
                <a:cubicBezTo>
                  <a:pt x="15" y="29"/>
                  <a:pt x="35" y="29"/>
                  <a:pt x="39" y="29"/>
                </a:cubicBezTo>
                <a:lnTo>
                  <a:pt x="93" y="29"/>
                </a:lnTo>
                <a:lnTo>
                  <a:pt x="64" y="70"/>
                </a:lnTo>
                <a:cubicBezTo>
                  <a:pt x="40" y="105"/>
                  <a:pt x="32" y="141"/>
                  <a:pt x="32" y="168"/>
                </a:cubicBezTo>
                <a:cubicBezTo>
                  <a:pt x="32" y="170"/>
                  <a:pt x="32" y="182"/>
                  <a:pt x="43" y="182"/>
                </a:cubicBezTo>
                <a:cubicBezTo>
                  <a:pt x="55" y="182"/>
                  <a:pt x="55" y="170"/>
                  <a:pt x="55" y="168"/>
                </a:cubicBezTo>
                <a:lnTo>
                  <a:pt x="55" y="154"/>
                </a:lnTo>
                <a:cubicBezTo>
                  <a:pt x="55" y="140"/>
                  <a:pt x="56" y="126"/>
                  <a:pt x="58" y="112"/>
                </a:cubicBezTo>
                <a:cubicBezTo>
                  <a:pt x="59" y="106"/>
                  <a:pt x="63" y="83"/>
                  <a:pt x="74" y="67"/>
                </a:cubicBezTo>
                <a:lnTo>
                  <a:pt x="110" y="18"/>
                </a:lnTo>
                <a:cubicBezTo>
                  <a:pt x="112" y="15"/>
                  <a:pt x="112" y="14"/>
                  <a:pt x="112" y="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Freeform 84"/>
          <p:cNvSpPr>
            <a:spLocks/>
          </p:cNvSpPr>
          <p:nvPr/>
        </p:nvSpPr>
        <p:spPr bwMode="auto">
          <a:xfrm>
            <a:off x="2611438" y="2125663"/>
            <a:ext cx="115888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Freeform 85"/>
          <p:cNvSpPr>
            <a:spLocks noEditPoints="1"/>
          </p:cNvSpPr>
          <p:nvPr/>
        </p:nvSpPr>
        <p:spPr bwMode="auto">
          <a:xfrm>
            <a:off x="2724150" y="2184400"/>
            <a:ext cx="77788" cy="123825"/>
          </a:xfrm>
          <a:custGeom>
            <a:avLst/>
            <a:gdLst>
              <a:gd name="T0" fmla="*/ 110 w 110"/>
              <a:gd name="T1" fmla="*/ 90 h 179"/>
              <a:gd name="T2" fmla="*/ 99 w 110"/>
              <a:gd name="T3" fmla="*/ 29 h 179"/>
              <a:gd name="T4" fmla="*/ 55 w 110"/>
              <a:gd name="T5" fmla="*/ 0 h 179"/>
              <a:gd name="T6" fmla="*/ 10 w 110"/>
              <a:gd name="T7" fmla="*/ 31 h 179"/>
              <a:gd name="T8" fmla="*/ 0 w 110"/>
              <a:gd name="T9" fmla="*/ 90 h 179"/>
              <a:gd name="T10" fmla="*/ 12 w 110"/>
              <a:gd name="T11" fmla="*/ 152 h 179"/>
              <a:gd name="T12" fmla="*/ 55 w 110"/>
              <a:gd name="T13" fmla="*/ 179 h 179"/>
              <a:gd name="T14" fmla="*/ 100 w 110"/>
              <a:gd name="T15" fmla="*/ 148 h 179"/>
              <a:gd name="T16" fmla="*/ 110 w 110"/>
              <a:gd name="T17" fmla="*/ 90 h 179"/>
              <a:gd name="T18" fmla="*/ 88 w 110"/>
              <a:gd name="T19" fmla="*/ 87 h 179"/>
              <a:gd name="T20" fmla="*/ 85 w 110"/>
              <a:gd name="T21" fmla="*/ 140 h 179"/>
              <a:gd name="T22" fmla="*/ 55 w 110"/>
              <a:gd name="T23" fmla="*/ 173 h 179"/>
              <a:gd name="T24" fmla="*/ 25 w 110"/>
              <a:gd name="T25" fmla="*/ 141 h 179"/>
              <a:gd name="T26" fmla="*/ 22 w 110"/>
              <a:gd name="T27" fmla="*/ 87 h 179"/>
              <a:gd name="T28" fmla="*/ 24 w 110"/>
              <a:gd name="T29" fmla="*/ 39 h 179"/>
              <a:gd name="T30" fmla="*/ 55 w 110"/>
              <a:gd name="T31" fmla="*/ 5 h 179"/>
              <a:gd name="T32" fmla="*/ 85 w 110"/>
              <a:gd name="T33" fmla="*/ 36 h 179"/>
              <a:gd name="T34" fmla="*/ 88 w 110"/>
              <a:gd name="T35" fmla="*/ 87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0" h="179">
                <a:moveTo>
                  <a:pt x="110" y="90"/>
                </a:moveTo>
                <a:cubicBezTo>
                  <a:pt x="110" y="69"/>
                  <a:pt x="108" y="48"/>
                  <a:pt x="99" y="29"/>
                </a:cubicBezTo>
                <a:cubicBezTo>
                  <a:pt x="87" y="4"/>
                  <a:pt x="66" y="0"/>
                  <a:pt x="55" y="0"/>
                </a:cubicBezTo>
                <a:cubicBezTo>
                  <a:pt x="39" y="0"/>
                  <a:pt x="20" y="6"/>
                  <a:pt x="10" y="31"/>
                </a:cubicBezTo>
                <a:cubicBezTo>
                  <a:pt x="1" y="49"/>
                  <a:pt x="0" y="69"/>
                  <a:pt x="0" y="90"/>
                </a:cubicBezTo>
                <a:cubicBezTo>
                  <a:pt x="0" y="109"/>
                  <a:pt x="1" y="133"/>
                  <a:pt x="12" y="152"/>
                </a:cubicBezTo>
                <a:cubicBezTo>
                  <a:pt x="23" y="173"/>
                  <a:pt x="42" y="179"/>
                  <a:pt x="55" y="179"/>
                </a:cubicBezTo>
                <a:cubicBezTo>
                  <a:pt x="69" y="179"/>
                  <a:pt x="89" y="173"/>
                  <a:pt x="100" y="148"/>
                </a:cubicBezTo>
                <a:cubicBezTo>
                  <a:pt x="108" y="131"/>
                  <a:pt x="110" y="110"/>
                  <a:pt x="110" y="90"/>
                </a:cubicBezTo>
                <a:close/>
                <a:moveTo>
                  <a:pt x="88" y="87"/>
                </a:moveTo>
                <a:cubicBezTo>
                  <a:pt x="88" y="106"/>
                  <a:pt x="88" y="124"/>
                  <a:pt x="85" y="140"/>
                </a:cubicBezTo>
                <a:cubicBezTo>
                  <a:pt x="81" y="165"/>
                  <a:pt x="66" y="173"/>
                  <a:pt x="55" y="173"/>
                </a:cubicBezTo>
                <a:cubicBezTo>
                  <a:pt x="45" y="173"/>
                  <a:pt x="29" y="166"/>
                  <a:pt x="25" y="141"/>
                </a:cubicBezTo>
                <a:cubicBezTo>
                  <a:pt x="22" y="126"/>
                  <a:pt x="22" y="102"/>
                  <a:pt x="22" y="87"/>
                </a:cubicBezTo>
                <a:cubicBezTo>
                  <a:pt x="22" y="70"/>
                  <a:pt x="22" y="53"/>
                  <a:pt x="24" y="39"/>
                </a:cubicBezTo>
                <a:cubicBezTo>
                  <a:pt x="29" y="8"/>
                  <a:pt x="48" y="5"/>
                  <a:pt x="55" y="5"/>
                </a:cubicBezTo>
                <a:cubicBezTo>
                  <a:pt x="63" y="5"/>
                  <a:pt x="81" y="10"/>
                  <a:pt x="85" y="36"/>
                </a:cubicBezTo>
                <a:cubicBezTo>
                  <a:pt x="88" y="50"/>
                  <a:pt x="88" y="70"/>
                  <a:pt x="88" y="8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Freeform 86"/>
          <p:cNvSpPr>
            <a:spLocks/>
          </p:cNvSpPr>
          <p:nvPr/>
        </p:nvSpPr>
        <p:spPr bwMode="auto">
          <a:xfrm>
            <a:off x="2984500" y="212566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8 w 164"/>
              <a:gd name="T3" fmla="*/ 0 h 181"/>
              <a:gd name="T4" fmla="*/ 129 w 164"/>
              <a:gd name="T5" fmla="*/ 18 h 181"/>
              <a:gd name="T6" fmla="*/ 134 w 164"/>
              <a:gd name="T7" fmla="*/ 29 h 181"/>
              <a:gd name="T8" fmla="*/ 145 w 164"/>
              <a:gd name="T9" fmla="*/ 61 h 181"/>
              <a:gd name="T10" fmla="*/ 80 w 164"/>
              <a:gd name="T11" fmla="*/ 172 h 181"/>
              <a:gd name="T12" fmla="*/ 54 w 164"/>
              <a:gd name="T13" fmla="*/ 139 h 181"/>
              <a:gd name="T14" fmla="*/ 77 w 164"/>
              <a:gd name="T15" fmla="*/ 52 h 181"/>
              <a:gd name="T16" fmla="*/ 82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1 w 164"/>
              <a:gd name="T27" fmla="*/ 9 h 181"/>
              <a:gd name="T28" fmla="*/ 59 w 164"/>
              <a:gd name="T29" fmla="*/ 20 h 181"/>
              <a:gd name="T30" fmla="*/ 50 w 164"/>
              <a:gd name="T31" fmla="*/ 56 h 181"/>
              <a:gd name="T32" fmla="*/ 29 w 164"/>
              <a:gd name="T33" fmla="*/ 133 h 181"/>
              <a:gd name="T34" fmla="*/ 79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8" y="0"/>
                </a:cubicBezTo>
                <a:cubicBezTo>
                  <a:pt x="139" y="0"/>
                  <a:pt x="129" y="9"/>
                  <a:pt x="129" y="18"/>
                </a:cubicBezTo>
                <a:cubicBezTo>
                  <a:pt x="129" y="24"/>
                  <a:pt x="131" y="26"/>
                  <a:pt x="134" y="29"/>
                </a:cubicBezTo>
                <a:cubicBezTo>
                  <a:pt x="143" y="40"/>
                  <a:pt x="145" y="52"/>
                  <a:pt x="145" y="61"/>
                </a:cubicBezTo>
                <a:cubicBezTo>
                  <a:pt x="145" y="72"/>
                  <a:pt x="126" y="172"/>
                  <a:pt x="80" y="172"/>
                </a:cubicBezTo>
                <a:cubicBezTo>
                  <a:pt x="58" y="172"/>
                  <a:pt x="54" y="152"/>
                  <a:pt x="54" y="139"/>
                </a:cubicBezTo>
                <a:cubicBezTo>
                  <a:pt x="54" y="116"/>
                  <a:pt x="67" y="81"/>
                  <a:pt x="77" y="52"/>
                </a:cubicBezTo>
                <a:cubicBezTo>
                  <a:pt x="79" y="46"/>
                  <a:pt x="82" y="40"/>
                  <a:pt x="82" y="32"/>
                </a:cubicBezTo>
                <a:cubicBezTo>
                  <a:pt x="82" y="12"/>
                  <a:pt x="69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2" y="65"/>
                  <a:pt x="13" y="59"/>
                </a:cubicBezTo>
                <a:cubicBezTo>
                  <a:pt x="17" y="47"/>
                  <a:pt x="27" y="9"/>
                  <a:pt x="51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50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9" y="181"/>
                </a:cubicBezTo>
                <a:cubicBezTo>
                  <a:pt x="146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Freeform 87"/>
          <p:cNvSpPr>
            <a:spLocks/>
          </p:cNvSpPr>
          <p:nvPr/>
        </p:nvSpPr>
        <p:spPr bwMode="auto">
          <a:xfrm>
            <a:off x="3105150" y="2184400"/>
            <a:ext cx="60325" cy="120650"/>
          </a:xfrm>
          <a:custGeom>
            <a:avLst/>
            <a:gdLst>
              <a:gd name="T0" fmla="*/ 86 w 86"/>
              <a:gd name="T1" fmla="*/ 173 h 173"/>
              <a:gd name="T2" fmla="*/ 86 w 86"/>
              <a:gd name="T3" fmla="*/ 165 h 173"/>
              <a:gd name="T4" fmla="*/ 78 w 86"/>
              <a:gd name="T5" fmla="*/ 165 h 173"/>
              <a:gd name="T6" fmla="*/ 54 w 86"/>
              <a:gd name="T7" fmla="*/ 152 h 173"/>
              <a:gd name="T8" fmla="*/ 54 w 86"/>
              <a:gd name="T9" fmla="*/ 6 h 173"/>
              <a:gd name="T10" fmla="*/ 48 w 86"/>
              <a:gd name="T11" fmla="*/ 0 h 173"/>
              <a:gd name="T12" fmla="*/ 0 w 86"/>
              <a:gd name="T13" fmla="*/ 16 h 173"/>
              <a:gd name="T14" fmla="*/ 0 w 86"/>
              <a:gd name="T15" fmla="*/ 24 h 173"/>
              <a:gd name="T16" fmla="*/ 35 w 86"/>
              <a:gd name="T17" fmla="*/ 18 h 173"/>
              <a:gd name="T18" fmla="*/ 35 w 86"/>
              <a:gd name="T19" fmla="*/ 152 h 173"/>
              <a:gd name="T20" fmla="*/ 10 w 86"/>
              <a:gd name="T21" fmla="*/ 165 h 173"/>
              <a:gd name="T22" fmla="*/ 2 w 86"/>
              <a:gd name="T23" fmla="*/ 165 h 173"/>
              <a:gd name="T24" fmla="*/ 2 w 86"/>
              <a:gd name="T25" fmla="*/ 173 h 173"/>
              <a:gd name="T26" fmla="*/ 44 w 86"/>
              <a:gd name="T27" fmla="*/ 172 h 173"/>
              <a:gd name="T28" fmla="*/ 86 w 86"/>
              <a:gd name="T29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6" h="173">
                <a:moveTo>
                  <a:pt x="86" y="173"/>
                </a:moveTo>
                <a:lnTo>
                  <a:pt x="86" y="165"/>
                </a:lnTo>
                <a:lnTo>
                  <a:pt x="78" y="165"/>
                </a:lnTo>
                <a:cubicBezTo>
                  <a:pt x="55" y="165"/>
                  <a:pt x="54" y="162"/>
                  <a:pt x="54" y="152"/>
                </a:cubicBezTo>
                <a:lnTo>
                  <a:pt x="54" y="6"/>
                </a:lnTo>
                <a:cubicBezTo>
                  <a:pt x="54" y="0"/>
                  <a:pt x="54" y="0"/>
                  <a:pt x="48" y="0"/>
                </a:cubicBezTo>
                <a:cubicBezTo>
                  <a:pt x="32" y="16"/>
                  <a:pt x="9" y="16"/>
                  <a:pt x="0" y="16"/>
                </a:cubicBezTo>
                <a:lnTo>
                  <a:pt x="0" y="24"/>
                </a:lnTo>
                <a:cubicBezTo>
                  <a:pt x="6" y="24"/>
                  <a:pt x="21" y="24"/>
                  <a:pt x="35" y="18"/>
                </a:cubicBezTo>
                <a:lnTo>
                  <a:pt x="35" y="152"/>
                </a:lnTo>
                <a:cubicBezTo>
                  <a:pt x="35" y="162"/>
                  <a:pt x="34" y="165"/>
                  <a:pt x="10" y="165"/>
                </a:cubicBezTo>
                <a:lnTo>
                  <a:pt x="2" y="165"/>
                </a:lnTo>
                <a:lnTo>
                  <a:pt x="2" y="173"/>
                </a:lnTo>
                <a:cubicBezTo>
                  <a:pt x="11" y="172"/>
                  <a:pt x="34" y="172"/>
                  <a:pt x="44" y="172"/>
                </a:cubicBezTo>
                <a:cubicBezTo>
                  <a:pt x="55" y="172"/>
                  <a:pt x="77" y="172"/>
                  <a:pt x="86" y="17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Freeform 88"/>
          <p:cNvSpPr>
            <a:spLocks/>
          </p:cNvSpPr>
          <p:nvPr/>
        </p:nvSpPr>
        <p:spPr bwMode="auto">
          <a:xfrm>
            <a:off x="3355975" y="2125663"/>
            <a:ext cx="115888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4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4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" name="Freeform 89"/>
          <p:cNvSpPr>
            <a:spLocks/>
          </p:cNvSpPr>
          <p:nvPr/>
        </p:nvSpPr>
        <p:spPr bwMode="auto">
          <a:xfrm>
            <a:off x="3471863" y="2184400"/>
            <a:ext cx="71438" cy="120650"/>
          </a:xfrm>
          <a:custGeom>
            <a:avLst/>
            <a:gdLst>
              <a:gd name="T0" fmla="*/ 103 w 103"/>
              <a:gd name="T1" fmla="*/ 128 h 173"/>
              <a:gd name="T2" fmla="*/ 97 w 103"/>
              <a:gd name="T3" fmla="*/ 128 h 173"/>
              <a:gd name="T4" fmla="*/ 91 w 103"/>
              <a:gd name="T5" fmla="*/ 151 h 173"/>
              <a:gd name="T6" fmla="*/ 67 w 103"/>
              <a:gd name="T7" fmla="*/ 153 h 173"/>
              <a:gd name="T8" fmla="*/ 20 w 103"/>
              <a:gd name="T9" fmla="*/ 153 h 173"/>
              <a:gd name="T10" fmla="*/ 47 w 103"/>
              <a:gd name="T11" fmla="*/ 126 h 173"/>
              <a:gd name="T12" fmla="*/ 103 w 103"/>
              <a:gd name="T13" fmla="*/ 50 h 173"/>
              <a:gd name="T14" fmla="*/ 48 w 103"/>
              <a:gd name="T15" fmla="*/ 0 h 173"/>
              <a:gd name="T16" fmla="*/ 0 w 103"/>
              <a:gd name="T17" fmla="*/ 47 h 173"/>
              <a:gd name="T18" fmla="*/ 13 w 103"/>
              <a:gd name="T19" fmla="*/ 61 h 173"/>
              <a:gd name="T20" fmla="*/ 27 w 103"/>
              <a:gd name="T21" fmla="*/ 48 h 173"/>
              <a:gd name="T22" fmla="*/ 13 w 103"/>
              <a:gd name="T23" fmla="*/ 34 h 173"/>
              <a:gd name="T24" fmla="*/ 10 w 103"/>
              <a:gd name="T25" fmla="*/ 34 h 173"/>
              <a:gd name="T26" fmla="*/ 45 w 103"/>
              <a:gd name="T27" fmla="*/ 8 h 173"/>
              <a:gd name="T28" fmla="*/ 80 w 103"/>
              <a:gd name="T29" fmla="*/ 50 h 173"/>
              <a:gd name="T30" fmla="*/ 52 w 103"/>
              <a:gd name="T31" fmla="*/ 108 h 173"/>
              <a:gd name="T32" fmla="*/ 3 w 103"/>
              <a:gd name="T33" fmla="*/ 163 h 173"/>
              <a:gd name="T34" fmla="*/ 0 w 103"/>
              <a:gd name="T35" fmla="*/ 173 h 173"/>
              <a:gd name="T36" fmla="*/ 96 w 103"/>
              <a:gd name="T37" fmla="*/ 173 h 173"/>
              <a:gd name="T38" fmla="*/ 103 w 103"/>
              <a:gd name="T39" fmla="*/ 128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3" h="173">
                <a:moveTo>
                  <a:pt x="103" y="128"/>
                </a:moveTo>
                <a:lnTo>
                  <a:pt x="97" y="128"/>
                </a:lnTo>
                <a:cubicBezTo>
                  <a:pt x="96" y="135"/>
                  <a:pt x="94" y="147"/>
                  <a:pt x="91" y="151"/>
                </a:cubicBezTo>
                <a:cubicBezTo>
                  <a:pt x="89" y="153"/>
                  <a:pt x="72" y="153"/>
                  <a:pt x="67" y="153"/>
                </a:cubicBezTo>
                <a:lnTo>
                  <a:pt x="20" y="153"/>
                </a:lnTo>
                <a:lnTo>
                  <a:pt x="47" y="126"/>
                </a:lnTo>
                <a:cubicBezTo>
                  <a:pt x="88" y="90"/>
                  <a:pt x="103" y="76"/>
                  <a:pt x="103" y="50"/>
                </a:cubicBezTo>
                <a:cubicBezTo>
                  <a:pt x="103" y="21"/>
                  <a:pt x="80" y="0"/>
                  <a:pt x="48" y="0"/>
                </a:cubicBezTo>
                <a:cubicBezTo>
                  <a:pt x="19" y="0"/>
                  <a:pt x="0" y="24"/>
                  <a:pt x="0" y="47"/>
                </a:cubicBezTo>
                <a:cubicBezTo>
                  <a:pt x="0" y="61"/>
                  <a:pt x="13" y="61"/>
                  <a:pt x="13" y="61"/>
                </a:cubicBezTo>
                <a:cubicBezTo>
                  <a:pt x="18" y="61"/>
                  <a:pt x="27" y="58"/>
                  <a:pt x="27" y="48"/>
                </a:cubicBezTo>
                <a:cubicBezTo>
                  <a:pt x="27" y="41"/>
                  <a:pt x="22" y="34"/>
                  <a:pt x="13" y="34"/>
                </a:cubicBezTo>
                <a:cubicBezTo>
                  <a:pt x="11" y="34"/>
                  <a:pt x="11" y="34"/>
                  <a:pt x="10" y="34"/>
                </a:cubicBezTo>
                <a:cubicBezTo>
                  <a:pt x="16" y="17"/>
                  <a:pt x="30" y="8"/>
                  <a:pt x="45" y="8"/>
                </a:cubicBezTo>
                <a:cubicBezTo>
                  <a:pt x="69" y="8"/>
                  <a:pt x="80" y="29"/>
                  <a:pt x="80" y="50"/>
                </a:cubicBezTo>
                <a:cubicBezTo>
                  <a:pt x="80" y="71"/>
                  <a:pt x="67" y="92"/>
                  <a:pt x="52" y="108"/>
                </a:cubicBezTo>
                <a:lnTo>
                  <a:pt x="3" y="163"/>
                </a:lnTo>
                <a:cubicBezTo>
                  <a:pt x="0" y="166"/>
                  <a:pt x="0" y="167"/>
                  <a:pt x="0" y="173"/>
                </a:cubicBezTo>
                <a:lnTo>
                  <a:pt x="96" y="173"/>
                </a:lnTo>
                <a:lnTo>
                  <a:pt x="103" y="1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Freeform 90"/>
          <p:cNvSpPr>
            <a:spLocks/>
          </p:cNvSpPr>
          <p:nvPr/>
        </p:nvSpPr>
        <p:spPr bwMode="auto">
          <a:xfrm>
            <a:off x="3729038" y="212566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Freeform 91"/>
          <p:cNvSpPr>
            <a:spLocks/>
          </p:cNvSpPr>
          <p:nvPr/>
        </p:nvSpPr>
        <p:spPr bwMode="auto">
          <a:xfrm>
            <a:off x="3841750" y="2184400"/>
            <a:ext cx="74613" cy="123825"/>
          </a:xfrm>
          <a:custGeom>
            <a:avLst/>
            <a:gdLst>
              <a:gd name="T0" fmla="*/ 108 w 108"/>
              <a:gd name="T1" fmla="*/ 128 h 179"/>
              <a:gd name="T2" fmla="*/ 64 w 108"/>
              <a:gd name="T3" fmla="*/ 81 h 179"/>
              <a:gd name="T4" fmla="*/ 101 w 108"/>
              <a:gd name="T5" fmla="*/ 36 h 179"/>
              <a:gd name="T6" fmla="*/ 53 w 108"/>
              <a:gd name="T7" fmla="*/ 0 h 179"/>
              <a:gd name="T8" fmla="*/ 7 w 108"/>
              <a:gd name="T9" fmla="*/ 35 h 179"/>
              <a:gd name="T10" fmla="*/ 20 w 108"/>
              <a:gd name="T11" fmla="*/ 49 h 179"/>
              <a:gd name="T12" fmla="*/ 33 w 108"/>
              <a:gd name="T13" fmla="*/ 35 h 179"/>
              <a:gd name="T14" fmla="*/ 17 w 108"/>
              <a:gd name="T15" fmla="*/ 22 h 179"/>
              <a:gd name="T16" fmla="*/ 52 w 108"/>
              <a:gd name="T17" fmla="*/ 6 h 179"/>
              <a:gd name="T18" fmla="*/ 77 w 108"/>
              <a:gd name="T19" fmla="*/ 35 h 179"/>
              <a:gd name="T20" fmla="*/ 70 w 108"/>
              <a:gd name="T21" fmla="*/ 65 h 179"/>
              <a:gd name="T22" fmla="*/ 46 w 108"/>
              <a:gd name="T23" fmla="*/ 79 h 179"/>
              <a:gd name="T24" fmla="*/ 36 w 108"/>
              <a:gd name="T25" fmla="*/ 79 h 179"/>
              <a:gd name="T26" fmla="*/ 32 w 108"/>
              <a:gd name="T27" fmla="*/ 82 h 179"/>
              <a:gd name="T28" fmla="*/ 39 w 108"/>
              <a:gd name="T29" fmla="*/ 85 h 179"/>
              <a:gd name="T30" fmla="*/ 50 w 108"/>
              <a:gd name="T31" fmla="*/ 85 h 179"/>
              <a:gd name="T32" fmla="*/ 81 w 108"/>
              <a:gd name="T33" fmla="*/ 128 h 179"/>
              <a:gd name="T34" fmla="*/ 52 w 108"/>
              <a:gd name="T35" fmla="*/ 171 h 179"/>
              <a:gd name="T36" fmla="*/ 12 w 108"/>
              <a:gd name="T37" fmla="*/ 152 h 179"/>
              <a:gd name="T38" fmla="*/ 29 w 108"/>
              <a:gd name="T39" fmla="*/ 137 h 179"/>
              <a:gd name="T40" fmla="*/ 15 w 108"/>
              <a:gd name="T41" fmla="*/ 123 h 179"/>
              <a:gd name="T42" fmla="*/ 0 w 108"/>
              <a:gd name="T43" fmla="*/ 138 h 179"/>
              <a:gd name="T44" fmla="*/ 52 w 108"/>
              <a:gd name="T45" fmla="*/ 179 h 179"/>
              <a:gd name="T46" fmla="*/ 108 w 108"/>
              <a:gd name="T47" fmla="*/ 12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8" h="179">
                <a:moveTo>
                  <a:pt x="108" y="128"/>
                </a:moveTo>
                <a:cubicBezTo>
                  <a:pt x="108" y="107"/>
                  <a:pt x="91" y="87"/>
                  <a:pt x="64" y="81"/>
                </a:cubicBezTo>
                <a:cubicBezTo>
                  <a:pt x="86" y="74"/>
                  <a:pt x="101" y="56"/>
                  <a:pt x="101" y="36"/>
                </a:cubicBezTo>
                <a:cubicBezTo>
                  <a:pt x="101" y="14"/>
                  <a:pt x="78" y="0"/>
                  <a:pt x="53" y="0"/>
                </a:cubicBezTo>
                <a:cubicBezTo>
                  <a:pt x="27" y="0"/>
                  <a:pt x="7" y="15"/>
                  <a:pt x="7" y="35"/>
                </a:cubicBezTo>
                <a:cubicBezTo>
                  <a:pt x="7" y="44"/>
                  <a:pt x="13" y="49"/>
                  <a:pt x="20" y="49"/>
                </a:cubicBezTo>
                <a:cubicBezTo>
                  <a:pt x="28" y="49"/>
                  <a:pt x="33" y="43"/>
                  <a:pt x="33" y="35"/>
                </a:cubicBezTo>
                <a:cubicBezTo>
                  <a:pt x="33" y="22"/>
                  <a:pt x="21" y="22"/>
                  <a:pt x="17" y="22"/>
                </a:cubicBezTo>
                <a:cubicBezTo>
                  <a:pt x="25" y="10"/>
                  <a:pt x="43" y="6"/>
                  <a:pt x="52" y="6"/>
                </a:cubicBezTo>
                <a:cubicBezTo>
                  <a:pt x="63" y="6"/>
                  <a:pt x="77" y="12"/>
                  <a:pt x="77" y="35"/>
                </a:cubicBezTo>
                <a:cubicBezTo>
                  <a:pt x="77" y="38"/>
                  <a:pt x="76" y="54"/>
                  <a:pt x="70" y="65"/>
                </a:cubicBezTo>
                <a:cubicBezTo>
                  <a:pt x="62" y="77"/>
                  <a:pt x="53" y="78"/>
                  <a:pt x="46" y="79"/>
                </a:cubicBezTo>
                <a:cubicBezTo>
                  <a:pt x="44" y="79"/>
                  <a:pt x="38" y="79"/>
                  <a:pt x="36" y="79"/>
                </a:cubicBezTo>
                <a:cubicBezTo>
                  <a:pt x="34" y="80"/>
                  <a:pt x="32" y="80"/>
                  <a:pt x="32" y="82"/>
                </a:cubicBezTo>
                <a:cubicBezTo>
                  <a:pt x="32" y="85"/>
                  <a:pt x="34" y="85"/>
                  <a:pt x="39" y="85"/>
                </a:cubicBezTo>
                <a:lnTo>
                  <a:pt x="50" y="85"/>
                </a:lnTo>
                <a:cubicBezTo>
                  <a:pt x="71" y="85"/>
                  <a:pt x="81" y="103"/>
                  <a:pt x="81" y="128"/>
                </a:cubicBezTo>
                <a:cubicBezTo>
                  <a:pt x="81" y="164"/>
                  <a:pt x="63" y="171"/>
                  <a:pt x="52" y="171"/>
                </a:cubicBezTo>
                <a:cubicBezTo>
                  <a:pt x="41" y="171"/>
                  <a:pt x="21" y="167"/>
                  <a:pt x="12" y="152"/>
                </a:cubicBezTo>
                <a:cubicBezTo>
                  <a:pt x="21" y="153"/>
                  <a:pt x="29" y="147"/>
                  <a:pt x="29" y="137"/>
                </a:cubicBezTo>
                <a:cubicBezTo>
                  <a:pt x="29" y="128"/>
                  <a:pt x="22" y="123"/>
                  <a:pt x="15" y="123"/>
                </a:cubicBezTo>
                <a:cubicBezTo>
                  <a:pt x="8" y="123"/>
                  <a:pt x="0" y="126"/>
                  <a:pt x="0" y="138"/>
                </a:cubicBezTo>
                <a:cubicBezTo>
                  <a:pt x="0" y="161"/>
                  <a:pt x="24" y="179"/>
                  <a:pt x="52" y="179"/>
                </a:cubicBezTo>
                <a:cubicBezTo>
                  <a:pt x="84" y="179"/>
                  <a:pt x="108" y="155"/>
                  <a:pt x="108" y="1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Freeform 92"/>
          <p:cNvSpPr>
            <a:spLocks/>
          </p:cNvSpPr>
          <p:nvPr/>
        </p:nvSpPr>
        <p:spPr bwMode="auto">
          <a:xfrm>
            <a:off x="4100513" y="212566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8 w 164"/>
              <a:gd name="T3" fmla="*/ 0 h 181"/>
              <a:gd name="T4" fmla="*/ 129 w 164"/>
              <a:gd name="T5" fmla="*/ 18 h 181"/>
              <a:gd name="T6" fmla="*/ 134 w 164"/>
              <a:gd name="T7" fmla="*/ 29 h 181"/>
              <a:gd name="T8" fmla="*/ 145 w 164"/>
              <a:gd name="T9" fmla="*/ 61 h 181"/>
              <a:gd name="T10" fmla="*/ 80 w 164"/>
              <a:gd name="T11" fmla="*/ 172 h 181"/>
              <a:gd name="T12" fmla="*/ 54 w 164"/>
              <a:gd name="T13" fmla="*/ 139 h 181"/>
              <a:gd name="T14" fmla="*/ 77 w 164"/>
              <a:gd name="T15" fmla="*/ 52 h 181"/>
              <a:gd name="T16" fmla="*/ 82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1 w 164"/>
              <a:gd name="T27" fmla="*/ 9 h 181"/>
              <a:gd name="T28" fmla="*/ 59 w 164"/>
              <a:gd name="T29" fmla="*/ 20 h 181"/>
              <a:gd name="T30" fmla="*/ 50 w 164"/>
              <a:gd name="T31" fmla="*/ 56 h 181"/>
              <a:gd name="T32" fmla="*/ 29 w 164"/>
              <a:gd name="T33" fmla="*/ 133 h 181"/>
              <a:gd name="T34" fmla="*/ 79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8" y="0"/>
                </a:cubicBezTo>
                <a:cubicBezTo>
                  <a:pt x="139" y="0"/>
                  <a:pt x="129" y="9"/>
                  <a:pt x="129" y="18"/>
                </a:cubicBezTo>
                <a:cubicBezTo>
                  <a:pt x="129" y="24"/>
                  <a:pt x="131" y="26"/>
                  <a:pt x="134" y="29"/>
                </a:cubicBezTo>
                <a:cubicBezTo>
                  <a:pt x="143" y="40"/>
                  <a:pt x="145" y="52"/>
                  <a:pt x="145" y="61"/>
                </a:cubicBezTo>
                <a:cubicBezTo>
                  <a:pt x="145" y="72"/>
                  <a:pt x="126" y="172"/>
                  <a:pt x="80" y="172"/>
                </a:cubicBezTo>
                <a:cubicBezTo>
                  <a:pt x="58" y="172"/>
                  <a:pt x="54" y="152"/>
                  <a:pt x="54" y="139"/>
                </a:cubicBezTo>
                <a:cubicBezTo>
                  <a:pt x="54" y="116"/>
                  <a:pt x="67" y="81"/>
                  <a:pt x="77" y="52"/>
                </a:cubicBezTo>
                <a:cubicBezTo>
                  <a:pt x="79" y="46"/>
                  <a:pt x="82" y="40"/>
                  <a:pt x="82" y="32"/>
                </a:cubicBezTo>
                <a:cubicBezTo>
                  <a:pt x="82" y="12"/>
                  <a:pt x="69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2" y="65"/>
                  <a:pt x="13" y="59"/>
                </a:cubicBezTo>
                <a:cubicBezTo>
                  <a:pt x="17" y="47"/>
                  <a:pt x="27" y="9"/>
                  <a:pt x="51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50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9" y="181"/>
                </a:cubicBezTo>
                <a:cubicBezTo>
                  <a:pt x="146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Freeform 93"/>
          <p:cNvSpPr>
            <a:spLocks noEditPoints="1"/>
          </p:cNvSpPr>
          <p:nvPr/>
        </p:nvSpPr>
        <p:spPr bwMode="auto">
          <a:xfrm>
            <a:off x="4211638" y="2181225"/>
            <a:ext cx="79375" cy="123825"/>
          </a:xfrm>
          <a:custGeom>
            <a:avLst/>
            <a:gdLst>
              <a:gd name="T0" fmla="*/ 115 w 115"/>
              <a:gd name="T1" fmla="*/ 133 h 176"/>
              <a:gd name="T2" fmla="*/ 115 w 115"/>
              <a:gd name="T3" fmla="*/ 125 h 176"/>
              <a:gd name="T4" fmla="*/ 89 w 115"/>
              <a:gd name="T5" fmla="*/ 125 h 176"/>
              <a:gd name="T6" fmla="*/ 89 w 115"/>
              <a:gd name="T7" fmla="*/ 7 h 176"/>
              <a:gd name="T8" fmla="*/ 85 w 115"/>
              <a:gd name="T9" fmla="*/ 0 h 176"/>
              <a:gd name="T10" fmla="*/ 79 w 115"/>
              <a:gd name="T11" fmla="*/ 3 h 176"/>
              <a:gd name="T12" fmla="*/ 0 w 115"/>
              <a:gd name="T13" fmla="*/ 125 h 176"/>
              <a:gd name="T14" fmla="*/ 0 w 115"/>
              <a:gd name="T15" fmla="*/ 133 h 176"/>
              <a:gd name="T16" fmla="*/ 69 w 115"/>
              <a:gd name="T17" fmla="*/ 133 h 176"/>
              <a:gd name="T18" fmla="*/ 69 w 115"/>
              <a:gd name="T19" fmla="*/ 156 h 176"/>
              <a:gd name="T20" fmla="*/ 49 w 115"/>
              <a:gd name="T21" fmla="*/ 168 h 176"/>
              <a:gd name="T22" fmla="*/ 44 w 115"/>
              <a:gd name="T23" fmla="*/ 168 h 176"/>
              <a:gd name="T24" fmla="*/ 44 w 115"/>
              <a:gd name="T25" fmla="*/ 176 h 176"/>
              <a:gd name="T26" fmla="*/ 79 w 115"/>
              <a:gd name="T27" fmla="*/ 175 h 176"/>
              <a:gd name="T28" fmla="*/ 114 w 115"/>
              <a:gd name="T29" fmla="*/ 176 h 176"/>
              <a:gd name="T30" fmla="*/ 114 w 115"/>
              <a:gd name="T31" fmla="*/ 168 h 176"/>
              <a:gd name="T32" fmla="*/ 109 w 115"/>
              <a:gd name="T33" fmla="*/ 168 h 176"/>
              <a:gd name="T34" fmla="*/ 89 w 115"/>
              <a:gd name="T35" fmla="*/ 156 h 176"/>
              <a:gd name="T36" fmla="*/ 89 w 115"/>
              <a:gd name="T37" fmla="*/ 133 h 176"/>
              <a:gd name="T38" fmla="*/ 115 w 115"/>
              <a:gd name="T39" fmla="*/ 133 h 176"/>
              <a:gd name="T40" fmla="*/ 70 w 115"/>
              <a:gd name="T41" fmla="*/ 125 h 176"/>
              <a:gd name="T42" fmla="*/ 7 w 115"/>
              <a:gd name="T43" fmla="*/ 125 h 176"/>
              <a:gd name="T44" fmla="*/ 70 w 115"/>
              <a:gd name="T45" fmla="*/ 28 h 176"/>
              <a:gd name="T46" fmla="*/ 70 w 115"/>
              <a:gd name="T47" fmla="*/ 12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5" h="176">
                <a:moveTo>
                  <a:pt x="115" y="133"/>
                </a:moveTo>
                <a:lnTo>
                  <a:pt x="115" y="125"/>
                </a:lnTo>
                <a:lnTo>
                  <a:pt x="89" y="125"/>
                </a:lnTo>
                <a:lnTo>
                  <a:pt x="89" y="7"/>
                </a:lnTo>
                <a:cubicBezTo>
                  <a:pt x="89" y="1"/>
                  <a:pt x="89" y="0"/>
                  <a:pt x="85" y="0"/>
                </a:cubicBezTo>
                <a:cubicBezTo>
                  <a:pt x="82" y="0"/>
                  <a:pt x="82" y="0"/>
                  <a:pt x="79" y="3"/>
                </a:cubicBezTo>
                <a:lnTo>
                  <a:pt x="0" y="125"/>
                </a:lnTo>
                <a:lnTo>
                  <a:pt x="0" y="133"/>
                </a:lnTo>
                <a:lnTo>
                  <a:pt x="69" y="133"/>
                </a:lnTo>
                <a:lnTo>
                  <a:pt x="69" y="156"/>
                </a:lnTo>
                <a:cubicBezTo>
                  <a:pt x="69" y="165"/>
                  <a:pt x="68" y="168"/>
                  <a:pt x="49" y="168"/>
                </a:cubicBezTo>
                <a:lnTo>
                  <a:pt x="44" y="168"/>
                </a:lnTo>
                <a:lnTo>
                  <a:pt x="44" y="176"/>
                </a:lnTo>
                <a:cubicBezTo>
                  <a:pt x="54" y="175"/>
                  <a:pt x="68" y="175"/>
                  <a:pt x="79" y="175"/>
                </a:cubicBezTo>
                <a:cubicBezTo>
                  <a:pt x="90" y="175"/>
                  <a:pt x="103" y="175"/>
                  <a:pt x="114" y="176"/>
                </a:cubicBezTo>
                <a:lnTo>
                  <a:pt x="114" y="168"/>
                </a:lnTo>
                <a:lnTo>
                  <a:pt x="109" y="168"/>
                </a:lnTo>
                <a:cubicBezTo>
                  <a:pt x="89" y="168"/>
                  <a:pt x="89" y="165"/>
                  <a:pt x="89" y="156"/>
                </a:cubicBezTo>
                <a:lnTo>
                  <a:pt x="89" y="133"/>
                </a:lnTo>
                <a:lnTo>
                  <a:pt x="115" y="133"/>
                </a:lnTo>
                <a:close/>
                <a:moveTo>
                  <a:pt x="70" y="125"/>
                </a:moveTo>
                <a:lnTo>
                  <a:pt x="7" y="125"/>
                </a:lnTo>
                <a:lnTo>
                  <a:pt x="70" y="28"/>
                </a:lnTo>
                <a:lnTo>
                  <a:pt x="70" y="1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Freeform 94"/>
          <p:cNvSpPr>
            <a:spLocks/>
          </p:cNvSpPr>
          <p:nvPr/>
        </p:nvSpPr>
        <p:spPr bwMode="auto">
          <a:xfrm>
            <a:off x="4473575" y="212566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4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4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Freeform 95"/>
          <p:cNvSpPr>
            <a:spLocks/>
          </p:cNvSpPr>
          <p:nvPr/>
        </p:nvSpPr>
        <p:spPr bwMode="auto">
          <a:xfrm>
            <a:off x="4587875" y="2184400"/>
            <a:ext cx="71438" cy="123825"/>
          </a:xfrm>
          <a:custGeom>
            <a:avLst/>
            <a:gdLst>
              <a:gd name="T0" fmla="*/ 103 w 103"/>
              <a:gd name="T1" fmla="*/ 121 h 179"/>
              <a:gd name="T2" fmla="*/ 54 w 103"/>
              <a:gd name="T3" fmla="*/ 64 h 179"/>
              <a:gd name="T4" fmla="*/ 21 w 103"/>
              <a:gd name="T5" fmla="*/ 77 h 179"/>
              <a:gd name="T6" fmla="*/ 21 w 103"/>
              <a:gd name="T7" fmla="*/ 26 h 179"/>
              <a:gd name="T8" fmla="*/ 43 w 103"/>
              <a:gd name="T9" fmla="*/ 30 h 179"/>
              <a:gd name="T10" fmla="*/ 93 w 103"/>
              <a:gd name="T11" fmla="*/ 3 h 179"/>
              <a:gd name="T12" fmla="*/ 91 w 103"/>
              <a:gd name="T13" fmla="*/ 0 h 179"/>
              <a:gd name="T14" fmla="*/ 89 w 103"/>
              <a:gd name="T15" fmla="*/ 1 h 179"/>
              <a:gd name="T16" fmla="*/ 53 w 103"/>
              <a:gd name="T17" fmla="*/ 8 h 179"/>
              <a:gd name="T18" fmla="*/ 19 w 103"/>
              <a:gd name="T19" fmla="*/ 1 h 179"/>
              <a:gd name="T20" fmla="*/ 16 w 103"/>
              <a:gd name="T21" fmla="*/ 0 h 179"/>
              <a:gd name="T22" fmla="*/ 13 w 103"/>
              <a:gd name="T23" fmla="*/ 6 h 179"/>
              <a:gd name="T24" fmla="*/ 13 w 103"/>
              <a:gd name="T25" fmla="*/ 83 h 179"/>
              <a:gd name="T26" fmla="*/ 17 w 103"/>
              <a:gd name="T27" fmla="*/ 90 h 179"/>
              <a:gd name="T28" fmla="*/ 20 w 103"/>
              <a:gd name="T29" fmla="*/ 88 h 179"/>
              <a:gd name="T30" fmla="*/ 54 w 103"/>
              <a:gd name="T31" fmla="*/ 69 h 179"/>
              <a:gd name="T32" fmla="*/ 76 w 103"/>
              <a:gd name="T33" fmla="*/ 86 h 179"/>
              <a:gd name="T34" fmla="*/ 80 w 103"/>
              <a:gd name="T35" fmla="*/ 119 h 179"/>
              <a:gd name="T36" fmla="*/ 74 w 103"/>
              <a:gd name="T37" fmla="*/ 154 h 179"/>
              <a:gd name="T38" fmla="*/ 46 w 103"/>
              <a:gd name="T39" fmla="*/ 171 h 179"/>
              <a:gd name="T40" fmla="*/ 8 w 103"/>
              <a:gd name="T41" fmla="*/ 142 h 179"/>
              <a:gd name="T42" fmla="*/ 12 w 103"/>
              <a:gd name="T43" fmla="*/ 143 h 179"/>
              <a:gd name="T44" fmla="*/ 25 w 103"/>
              <a:gd name="T45" fmla="*/ 130 h 179"/>
              <a:gd name="T46" fmla="*/ 12 w 103"/>
              <a:gd name="T47" fmla="*/ 117 h 179"/>
              <a:gd name="T48" fmla="*/ 0 w 103"/>
              <a:gd name="T49" fmla="*/ 131 h 179"/>
              <a:gd name="T50" fmla="*/ 47 w 103"/>
              <a:gd name="T51" fmla="*/ 179 h 179"/>
              <a:gd name="T52" fmla="*/ 103 w 103"/>
              <a:gd name="T53" fmla="*/ 121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3" h="179">
                <a:moveTo>
                  <a:pt x="103" y="121"/>
                </a:moveTo>
                <a:cubicBezTo>
                  <a:pt x="103" y="90"/>
                  <a:pt x="82" y="64"/>
                  <a:pt x="54" y="64"/>
                </a:cubicBezTo>
                <a:cubicBezTo>
                  <a:pt x="42" y="64"/>
                  <a:pt x="30" y="68"/>
                  <a:pt x="21" y="77"/>
                </a:cubicBezTo>
                <a:lnTo>
                  <a:pt x="21" y="26"/>
                </a:lnTo>
                <a:cubicBezTo>
                  <a:pt x="26" y="28"/>
                  <a:pt x="35" y="30"/>
                  <a:pt x="43" y="30"/>
                </a:cubicBezTo>
                <a:cubicBezTo>
                  <a:pt x="75" y="30"/>
                  <a:pt x="93" y="6"/>
                  <a:pt x="93" y="3"/>
                </a:cubicBezTo>
                <a:cubicBezTo>
                  <a:pt x="93" y="1"/>
                  <a:pt x="93" y="0"/>
                  <a:pt x="91" y="0"/>
                </a:cubicBezTo>
                <a:cubicBezTo>
                  <a:pt x="91" y="0"/>
                  <a:pt x="90" y="0"/>
                  <a:pt x="89" y="1"/>
                </a:cubicBezTo>
                <a:cubicBezTo>
                  <a:pt x="83" y="3"/>
                  <a:pt x="71" y="8"/>
                  <a:pt x="53" y="8"/>
                </a:cubicBezTo>
                <a:cubicBezTo>
                  <a:pt x="43" y="8"/>
                  <a:pt x="31" y="6"/>
                  <a:pt x="19" y="1"/>
                </a:cubicBezTo>
                <a:cubicBezTo>
                  <a:pt x="17" y="0"/>
                  <a:pt x="16" y="0"/>
                  <a:pt x="16" y="0"/>
                </a:cubicBezTo>
                <a:cubicBezTo>
                  <a:pt x="13" y="0"/>
                  <a:pt x="13" y="2"/>
                  <a:pt x="13" y="6"/>
                </a:cubicBezTo>
                <a:lnTo>
                  <a:pt x="13" y="83"/>
                </a:lnTo>
                <a:cubicBezTo>
                  <a:pt x="13" y="88"/>
                  <a:pt x="13" y="90"/>
                  <a:pt x="17" y="90"/>
                </a:cubicBezTo>
                <a:cubicBezTo>
                  <a:pt x="18" y="90"/>
                  <a:pt x="19" y="89"/>
                  <a:pt x="20" y="88"/>
                </a:cubicBezTo>
                <a:cubicBezTo>
                  <a:pt x="23" y="83"/>
                  <a:pt x="32" y="69"/>
                  <a:pt x="54" y="69"/>
                </a:cubicBezTo>
                <a:cubicBezTo>
                  <a:pt x="67" y="69"/>
                  <a:pt x="74" y="81"/>
                  <a:pt x="76" y="86"/>
                </a:cubicBezTo>
                <a:cubicBezTo>
                  <a:pt x="80" y="96"/>
                  <a:pt x="80" y="106"/>
                  <a:pt x="80" y="119"/>
                </a:cubicBezTo>
                <a:cubicBezTo>
                  <a:pt x="80" y="128"/>
                  <a:pt x="80" y="144"/>
                  <a:pt x="74" y="154"/>
                </a:cubicBezTo>
                <a:cubicBezTo>
                  <a:pt x="68" y="165"/>
                  <a:pt x="58" y="171"/>
                  <a:pt x="46" y="171"/>
                </a:cubicBezTo>
                <a:cubicBezTo>
                  <a:pt x="27" y="171"/>
                  <a:pt x="12" y="158"/>
                  <a:pt x="8" y="142"/>
                </a:cubicBezTo>
                <a:cubicBezTo>
                  <a:pt x="9" y="142"/>
                  <a:pt x="10" y="143"/>
                  <a:pt x="12" y="143"/>
                </a:cubicBezTo>
                <a:cubicBezTo>
                  <a:pt x="21" y="143"/>
                  <a:pt x="25" y="136"/>
                  <a:pt x="25" y="130"/>
                </a:cubicBezTo>
                <a:cubicBezTo>
                  <a:pt x="25" y="124"/>
                  <a:pt x="21" y="117"/>
                  <a:pt x="12" y="117"/>
                </a:cubicBezTo>
                <a:cubicBezTo>
                  <a:pt x="9" y="117"/>
                  <a:pt x="0" y="119"/>
                  <a:pt x="0" y="131"/>
                </a:cubicBezTo>
                <a:cubicBezTo>
                  <a:pt x="0" y="153"/>
                  <a:pt x="18" y="179"/>
                  <a:pt x="47" y="179"/>
                </a:cubicBezTo>
                <a:cubicBezTo>
                  <a:pt x="77" y="179"/>
                  <a:pt x="103" y="154"/>
                  <a:pt x="103" y="12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Freeform 96"/>
          <p:cNvSpPr>
            <a:spLocks/>
          </p:cNvSpPr>
          <p:nvPr/>
        </p:nvSpPr>
        <p:spPr bwMode="auto">
          <a:xfrm>
            <a:off x="4845050" y="212566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" name="Freeform 97"/>
          <p:cNvSpPr>
            <a:spLocks noEditPoints="1"/>
          </p:cNvSpPr>
          <p:nvPr/>
        </p:nvSpPr>
        <p:spPr bwMode="auto">
          <a:xfrm>
            <a:off x="4957763" y="2184400"/>
            <a:ext cx="76200" cy="123825"/>
          </a:xfrm>
          <a:custGeom>
            <a:avLst/>
            <a:gdLst>
              <a:gd name="T0" fmla="*/ 108 w 108"/>
              <a:gd name="T1" fmla="*/ 120 h 179"/>
              <a:gd name="T2" fmla="*/ 56 w 108"/>
              <a:gd name="T3" fmla="*/ 62 h 179"/>
              <a:gd name="T4" fmla="*/ 23 w 108"/>
              <a:gd name="T5" fmla="*/ 88 h 179"/>
              <a:gd name="T6" fmla="*/ 23 w 108"/>
              <a:gd name="T7" fmla="*/ 81 h 179"/>
              <a:gd name="T8" fmla="*/ 69 w 108"/>
              <a:gd name="T9" fmla="*/ 6 h 179"/>
              <a:gd name="T10" fmla="*/ 92 w 108"/>
              <a:gd name="T11" fmla="*/ 17 h 179"/>
              <a:gd name="T12" fmla="*/ 77 w 108"/>
              <a:gd name="T13" fmla="*/ 28 h 179"/>
              <a:gd name="T14" fmla="*/ 89 w 108"/>
              <a:gd name="T15" fmla="*/ 40 h 179"/>
              <a:gd name="T16" fmla="*/ 101 w 108"/>
              <a:gd name="T17" fmla="*/ 28 h 179"/>
              <a:gd name="T18" fmla="*/ 68 w 108"/>
              <a:gd name="T19" fmla="*/ 0 h 179"/>
              <a:gd name="T20" fmla="*/ 0 w 108"/>
              <a:gd name="T21" fmla="*/ 91 h 179"/>
              <a:gd name="T22" fmla="*/ 54 w 108"/>
              <a:gd name="T23" fmla="*/ 179 h 179"/>
              <a:gd name="T24" fmla="*/ 108 w 108"/>
              <a:gd name="T25" fmla="*/ 120 h 179"/>
              <a:gd name="T26" fmla="*/ 84 w 108"/>
              <a:gd name="T27" fmla="*/ 120 h 179"/>
              <a:gd name="T28" fmla="*/ 80 w 108"/>
              <a:gd name="T29" fmla="*/ 154 h 179"/>
              <a:gd name="T30" fmla="*/ 54 w 108"/>
              <a:gd name="T31" fmla="*/ 171 h 179"/>
              <a:gd name="T32" fmla="*/ 29 w 108"/>
              <a:gd name="T33" fmla="*/ 152 h 179"/>
              <a:gd name="T34" fmla="*/ 24 w 108"/>
              <a:gd name="T35" fmla="*/ 114 h 179"/>
              <a:gd name="T36" fmla="*/ 56 w 108"/>
              <a:gd name="T37" fmla="*/ 68 h 179"/>
              <a:gd name="T38" fmla="*/ 80 w 108"/>
              <a:gd name="T39" fmla="*/ 84 h 179"/>
              <a:gd name="T40" fmla="*/ 84 w 108"/>
              <a:gd name="T41" fmla="*/ 12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8" h="179">
                <a:moveTo>
                  <a:pt x="108" y="120"/>
                </a:moveTo>
                <a:cubicBezTo>
                  <a:pt x="108" y="87"/>
                  <a:pt x="85" y="62"/>
                  <a:pt x="56" y="62"/>
                </a:cubicBezTo>
                <a:cubicBezTo>
                  <a:pt x="38" y="62"/>
                  <a:pt x="29" y="75"/>
                  <a:pt x="23" y="88"/>
                </a:cubicBezTo>
                <a:lnTo>
                  <a:pt x="23" y="81"/>
                </a:lnTo>
                <a:cubicBezTo>
                  <a:pt x="23" y="16"/>
                  <a:pt x="56" y="6"/>
                  <a:pt x="69" y="6"/>
                </a:cubicBezTo>
                <a:cubicBezTo>
                  <a:pt x="75" y="6"/>
                  <a:pt x="86" y="8"/>
                  <a:pt x="92" y="17"/>
                </a:cubicBezTo>
                <a:cubicBezTo>
                  <a:pt x="88" y="17"/>
                  <a:pt x="77" y="17"/>
                  <a:pt x="77" y="28"/>
                </a:cubicBezTo>
                <a:cubicBezTo>
                  <a:pt x="77" y="36"/>
                  <a:pt x="84" y="40"/>
                  <a:pt x="89" y="40"/>
                </a:cubicBezTo>
                <a:cubicBezTo>
                  <a:pt x="94" y="40"/>
                  <a:pt x="101" y="38"/>
                  <a:pt x="101" y="28"/>
                </a:cubicBezTo>
                <a:cubicBezTo>
                  <a:pt x="101" y="12"/>
                  <a:pt x="90" y="0"/>
                  <a:pt x="68" y="0"/>
                </a:cubicBezTo>
                <a:cubicBezTo>
                  <a:pt x="35" y="0"/>
                  <a:pt x="0" y="33"/>
                  <a:pt x="0" y="91"/>
                </a:cubicBezTo>
                <a:cubicBezTo>
                  <a:pt x="0" y="160"/>
                  <a:pt x="30" y="179"/>
                  <a:pt x="54" y="179"/>
                </a:cubicBezTo>
                <a:cubicBezTo>
                  <a:pt x="83" y="179"/>
                  <a:pt x="108" y="154"/>
                  <a:pt x="108" y="120"/>
                </a:cubicBezTo>
                <a:close/>
                <a:moveTo>
                  <a:pt x="84" y="120"/>
                </a:moveTo>
                <a:cubicBezTo>
                  <a:pt x="84" y="132"/>
                  <a:pt x="84" y="145"/>
                  <a:pt x="80" y="154"/>
                </a:cubicBezTo>
                <a:cubicBezTo>
                  <a:pt x="72" y="170"/>
                  <a:pt x="60" y="171"/>
                  <a:pt x="54" y="171"/>
                </a:cubicBezTo>
                <a:cubicBezTo>
                  <a:pt x="38" y="171"/>
                  <a:pt x="30" y="156"/>
                  <a:pt x="29" y="152"/>
                </a:cubicBezTo>
                <a:cubicBezTo>
                  <a:pt x="24" y="140"/>
                  <a:pt x="24" y="119"/>
                  <a:pt x="24" y="114"/>
                </a:cubicBezTo>
                <a:cubicBezTo>
                  <a:pt x="24" y="94"/>
                  <a:pt x="32" y="68"/>
                  <a:pt x="56" y="68"/>
                </a:cubicBezTo>
                <a:cubicBezTo>
                  <a:pt x="60" y="68"/>
                  <a:pt x="72" y="68"/>
                  <a:pt x="80" y="84"/>
                </a:cubicBezTo>
                <a:cubicBezTo>
                  <a:pt x="84" y="94"/>
                  <a:pt x="84" y="107"/>
                  <a:pt x="84" y="1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1" name="Freeform 98"/>
          <p:cNvSpPr>
            <a:spLocks/>
          </p:cNvSpPr>
          <p:nvPr/>
        </p:nvSpPr>
        <p:spPr bwMode="auto">
          <a:xfrm>
            <a:off x="5216525" y="212566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8 w 164"/>
              <a:gd name="T3" fmla="*/ 0 h 181"/>
              <a:gd name="T4" fmla="*/ 129 w 164"/>
              <a:gd name="T5" fmla="*/ 18 h 181"/>
              <a:gd name="T6" fmla="*/ 134 w 164"/>
              <a:gd name="T7" fmla="*/ 29 h 181"/>
              <a:gd name="T8" fmla="*/ 145 w 164"/>
              <a:gd name="T9" fmla="*/ 61 h 181"/>
              <a:gd name="T10" fmla="*/ 80 w 164"/>
              <a:gd name="T11" fmla="*/ 172 h 181"/>
              <a:gd name="T12" fmla="*/ 54 w 164"/>
              <a:gd name="T13" fmla="*/ 139 h 181"/>
              <a:gd name="T14" fmla="*/ 77 w 164"/>
              <a:gd name="T15" fmla="*/ 52 h 181"/>
              <a:gd name="T16" fmla="*/ 82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1 w 164"/>
              <a:gd name="T27" fmla="*/ 9 h 181"/>
              <a:gd name="T28" fmla="*/ 59 w 164"/>
              <a:gd name="T29" fmla="*/ 20 h 181"/>
              <a:gd name="T30" fmla="*/ 50 w 164"/>
              <a:gd name="T31" fmla="*/ 56 h 181"/>
              <a:gd name="T32" fmla="*/ 29 w 164"/>
              <a:gd name="T33" fmla="*/ 133 h 181"/>
              <a:gd name="T34" fmla="*/ 79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8" y="0"/>
                </a:cubicBezTo>
                <a:cubicBezTo>
                  <a:pt x="139" y="0"/>
                  <a:pt x="129" y="9"/>
                  <a:pt x="129" y="18"/>
                </a:cubicBezTo>
                <a:cubicBezTo>
                  <a:pt x="129" y="24"/>
                  <a:pt x="131" y="26"/>
                  <a:pt x="134" y="29"/>
                </a:cubicBezTo>
                <a:cubicBezTo>
                  <a:pt x="143" y="40"/>
                  <a:pt x="145" y="52"/>
                  <a:pt x="145" y="61"/>
                </a:cubicBezTo>
                <a:cubicBezTo>
                  <a:pt x="145" y="72"/>
                  <a:pt x="126" y="172"/>
                  <a:pt x="80" y="172"/>
                </a:cubicBezTo>
                <a:cubicBezTo>
                  <a:pt x="58" y="172"/>
                  <a:pt x="54" y="152"/>
                  <a:pt x="54" y="139"/>
                </a:cubicBezTo>
                <a:cubicBezTo>
                  <a:pt x="54" y="116"/>
                  <a:pt x="67" y="81"/>
                  <a:pt x="77" y="52"/>
                </a:cubicBezTo>
                <a:cubicBezTo>
                  <a:pt x="79" y="46"/>
                  <a:pt x="82" y="40"/>
                  <a:pt x="82" y="32"/>
                </a:cubicBezTo>
                <a:cubicBezTo>
                  <a:pt x="82" y="12"/>
                  <a:pt x="69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2" y="65"/>
                  <a:pt x="13" y="59"/>
                </a:cubicBezTo>
                <a:cubicBezTo>
                  <a:pt x="17" y="47"/>
                  <a:pt x="27" y="9"/>
                  <a:pt x="51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50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9" y="181"/>
                </a:cubicBezTo>
                <a:cubicBezTo>
                  <a:pt x="146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" name="Freeform 99"/>
          <p:cNvSpPr>
            <a:spLocks/>
          </p:cNvSpPr>
          <p:nvPr/>
        </p:nvSpPr>
        <p:spPr bwMode="auto">
          <a:xfrm>
            <a:off x="5332413" y="2181225"/>
            <a:ext cx="77788" cy="127000"/>
          </a:xfrm>
          <a:custGeom>
            <a:avLst/>
            <a:gdLst>
              <a:gd name="T0" fmla="*/ 111 w 111"/>
              <a:gd name="T1" fmla="*/ 8 h 182"/>
              <a:gd name="T2" fmla="*/ 48 w 111"/>
              <a:gd name="T3" fmla="*/ 8 h 182"/>
              <a:gd name="T4" fmla="*/ 15 w 111"/>
              <a:gd name="T5" fmla="*/ 0 h 182"/>
              <a:gd name="T6" fmla="*/ 8 w 111"/>
              <a:gd name="T7" fmla="*/ 0 h 182"/>
              <a:gd name="T8" fmla="*/ 0 w 111"/>
              <a:gd name="T9" fmla="*/ 54 h 182"/>
              <a:gd name="T10" fmla="*/ 6 w 111"/>
              <a:gd name="T11" fmla="*/ 54 h 182"/>
              <a:gd name="T12" fmla="*/ 13 w 111"/>
              <a:gd name="T13" fmla="*/ 30 h 182"/>
              <a:gd name="T14" fmla="*/ 38 w 111"/>
              <a:gd name="T15" fmla="*/ 28 h 182"/>
              <a:gd name="T16" fmla="*/ 92 w 111"/>
              <a:gd name="T17" fmla="*/ 28 h 182"/>
              <a:gd name="T18" fmla="*/ 63 w 111"/>
              <a:gd name="T19" fmla="*/ 70 h 182"/>
              <a:gd name="T20" fmla="*/ 31 w 111"/>
              <a:gd name="T21" fmla="*/ 167 h 182"/>
              <a:gd name="T22" fmla="*/ 43 w 111"/>
              <a:gd name="T23" fmla="*/ 182 h 182"/>
              <a:gd name="T24" fmla="*/ 55 w 111"/>
              <a:gd name="T25" fmla="*/ 167 h 182"/>
              <a:gd name="T26" fmla="*/ 55 w 111"/>
              <a:gd name="T27" fmla="*/ 154 h 182"/>
              <a:gd name="T28" fmla="*/ 58 w 111"/>
              <a:gd name="T29" fmla="*/ 111 h 182"/>
              <a:gd name="T30" fmla="*/ 74 w 111"/>
              <a:gd name="T31" fmla="*/ 67 h 182"/>
              <a:gd name="T32" fmla="*/ 109 w 111"/>
              <a:gd name="T33" fmla="*/ 18 h 182"/>
              <a:gd name="T34" fmla="*/ 111 w 111"/>
              <a:gd name="T35" fmla="*/ 8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1" h="182">
                <a:moveTo>
                  <a:pt x="111" y="8"/>
                </a:moveTo>
                <a:lnTo>
                  <a:pt x="48" y="8"/>
                </a:lnTo>
                <a:cubicBezTo>
                  <a:pt x="17" y="8"/>
                  <a:pt x="16" y="5"/>
                  <a:pt x="15" y="0"/>
                </a:cubicBezTo>
                <a:lnTo>
                  <a:pt x="8" y="0"/>
                </a:lnTo>
                <a:lnTo>
                  <a:pt x="0" y="54"/>
                </a:lnTo>
                <a:lnTo>
                  <a:pt x="6" y="54"/>
                </a:lnTo>
                <a:cubicBezTo>
                  <a:pt x="7" y="50"/>
                  <a:pt x="10" y="33"/>
                  <a:pt x="13" y="30"/>
                </a:cubicBezTo>
                <a:cubicBezTo>
                  <a:pt x="15" y="28"/>
                  <a:pt x="35" y="28"/>
                  <a:pt x="38" y="28"/>
                </a:cubicBezTo>
                <a:lnTo>
                  <a:pt x="92" y="28"/>
                </a:lnTo>
                <a:lnTo>
                  <a:pt x="63" y="70"/>
                </a:lnTo>
                <a:cubicBezTo>
                  <a:pt x="40" y="105"/>
                  <a:pt x="31" y="141"/>
                  <a:pt x="31" y="167"/>
                </a:cubicBezTo>
                <a:cubicBezTo>
                  <a:pt x="31" y="170"/>
                  <a:pt x="31" y="182"/>
                  <a:pt x="43" y="182"/>
                </a:cubicBezTo>
                <a:cubicBezTo>
                  <a:pt x="55" y="182"/>
                  <a:pt x="55" y="170"/>
                  <a:pt x="55" y="167"/>
                </a:cubicBezTo>
                <a:lnTo>
                  <a:pt x="55" y="154"/>
                </a:lnTo>
                <a:cubicBezTo>
                  <a:pt x="55" y="140"/>
                  <a:pt x="56" y="125"/>
                  <a:pt x="58" y="111"/>
                </a:cubicBezTo>
                <a:cubicBezTo>
                  <a:pt x="59" y="105"/>
                  <a:pt x="63" y="83"/>
                  <a:pt x="74" y="67"/>
                </a:cubicBezTo>
                <a:lnTo>
                  <a:pt x="109" y="18"/>
                </a:lnTo>
                <a:cubicBezTo>
                  <a:pt x="111" y="14"/>
                  <a:pt x="111" y="14"/>
                  <a:pt x="111" y="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Rectangle 100"/>
          <p:cNvSpPr>
            <a:spLocks noChangeArrowheads="1"/>
          </p:cNvSpPr>
          <p:nvPr/>
        </p:nvSpPr>
        <p:spPr bwMode="auto">
          <a:xfrm>
            <a:off x="3632200" y="2379663"/>
            <a:ext cx="385763" cy="3376613"/>
          </a:xfrm>
          <a:prstGeom prst="rect">
            <a:avLst/>
          </a:prstGeom>
          <a:noFill/>
          <a:ln w="285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" name="Rectangle 101"/>
          <p:cNvSpPr>
            <a:spLocks noChangeArrowheads="1"/>
          </p:cNvSpPr>
          <p:nvPr/>
        </p:nvSpPr>
        <p:spPr bwMode="auto">
          <a:xfrm>
            <a:off x="2190750" y="3382963"/>
            <a:ext cx="3495675" cy="352425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Rectangle 102"/>
          <p:cNvSpPr>
            <a:spLocks noChangeArrowheads="1"/>
          </p:cNvSpPr>
          <p:nvPr/>
        </p:nvSpPr>
        <p:spPr bwMode="auto">
          <a:xfrm>
            <a:off x="2190750" y="3011488"/>
            <a:ext cx="3495675" cy="354013"/>
          </a:xfrm>
          <a:prstGeom prst="rect">
            <a:avLst/>
          </a:prstGeom>
          <a:noFill/>
          <a:ln w="285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" name="Rectangle 103"/>
          <p:cNvSpPr>
            <a:spLocks noChangeArrowheads="1"/>
          </p:cNvSpPr>
          <p:nvPr/>
        </p:nvSpPr>
        <p:spPr bwMode="auto">
          <a:xfrm>
            <a:off x="2190750" y="4132263"/>
            <a:ext cx="3495675" cy="354013"/>
          </a:xfrm>
          <a:prstGeom prst="rect">
            <a:avLst/>
          </a:prstGeom>
          <a:noFill/>
          <a:ln w="28575" cap="flat">
            <a:solidFill>
              <a:srgbClr val="00A2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Rectangle 104"/>
          <p:cNvSpPr>
            <a:spLocks noChangeArrowheads="1"/>
          </p:cNvSpPr>
          <p:nvPr/>
        </p:nvSpPr>
        <p:spPr bwMode="auto">
          <a:xfrm>
            <a:off x="2190750" y="4872038"/>
            <a:ext cx="3495675" cy="354013"/>
          </a:xfrm>
          <a:prstGeom prst="rect">
            <a:avLst/>
          </a:prstGeom>
          <a:noFill/>
          <a:ln w="28575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Rectangle 37"/>
          <p:cNvSpPr>
            <a:spLocks noChangeArrowheads="1"/>
          </p:cNvSpPr>
          <p:nvPr/>
        </p:nvSpPr>
        <p:spPr bwMode="auto">
          <a:xfrm>
            <a:off x="2891631" y="4117976"/>
            <a:ext cx="371475" cy="373063"/>
          </a:xfrm>
          <a:prstGeom prst="rect">
            <a:avLst/>
          </a:prstGeom>
          <a:solidFill>
            <a:srgbClr val="00A2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" name="Rectangle 42"/>
          <p:cNvSpPr>
            <a:spLocks noChangeArrowheads="1"/>
          </p:cNvSpPr>
          <p:nvPr/>
        </p:nvSpPr>
        <p:spPr bwMode="auto">
          <a:xfrm>
            <a:off x="4752181" y="4117976"/>
            <a:ext cx="373063" cy="373063"/>
          </a:xfrm>
          <a:prstGeom prst="rect">
            <a:avLst/>
          </a:prstGeom>
          <a:solidFill>
            <a:srgbClr val="00A2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" name="TextBox 222"/>
          <p:cNvSpPr txBox="1"/>
          <p:nvPr/>
        </p:nvSpPr>
        <p:spPr>
          <a:xfrm>
            <a:off x="523080" y="3319512"/>
            <a:ext cx="158829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0000"/>
                </a:solidFill>
              </a:rPr>
              <a:t>Thread 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543717" y="4062462"/>
            <a:ext cx="158829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A200"/>
                </a:solidFill>
              </a:rPr>
              <a:t>Thread 1</a:t>
            </a:r>
            <a:endParaRPr lang="en-US" sz="2400" b="1" dirty="0">
              <a:solidFill>
                <a:srgbClr val="00A200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543717" y="4785989"/>
            <a:ext cx="158829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00FF"/>
                </a:solidFill>
              </a:rPr>
              <a:t>Thread 2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5703880" y="2336478"/>
            <a:ext cx="1743064" cy="1018232"/>
          </a:xfrm>
          <a:prstGeom prst="wedgeEllipseCallout">
            <a:avLst>
              <a:gd name="adj1" fmla="val -43843"/>
              <a:gd name="adj2" fmla="val 6508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6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11" name="Oval Callout 210"/>
          <p:cNvSpPr/>
          <p:nvPr/>
        </p:nvSpPr>
        <p:spPr>
          <a:xfrm>
            <a:off x="5829299" y="3463119"/>
            <a:ext cx="1676400" cy="1045864"/>
          </a:xfrm>
          <a:prstGeom prst="wedgeEllipseCallout">
            <a:avLst>
              <a:gd name="adj1" fmla="val -50378"/>
              <a:gd name="adj2" fmla="val 39732"/>
            </a:avLst>
          </a:prstGeom>
          <a:noFill/>
          <a:ln w="28575">
            <a:solidFill>
              <a:srgbClr val="00A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dirty="0" smtClean="0">
                <a:solidFill>
                  <a:srgbClr val="00A200"/>
                </a:solidFill>
              </a:rPr>
              <a:t>3</a:t>
            </a:r>
            <a:endParaRPr lang="en-US" sz="3200" dirty="0">
              <a:solidFill>
                <a:srgbClr val="00A200"/>
              </a:solidFill>
            </a:endParaRPr>
          </a:p>
        </p:txBody>
      </p:sp>
      <p:sp>
        <p:nvSpPr>
          <p:cNvPr id="212" name="Oval Callout 211"/>
          <p:cNvSpPr/>
          <p:nvPr/>
        </p:nvSpPr>
        <p:spPr>
          <a:xfrm>
            <a:off x="6016625" y="4617393"/>
            <a:ext cx="1676400" cy="1045864"/>
          </a:xfrm>
          <a:prstGeom prst="wedgeEllipseCallout">
            <a:avLst>
              <a:gd name="adj1" fmla="val -60037"/>
              <a:gd name="adj2" fmla="val -3983"/>
            </a:avLst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dirty="0" smtClean="0">
                <a:solidFill>
                  <a:srgbClr val="0000FF"/>
                </a:solidFill>
              </a:rPr>
              <a:t>2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9024" y="1822102"/>
            <a:ext cx="1758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Prefix sum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8183608" y="2554615"/>
            <a:ext cx="333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0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 flipH="1">
            <a:off x="8197968" y="3724441"/>
            <a:ext cx="333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A200"/>
                </a:solidFill>
              </a:rPr>
              <a:t>6</a:t>
            </a:r>
            <a:endParaRPr lang="en-US" sz="2800" b="1" dirty="0">
              <a:solidFill>
                <a:srgbClr val="00A200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 flipH="1">
            <a:off x="8183608" y="4787434"/>
            <a:ext cx="333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9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 flipH="1">
            <a:off x="7953375" y="5850427"/>
            <a:ext cx="625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11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59313" y="6080127"/>
            <a:ext cx="2447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ceil(11 / 3) = </a:t>
            </a:r>
            <a:r>
              <a:rPr lang="en-US" sz="2800" b="1" dirty="0" smtClean="0"/>
              <a:t>4</a:t>
            </a:r>
            <a:endParaRPr lang="en-US" sz="2800" b="1" dirty="0"/>
          </a:p>
        </p:txBody>
      </p:sp>
      <p:cxnSp>
        <p:nvCxnSpPr>
          <p:cNvPr id="6" name="Straight Arrow Connector 5"/>
          <p:cNvCxnSpPr>
            <a:stCxn id="215" idx="3"/>
            <a:endCxn id="3" idx="3"/>
          </p:cNvCxnSpPr>
          <p:nvPr/>
        </p:nvCxnSpPr>
        <p:spPr>
          <a:xfrm flipH="1">
            <a:off x="7106393" y="6112037"/>
            <a:ext cx="846982" cy="2297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97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planning with SHFL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20950" y="26304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892425" y="26304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263900" y="263048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636963" y="26304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008438" y="263048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381500" y="26304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752975" y="263048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Rectangle 12"/>
          <p:cNvSpPr>
            <a:spLocks noChangeArrowheads="1"/>
          </p:cNvSpPr>
          <p:nvPr/>
        </p:nvSpPr>
        <p:spPr bwMode="auto">
          <a:xfrm>
            <a:off x="5126038" y="26304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13"/>
          <p:cNvSpPr>
            <a:spLocks noChangeArrowheads="1"/>
          </p:cNvSpPr>
          <p:nvPr/>
        </p:nvSpPr>
        <p:spPr bwMode="auto">
          <a:xfrm>
            <a:off x="2520950" y="3001963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Rectangle 14"/>
          <p:cNvSpPr>
            <a:spLocks noChangeArrowheads="1"/>
          </p:cNvSpPr>
          <p:nvPr/>
        </p:nvSpPr>
        <p:spPr bwMode="auto">
          <a:xfrm>
            <a:off x="2892425" y="3001963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Rectangle 15"/>
          <p:cNvSpPr>
            <a:spLocks noChangeArrowheads="1"/>
          </p:cNvSpPr>
          <p:nvPr/>
        </p:nvSpPr>
        <p:spPr bwMode="auto">
          <a:xfrm>
            <a:off x="3263900" y="3001963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Rectangle 16"/>
          <p:cNvSpPr>
            <a:spLocks noChangeArrowheads="1"/>
          </p:cNvSpPr>
          <p:nvPr/>
        </p:nvSpPr>
        <p:spPr bwMode="auto">
          <a:xfrm>
            <a:off x="3636963" y="3001963"/>
            <a:ext cx="371475" cy="371475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ectangle 17"/>
          <p:cNvSpPr>
            <a:spLocks noChangeArrowheads="1"/>
          </p:cNvSpPr>
          <p:nvPr/>
        </p:nvSpPr>
        <p:spPr bwMode="auto">
          <a:xfrm>
            <a:off x="4008438" y="3001963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Rectangle 18"/>
          <p:cNvSpPr>
            <a:spLocks noChangeArrowheads="1"/>
          </p:cNvSpPr>
          <p:nvPr/>
        </p:nvSpPr>
        <p:spPr bwMode="auto">
          <a:xfrm>
            <a:off x="4381500" y="3001963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Rectangle 19"/>
          <p:cNvSpPr>
            <a:spLocks noChangeArrowheads="1"/>
          </p:cNvSpPr>
          <p:nvPr/>
        </p:nvSpPr>
        <p:spPr bwMode="auto">
          <a:xfrm>
            <a:off x="4752975" y="3001963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Rectangle 20"/>
          <p:cNvSpPr>
            <a:spLocks noChangeArrowheads="1"/>
          </p:cNvSpPr>
          <p:nvPr/>
        </p:nvSpPr>
        <p:spPr bwMode="auto">
          <a:xfrm>
            <a:off x="5126038" y="3001963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Rectangle 21"/>
          <p:cNvSpPr>
            <a:spLocks noChangeArrowheads="1"/>
          </p:cNvSpPr>
          <p:nvPr/>
        </p:nvSpPr>
        <p:spPr bwMode="auto">
          <a:xfrm>
            <a:off x="2520950" y="3373438"/>
            <a:ext cx="371475" cy="373063"/>
          </a:xfrm>
          <a:prstGeom prst="rect">
            <a:avLst/>
          </a:prstGeom>
          <a:solidFill>
            <a:srgbClr val="FF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Rectangle 22"/>
          <p:cNvSpPr>
            <a:spLocks noChangeArrowheads="1"/>
          </p:cNvSpPr>
          <p:nvPr/>
        </p:nvSpPr>
        <p:spPr bwMode="auto">
          <a:xfrm>
            <a:off x="2892425" y="3373438"/>
            <a:ext cx="371475" cy="373063"/>
          </a:xfrm>
          <a:prstGeom prst="rect">
            <a:avLst/>
          </a:prstGeom>
          <a:solidFill>
            <a:srgbClr val="FF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Rectangle 23"/>
          <p:cNvSpPr>
            <a:spLocks noChangeArrowheads="1"/>
          </p:cNvSpPr>
          <p:nvPr/>
        </p:nvSpPr>
        <p:spPr bwMode="auto">
          <a:xfrm>
            <a:off x="3636963" y="3373438"/>
            <a:ext cx="371475" cy="373063"/>
          </a:xfrm>
          <a:prstGeom prst="rect">
            <a:avLst/>
          </a:prstGeom>
          <a:solidFill>
            <a:srgbClr val="FF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Rectangle 24"/>
          <p:cNvSpPr>
            <a:spLocks noChangeArrowheads="1"/>
          </p:cNvSpPr>
          <p:nvPr/>
        </p:nvSpPr>
        <p:spPr bwMode="auto">
          <a:xfrm>
            <a:off x="4008438" y="3373438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Rectangle 25"/>
          <p:cNvSpPr>
            <a:spLocks noChangeArrowheads="1"/>
          </p:cNvSpPr>
          <p:nvPr/>
        </p:nvSpPr>
        <p:spPr bwMode="auto">
          <a:xfrm>
            <a:off x="4381500" y="3373438"/>
            <a:ext cx="371475" cy="373063"/>
          </a:xfrm>
          <a:prstGeom prst="rect">
            <a:avLst/>
          </a:prstGeom>
          <a:solidFill>
            <a:srgbClr val="FF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Rectangle 26"/>
          <p:cNvSpPr>
            <a:spLocks noChangeArrowheads="1"/>
          </p:cNvSpPr>
          <p:nvPr/>
        </p:nvSpPr>
        <p:spPr bwMode="auto">
          <a:xfrm>
            <a:off x="4752975" y="3373438"/>
            <a:ext cx="373063" cy="373063"/>
          </a:xfrm>
          <a:prstGeom prst="rect">
            <a:avLst/>
          </a:prstGeom>
          <a:solidFill>
            <a:srgbClr val="FF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Rectangle 27"/>
          <p:cNvSpPr>
            <a:spLocks noChangeArrowheads="1"/>
          </p:cNvSpPr>
          <p:nvPr/>
        </p:nvSpPr>
        <p:spPr bwMode="auto">
          <a:xfrm>
            <a:off x="5126038" y="3373438"/>
            <a:ext cx="371475" cy="373063"/>
          </a:xfrm>
          <a:prstGeom prst="rect">
            <a:avLst/>
          </a:prstGeom>
          <a:solidFill>
            <a:srgbClr val="FF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Rectangle 28"/>
          <p:cNvSpPr>
            <a:spLocks noChangeArrowheads="1"/>
          </p:cNvSpPr>
          <p:nvPr/>
        </p:nvSpPr>
        <p:spPr bwMode="auto">
          <a:xfrm>
            <a:off x="2520950" y="374650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Rectangle 29"/>
          <p:cNvSpPr>
            <a:spLocks noChangeArrowheads="1"/>
          </p:cNvSpPr>
          <p:nvPr/>
        </p:nvSpPr>
        <p:spPr bwMode="auto">
          <a:xfrm>
            <a:off x="2892425" y="374650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Rectangle 30"/>
          <p:cNvSpPr>
            <a:spLocks noChangeArrowheads="1"/>
          </p:cNvSpPr>
          <p:nvPr/>
        </p:nvSpPr>
        <p:spPr bwMode="auto">
          <a:xfrm>
            <a:off x="3263900" y="3746500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Rectangle 31"/>
          <p:cNvSpPr>
            <a:spLocks noChangeArrowheads="1"/>
          </p:cNvSpPr>
          <p:nvPr/>
        </p:nvSpPr>
        <p:spPr bwMode="auto">
          <a:xfrm>
            <a:off x="3636963" y="374650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Rectangle 32"/>
          <p:cNvSpPr>
            <a:spLocks noChangeArrowheads="1"/>
          </p:cNvSpPr>
          <p:nvPr/>
        </p:nvSpPr>
        <p:spPr bwMode="auto">
          <a:xfrm>
            <a:off x="4008438" y="3746500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Rectangle 33"/>
          <p:cNvSpPr>
            <a:spLocks noChangeArrowheads="1"/>
          </p:cNvSpPr>
          <p:nvPr/>
        </p:nvSpPr>
        <p:spPr bwMode="auto">
          <a:xfrm>
            <a:off x="4381500" y="374650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Rectangle 34"/>
          <p:cNvSpPr>
            <a:spLocks noChangeArrowheads="1"/>
          </p:cNvSpPr>
          <p:nvPr/>
        </p:nvSpPr>
        <p:spPr bwMode="auto">
          <a:xfrm>
            <a:off x="4752975" y="3746500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Rectangle 35"/>
          <p:cNvSpPr>
            <a:spLocks noChangeArrowheads="1"/>
          </p:cNvSpPr>
          <p:nvPr/>
        </p:nvSpPr>
        <p:spPr bwMode="auto">
          <a:xfrm>
            <a:off x="5126038" y="374650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Rectangle 36"/>
          <p:cNvSpPr>
            <a:spLocks noChangeArrowheads="1"/>
          </p:cNvSpPr>
          <p:nvPr/>
        </p:nvSpPr>
        <p:spPr bwMode="auto">
          <a:xfrm>
            <a:off x="2520950" y="4117975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Rectangle 37"/>
          <p:cNvSpPr>
            <a:spLocks noChangeArrowheads="1"/>
          </p:cNvSpPr>
          <p:nvPr/>
        </p:nvSpPr>
        <p:spPr bwMode="auto">
          <a:xfrm>
            <a:off x="2892425" y="4117975"/>
            <a:ext cx="371475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Rectangle 38"/>
          <p:cNvSpPr>
            <a:spLocks noChangeArrowheads="1"/>
          </p:cNvSpPr>
          <p:nvPr/>
        </p:nvSpPr>
        <p:spPr bwMode="auto">
          <a:xfrm>
            <a:off x="3263900" y="4117975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Rectangle 39"/>
          <p:cNvSpPr>
            <a:spLocks noChangeArrowheads="1"/>
          </p:cNvSpPr>
          <p:nvPr/>
        </p:nvSpPr>
        <p:spPr bwMode="auto">
          <a:xfrm>
            <a:off x="3636963" y="4117975"/>
            <a:ext cx="371475" cy="373063"/>
          </a:xfrm>
          <a:prstGeom prst="rect">
            <a:avLst/>
          </a:prstGeom>
          <a:solidFill>
            <a:srgbClr val="00A2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Rectangle 40"/>
          <p:cNvSpPr>
            <a:spLocks noChangeArrowheads="1"/>
          </p:cNvSpPr>
          <p:nvPr/>
        </p:nvSpPr>
        <p:spPr bwMode="auto">
          <a:xfrm>
            <a:off x="4008438" y="4117975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Rectangle 41"/>
          <p:cNvSpPr>
            <a:spLocks noChangeArrowheads="1"/>
          </p:cNvSpPr>
          <p:nvPr/>
        </p:nvSpPr>
        <p:spPr bwMode="auto">
          <a:xfrm>
            <a:off x="4381500" y="4117975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Rectangle 42"/>
          <p:cNvSpPr>
            <a:spLocks noChangeArrowheads="1"/>
          </p:cNvSpPr>
          <p:nvPr/>
        </p:nvSpPr>
        <p:spPr bwMode="auto">
          <a:xfrm>
            <a:off x="4752975" y="4117975"/>
            <a:ext cx="373063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Rectangle 43"/>
          <p:cNvSpPr>
            <a:spLocks noChangeArrowheads="1"/>
          </p:cNvSpPr>
          <p:nvPr/>
        </p:nvSpPr>
        <p:spPr bwMode="auto">
          <a:xfrm>
            <a:off x="5126038" y="4117975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Rectangle 44"/>
          <p:cNvSpPr>
            <a:spLocks noChangeArrowheads="1"/>
          </p:cNvSpPr>
          <p:nvPr/>
        </p:nvSpPr>
        <p:spPr bwMode="auto">
          <a:xfrm>
            <a:off x="2520950" y="44910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Rectangle 45"/>
          <p:cNvSpPr>
            <a:spLocks noChangeArrowheads="1"/>
          </p:cNvSpPr>
          <p:nvPr/>
        </p:nvSpPr>
        <p:spPr bwMode="auto">
          <a:xfrm>
            <a:off x="2892425" y="44910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Rectangle 46"/>
          <p:cNvSpPr>
            <a:spLocks noChangeArrowheads="1"/>
          </p:cNvSpPr>
          <p:nvPr/>
        </p:nvSpPr>
        <p:spPr bwMode="auto">
          <a:xfrm>
            <a:off x="3263900" y="449103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Rectangle 47"/>
          <p:cNvSpPr>
            <a:spLocks noChangeArrowheads="1"/>
          </p:cNvSpPr>
          <p:nvPr/>
        </p:nvSpPr>
        <p:spPr bwMode="auto">
          <a:xfrm>
            <a:off x="3636963" y="44910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Rectangle 48"/>
          <p:cNvSpPr>
            <a:spLocks noChangeArrowheads="1"/>
          </p:cNvSpPr>
          <p:nvPr/>
        </p:nvSpPr>
        <p:spPr bwMode="auto">
          <a:xfrm>
            <a:off x="4008438" y="449103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Rectangle 49"/>
          <p:cNvSpPr>
            <a:spLocks noChangeArrowheads="1"/>
          </p:cNvSpPr>
          <p:nvPr/>
        </p:nvSpPr>
        <p:spPr bwMode="auto">
          <a:xfrm>
            <a:off x="4381500" y="44910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Rectangle 50"/>
          <p:cNvSpPr>
            <a:spLocks noChangeArrowheads="1"/>
          </p:cNvSpPr>
          <p:nvPr/>
        </p:nvSpPr>
        <p:spPr bwMode="auto">
          <a:xfrm>
            <a:off x="4752975" y="449103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Rectangle 51"/>
          <p:cNvSpPr>
            <a:spLocks noChangeArrowheads="1"/>
          </p:cNvSpPr>
          <p:nvPr/>
        </p:nvSpPr>
        <p:spPr bwMode="auto">
          <a:xfrm>
            <a:off x="5126038" y="44910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Rectangle 52"/>
          <p:cNvSpPr>
            <a:spLocks noChangeArrowheads="1"/>
          </p:cNvSpPr>
          <p:nvPr/>
        </p:nvSpPr>
        <p:spPr bwMode="auto">
          <a:xfrm>
            <a:off x="2520950" y="4862513"/>
            <a:ext cx="371475" cy="373063"/>
          </a:xfrm>
          <a:prstGeom prst="rect">
            <a:avLst/>
          </a:prstGeom>
          <a:solidFill>
            <a:srgbClr val="0000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Rectangle 53"/>
          <p:cNvSpPr>
            <a:spLocks noChangeArrowheads="1"/>
          </p:cNvSpPr>
          <p:nvPr/>
        </p:nvSpPr>
        <p:spPr bwMode="auto">
          <a:xfrm>
            <a:off x="2892425" y="4862513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Rectangle 54"/>
          <p:cNvSpPr>
            <a:spLocks noChangeArrowheads="1"/>
          </p:cNvSpPr>
          <p:nvPr/>
        </p:nvSpPr>
        <p:spPr bwMode="auto">
          <a:xfrm>
            <a:off x="3263900" y="4862513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Rectangle 55"/>
          <p:cNvSpPr>
            <a:spLocks noChangeArrowheads="1"/>
          </p:cNvSpPr>
          <p:nvPr/>
        </p:nvSpPr>
        <p:spPr bwMode="auto">
          <a:xfrm>
            <a:off x="3636963" y="4862513"/>
            <a:ext cx="371475" cy="373063"/>
          </a:xfrm>
          <a:prstGeom prst="rect">
            <a:avLst/>
          </a:prstGeom>
          <a:solidFill>
            <a:srgbClr val="0000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Rectangle 56"/>
          <p:cNvSpPr>
            <a:spLocks noChangeArrowheads="1"/>
          </p:cNvSpPr>
          <p:nvPr/>
        </p:nvSpPr>
        <p:spPr bwMode="auto">
          <a:xfrm>
            <a:off x="4008438" y="4862513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Rectangle 57"/>
          <p:cNvSpPr>
            <a:spLocks noChangeArrowheads="1"/>
          </p:cNvSpPr>
          <p:nvPr/>
        </p:nvSpPr>
        <p:spPr bwMode="auto">
          <a:xfrm>
            <a:off x="4381500" y="4862513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Rectangle 58"/>
          <p:cNvSpPr>
            <a:spLocks noChangeArrowheads="1"/>
          </p:cNvSpPr>
          <p:nvPr/>
        </p:nvSpPr>
        <p:spPr bwMode="auto">
          <a:xfrm>
            <a:off x="4752975" y="4862513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Rectangle 59"/>
          <p:cNvSpPr>
            <a:spLocks noChangeArrowheads="1"/>
          </p:cNvSpPr>
          <p:nvPr/>
        </p:nvSpPr>
        <p:spPr bwMode="auto">
          <a:xfrm>
            <a:off x="5126038" y="4862513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Rectangle 60"/>
          <p:cNvSpPr>
            <a:spLocks noChangeArrowheads="1"/>
          </p:cNvSpPr>
          <p:nvPr/>
        </p:nvSpPr>
        <p:spPr bwMode="auto">
          <a:xfrm>
            <a:off x="2520950" y="523557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Rectangle 61"/>
          <p:cNvSpPr>
            <a:spLocks noChangeArrowheads="1"/>
          </p:cNvSpPr>
          <p:nvPr/>
        </p:nvSpPr>
        <p:spPr bwMode="auto">
          <a:xfrm>
            <a:off x="2892425" y="523557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Rectangle 62"/>
          <p:cNvSpPr>
            <a:spLocks noChangeArrowheads="1"/>
          </p:cNvSpPr>
          <p:nvPr/>
        </p:nvSpPr>
        <p:spPr bwMode="auto">
          <a:xfrm>
            <a:off x="3263900" y="5235575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Rectangle 63"/>
          <p:cNvSpPr>
            <a:spLocks noChangeArrowheads="1"/>
          </p:cNvSpPr>
          <p:nvPr/>
        </p:nvSpPr>
        <p:spPr bwMode="auto">
          <a:xfrm>
            <a:off x="3636963" y="523557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Rectangle 64"/>
          <p:cNvSpPr>
            <a:spLocks noChangeArrowheads="1"/>
          </p:cNvSpPr>
          <p:nvPr/>
        </p:nvSpPr>
        <p:spPr bwMode="auto">
          <a:xfrm>
            <a:off x="4008438" y="5235575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Rectangle 65"/>
          <p:cNvSpPr>
            <a:spLocks noChangeArrowheads="1"/>
          </p:cNvSpPr>
          <p:nvPr/>
        </p:nvSpPr>
        <p:spPr bwMode="auto">
          <a:xfrm>
            <a:off x="4381500" y="523557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Rectangle 66"/>
          <p:cNvSpPr>
            <a:spLocks noChangeArrowheads="1"/>
          </p:cNvSpPr>
          <p:nvPr/>
        </p:nvSpPr>
        <p:spPr bwMode="auto">
          <a:xfrm>
            <a:off x="4752975" y="5235575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Rectangle 67"/>
          <p:cNvSpPr>
            <a:spLocks noChangeArrowheads="1"/>
          </p:cNvSpPr>
          <p:nvPr/>
        </p:nvSpPr>
        <p:spPr bwMode="auto">
          <a:xfrm>
            <a:off x="5126038" y="523557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Freeform 68"/>
          <p:cNvSpPr>
            <a:spLocks noEditPoints="1"/>
          </p:cNvSpPr>
          <p:nvPr/>
        </p:nvSpPr>
        <p:spPr bwMode="auto">
          <a:xfrm>
            <a:off x="1924050" y="2724150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Freeform 69"/>
          <p:cNvSpPr>
            <a:spLocks noEditPoints="1"/>
          </p:cNvSpPr>
          <p:nvPr/>
        </p:nvSpPr>
        <p:spPr bwMode="auto">
          <a:xfrm>
            <a:off x="2028825" y="2782888"/>
            <a:ext cx="74613" cy="125413"/>
          </a:xfrm>
          <a:custGeom>
            <a:avLst/>
            <a:gdLst>
              <a:gd name="T0" fmla="*/ 109 w 109"/>
              <a:gd name="T1" fmla="*/ 90 h 179"/>
              <a:gd name="T2" fmla="*/ 99 w 109"/>
              <a:gd name="T3" fmla="*/ 29 h 179"/>
              <a:gd name="T4" fmla="*/ 55 w 109"/>
              <a:gd name="T5" fmla="*/ 0 h 179"/>
              <a:gd name="T6" fmla="*/ 10 w 109"/>
              <a:gd name="T7" fmla="*/ 31 h 179"/>
              <a:gd name="T8" fmla="*/ 0 w 109"/>
              <a:gd name="T9" fmla="*/ 90 h 179"/>
              <a:gd name="T10" fmla="*/ 12 w 109"/>
              <a:gd name="T11" fmla="*/ 152 h 179"/>
              <a:gd name="T12" fmla="*/ 55 w 109"/>
              <a:gd name="T13" fmla="*/ 179 h 179"/>
              <a:gd name="T14" fmla="*/ 100 w 109"/>
              <a:gd name="T15" fmla="*/ 148 h 179"/>
              <a:gd name="T16" fmla="*/ 109 w 109"/>
              <a:gd name="T17" fmla="*/ 90 h 179"/>
              <a:gd name="T18" fmla="*/ 88 w 109"/>
              <a:gd name="T19" fmla="*/ 86 h 179"/>
              <a:gd name="T20" fmla="*/ 85 w 109"/>
              <a:gd name="T21" fmla="*/ 140 h 179"/>
              <a:gd name="T22" fmla="*/ 55 w 109"/>
              <a:gd name="T23" fmla="*/ 173 h 179"/>
              <a:gd name="T24" fmla="*/ 24 w 109"/>
              <a:gd name="T25" fmla="*/ 141 h 179"/>
              <a:gd name="T26" fmla="*/ 21 w 109"/>
              <a:gd name="T27" fmla="*/ 86 h 179"/>
              <a:gd name="T28" fmla="*/ 24 w 109"/>
              <a:gd name="T29" fmla="*/ 39 h 179"/>
              <a:gd name="T30" fmla="*/ 55 w 109"/>
              <a:gd name="T31" fmla="*/ 5 h 179"/>
              <a:gd name="T32" fmla="*/ 85 w 109"/>
              <a:gd name="T33" fmla="*/ 36 h 179"/>
              <a:gd name="T34" fmla="*/ 88 w 109"/>
              <a:gd name="T35" fmla="*/ 8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9" h="179">
                <a:moveTo>
                  <a:pt x="109" y="90"/>
                </a:moveTo>
                <a:cubicBezTo>
                  <a:pt x="109" y="69"/>
                  <a:pt x="108" y="48"/>
                  <a:pt x="99" y="29"/>
                </a:cubicBezTo>
                <a:cubicBezTo>
                  <a:pt x="87" y="4"/>
                  <a:pt x="66" y="0"/>
                  <a:pt x="55" y="0"/>
                </a:cubicBezTo>
                <a:cubicBezTo>
                  <a:pt x="39" y="0"/>
                  <a:pt x="20" y="6"/>
                  <a:pt x="10" y="31"/>
                </a:cubicBezTo>
                <a:cubicBezTo>
                  <a:pt x="1" y="49"/>
                  <a:pt x="0" y="69"/>
                  <a:pt x="0" y="90"/>
                </a:cubicBezTo>
                <a:cubicBezTo>
                  <a:pt x="0" y="109"/>
                  <a:pt x="1" y="133"/>
                  <a:pt x="12" y="152"/>
                </a:cubicBezTo>
                <a:cubicBezTo>
                  <a:pt x="23" y="173"/>
                  <a:pt x="42" y="179"/>
                  <a:pt x="55" y="179"/>
                </a:cubicBezTo>
                <a:cubicBezTo>
                  <a:pt x="69" y="179"/>
                  <a:pt x="88" y="173"/>
                  <a:pt x="100" y="148"/>
                </a:cubicBezTo>
                <a:cubicBezTo>
                  <a:pt x="108" y="130"/>
                  <a:pt x="109" y="110"/>
                  <a:pt x="109" y="90"/>
                </a:cubicBezTo>
                <a:close/>
                <a:moveTo>
                  <a:pt x="88" y="86"/>
                </a:moveTo>
                <a:cubicBezTo>
                  <a:pt x="88" y="106"/>
                  <a:pt x="88" y="124"/>
                  <a:pt x="85" y="140"/>
                </a:cubicBezTo>
                <a:cubicBezTo>
                  <a:pt x="81" y="165"/>
                  <a:pt x="66" y="173"/>
                  <a:pt x="55" y="173"/>
                </a:cubicBezTo>
                <a:cubicBezTo>
                  <a:pt x="44" y="173"/>
                  <a:pt x="29" y="166"/>
                  <a:pt x="24" y="141"/>
                </a:cubicBezTo>
                <a:cubicBezTo>
                  <a:pt x="21" y="126"/>
                  <a:pt x="21" y="102"/>
                  <a:pt x="21" y="86"/>
                </a:cubicBezTo>
                <a:cubicBezTo>
                  <a:pt x="21" y="70"/>
                  <a:pt x="21" y="53"/>
                  <a:pt x="24" y="39"/>
                </a:cubicBezTo>
                <a:cubicBezTo>
                  <a:pt x="29" y="8"/>
                  <a:pt x="48" y="5"/>
                  <a:pt x="55" y="5"/>
                </a:cubicBezTo>
                <a:cubicBezTo>
                  <a:pt x="63" y="5"/>
                  <a:pt x="80" y="10"/>
                  <a:pt x="85" y="36"/>
                </a:cubicBezTo>
                <a:cubicBezTo>
                  <a:pt x="88" y="50"/>
                  <a:pt x="88" y="70"/>
                  <a:pt x="88" y="8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Freeform 70"/>
          <p:cNvSpPr>
            <a:spLocks noEditPoints="1"/>
          </p:cNvSpPr>
          <p:nvPr/>
        </p:nvSpPr>
        <p:spPr bwMode="auto">
          <a:xfrm>
            <a:off x="1924050" y="3098800"/>
            <a:ext cx="98425" cy="125413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3 h 181"/>
              <a:gd name="T8" fmla="*/ 28 w 142"/>
              <a:gd name="T9" fmla="*/ 129 h 181"/>
              <a:gd name="T10" fmla="*/ 34 w 142"/>
              <a:gd name="T11" fmla="*/ 85 h 181"/>
              <a:gd name="T12" fmla="*/ 50 w 142"/>
              <a:gd name="T13" fmla="*/ 85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3"/>
                  <a:pt x="58" y="173"/>
                </a:cubicBezTo>
                <a:cubicBezTo>
                  <a:pt x="32" y="173"/>
                  <a:pt x="28" y="144"/>
                  <a:pt x="28" y="129"/>
                </a:cubicBezTo>
                <a:cubicBezTo>
                  <a:pt x="28" y="113"/>
                  <a:pt x="32" y="95"/>
                  <a:pt x="34" y="85"/>
                </a:cubicBezTo>
                <a:lnTo>
                  <a:pt x="50" y="85"/>
                </a:lnTo>
                <a:cubicBezTo>
                  <a:pt x="62" y="85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1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Freeform 71"/>
          <p:cNvSpPr>
            <a:spLocks/>
          </p:cNvSpPr>
          <p:nvPr/>
        </p:nvSpPr>
        <p:spPr bwMode="auto">
          <a:xfrm>
            <a:off x="2036763" y="3157538"/>
            <a:ext cx="60325" cy="120650"/>
          </a:xfrm>
          <a:custGeom>
            <a:avLst/>
            <a:gdLst>
              <a:gd name="T0" fmla="*/ 86 w 86"/>
              <a:gd name="T1" fmla="*/ 173 h 173"/>
              <a:gd name="T2" fmla="*/ 86 w 86"/>
              <a:gd name="T3" fmla="*/ 165 h 173"/>
              <a:gd name="T4" fmla="*/ 77 w 86"/>
              <a:gd name="T5" fmla="*/ 165 h 173"/>
              <a:gd name="T6" fmla="*/ 53 w 86"/>
              <a:gd name="T7" fmla="*/ 152 h 173"/>
              <a:gd name="T8" fmla="*/ 53 w 86"/>
              <a:gd name="T9" fmla="*/ 7 h 173"/>
              <a:gd name="T10" fmla="*/ 47 w 86"/>
              <a:gd name="T11" fmla="*/ 0 h 173"/>
              <a:gd name="T12" fmla="*/ 0 w 86"/>
              <a:gd name="T13" fmla="*/ 16 h 173"/>
              <a:gd name="T14" fmla="*/ 0 w 86"/>
              <a:gd name="T15" fmla="*/ 25 h 173"/>
              <a:gd name="T16" fmla="*/ 34 w 86"/>
              <a:gd name="T17" fmla="*/ 18 h 173"/>
              <a:gd name="T18" fmla="*/ 34 w 86"/>
              <a:gd name="T19" fmla="*/ 152 h 173"/>
              <a:gd name="T20" fmla="*/ 10 w 86"/>
              <a:gd name="T21" fmla="*/ 165 h 173"/>
              <a:gd name="T22" fmla="*/ 1 w 86"/>
              <a:gd name="T23" fmla="*/ 165 h 173"/>
              <a:gd name="T24" fmla="*/ 1 w 86"/>
              <a:gd name="T25" fmla="*/ 173 h 173"/>
              <a:gd name="T26" fmla="*/ 44 w 86"/>
              <a:gd name="T27" fmla="*/ 172 h 173"/>
              <a:gd name="T28" fmla="*/ 86 w 86"/>
              <a:gd name="T29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6" h="173">
                <a:moveTo>
                  <a:pt x="86" y="173"/>
                </a:moveTo>
                <a:lnTo>
                  <a:pt x="86" y="165"/>
                </a:lnTo>
                <a:lnTo>
                  <a:pt x="77" y="165"/>
                </a:lnTo>
                <a:cubicBezTo>
                  <a:pt x="54" y="165"/>
                  <a:pt x="53" y="162"/>
                  <a:pt x="53" y="152"/>
                </a:cubicBezTo>
                <a:lnTo>
                  <a:pt x="53" y="7"/>
                </a:lnTo>
                <a:cubicBezTo>
                  <a:pt x="53" y="0"/>
                  <a:pt x="53" y="0"/>
                  <a:pt x="47" y="0"/>
                </a:cubicBezTo>
                <a:cubicBezTo>
                  <a:pt x="31" y="16"/>
                  <a:pt x="8" y="16"/>
                  <a:pt x="0" y="16"/>
                </a:cubicBezTo>
                <a:lnTo>
                  <a:pt x="0" y="25"/>
                </a:lnTo>
                <a:cubicBezTo>
                  <a:pt x="5" y="25"/>
                  <a:pt x="20" y="25"/>
                  <a:pt x="34" y="18"/>
                </a:cubicBezTo>
                <a:lnTo>
                  <a:pt x="34" y="152"/>
                </a:lnTo>
                <a:cubicBezTo>
                  <a:pt x="34" y="162"/>
                  <a:pt x="33" y="165"/>
                  <a:pt x="10" y="165"/>
                </a:cubicBezTo>
                <a:lnTo>
                  <a:pt x="1" y="165"/>
                </a:lnTo>
                <a:lnTo>
                  <a:pt x="1" y="173"/>
                </a:lnTo>
                <a:cubicBezTo>
                  <a:pt x="11" y="172"/>
                  <a:pt x="33" y="172"/>
                  <a:pt x="44" y="172"/>
                </a:cubicBezTo>
                <a:cubicBezTo>
                  <a:pt x="54" y="172"/>
                  <a:pt x="77" y="172"/>
                  <a:pt x="86" y="17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Freeform 72"/>
          <p:cNvSpPr>
            <a:spLocks noEditPoints="1"/>
          </p:cNvSpPr>
          <p:nvPr/>
        </p:nvSpPr>
        <p:spPr bwMode="auto">
          <a:xfrm>
            <a:off x="1924050" y="3470275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8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5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5 h 181"/>
              <a:gd name="T30" fmla="*/ 37 w 142"/>
              <a:gd name="T31" fmla="*/ 75 h 181"/>
              <a:gd name="T32" fmla="*/ 99 w 142"/>
              <a:gd name="T33" fmla="*/ 8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8"/>
                  <a:pt x="135" y="128"/>
                </a:cubicBezTo>
                <a:cubicBezTo>
                  <a:pt x="134" y="128"/>
                  <a:pt x="133" y="129"/>
                  <a:pt x="130" y="133"/>
                </a:cubicBezTo>
                <a:cubicBezTo>
                  <a:pt x="100" y="170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5"/>
                </a:cubicBezTo>
                <a:cubicBezTo>
                  <a:pt x="140" y="62"/>
                  <a:pt x="140" y="36"/>
                  <a:pt x="140" y="34"/>
                </a:cubicBezTo>
                <a:cubicBezTo>
                  <a:pt x="140" y="15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5"/>
                  <a:pt x="58" y="75"/>
                  <a:pt x="45" y="75"/>
                </a:cubicBezTo>
                <a:lnTo>
                  <a:pt x="37" y="75"/>
                </a:lnTo>
                <a:cubicBezTo>
                  <a:pt x="54" y="10"/>
                  <a:pt x="95" y="8"/>
                  <a:pt x="99" y="8"/>
                </a:cubicBezTo>
                <a:cubicBezTo>
                  <a:pt x="115" y="8"/>
                  <a:pt x="124" y="19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Freeform 73"/>
          <p:cNvSpPr>
            <a:spLocks/>
          </p:cNvSpPr>
          <p:nvPr/>
        </p:nvSpPr>
        <p:spPr bwMode="auto">
          <a:xfrm>
            <a:off x="2030413" y="3529013"/>
            <a:ext cx="73025" cy="120650"/>
          </a:xfrm>
          <a:custGeom>
            <a:avLst/>
            <a:gdLst>
              <a:gd name="T0" fmla="*/ 104 w 104"/>
              <a:gd name="T1" fmla="*/ 128 h 173"/>
              <a:gd name="T2" fmla="*/ 97 w 104"/>
              <a:gd name="T3" fmla="*/ 128 h 173"/>
              <a:gd name="T4" fmla="*/ 91 w 104"/>
              <a:gd name="T5" fmla="*/ 151 h 173"/>
              <a:gd name="T6" fmla="*/ 67 w 104"/>
              <a:gd name="T7" fmla="*/ 153 h 173"/>
              <a:gd name="T8" fmla="*/ 20 w 104"/>
              <a:gd name="T9" fmla="*/ 153 h 173"/>
              <a:gd name="T10" fmla="*/ 47 w 104"/>
              <a:gd name="T11" fmla="*/ 127 h 173"/>
              <a:gd name="T12" fmla="*/ 104 w 104"/>
              <a:gd name="T13" fmla="*/ 51 h 173"/>
              <a:gd name="T14" fmla="*/ 48 w 104"/>
              <a:gd name="T15" fmla="*/ 0 h 173"/>
              <a:gd name="T16" fmla="*/ 0 w 104"/>
              <a:gd name="T17" fmla="*/ 47 h 173"/>
              <a:gd name="T18" fmla="*/ 14 w 104"/>
              <a:gd name="T19" fmla="*/ 62 h 173"/>
              <a:gd name="T20" fmla="*/ 27 w 104"/>
              <a:gd name="T21" fmla="*/ 48 h 173"/>
              <a:gd name="T22" fmla="*/ 13 w 104"/>
              <a:gd name="T23" fmla="*/ 35 h 173"/>
              <a:gd name="T24" fmla="*/ 10 w 104"/>
              <a:gd name="T25" fmla="*/ 35 h 173"/>
              <a:gd name="T26" fmla="*/ 45 w 104"/>
              <a:gd name="T27" fmla="*/ 8 h 173"/>
              <a:gd name="T28" fmla="*/ 80 w 104"/>
              <a:gd name="T29" fmla="*/ 51 h 173"/>
              <a:gd name="T30" fmla="*/ 53 w 104"/>
              <a:gd name="T31" fmla="*/ 108 h 173"/>
              <a:gd name="T32" fmla="*/ 3 w 104"/>
              <a:gd name="T33" fmla="*/ 164 h 173"/>
              <a:gd name="T34" fmla="*/ 0 w 104"/>
              <a:gd name="T35" fmla="*/ 173 h 173"/>
              <a:gd name="T36" fmla="*/ 96 w 104"/>
              <a:gd name="T37" fmla="*/ 173 h 173"/>
              <a:gd name="T38" fmla="*/ 104 w 104"/>
              <a:gd name="T39" fmla="*/ 128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4" h="173">
                <a:moveTo>
                  <a:pt x="104" y="128"/>
                </a:moveTo>
                <a:lnTo>
                  <a:pt x="97" y="128"/>
                </a:lnTo>
                <a:cubicBezTo>
                  <a:pt x="96" y="136"/>
                  <a:pt x="94" y="147"/>
                  <a:pt x="91" y="151"/>
                </a:cubicBezTo>
                <a:cubicBezTo>
                  <a:pt x="89" y="153"/>
                  <a:pt x="72" y="153"/>
                  <a:pt x="67" y="153"/>
                </a:cubicBezTo>
                <a:lnTo>
                  <a:pt x="20" y="153"/>
                </a:lnTo>
                <a:lnTo>
                  <a:pt x="47" y="127"/>
                </a:lnTo>
                <a:cubicBezTo>
                  <a:pt x="88" y="91"/>
                  <a:pt x="104" y="77"/>
                  <a:pt x="104" y="51"/>
                </a:cubicBezTo>
                <a:cubicBezTo>
                  <a:pt x="104" y="21"/>
                  <a:pt x="80" y="0"/>
                  <a:pt x="48" y="0"/>
                </a:cubicBezTo>
                <a:cubicBezTo>
                  <a:pt x="19" y="0"/>
                  <a:pt x="0" y="24"/>
                  <a:pt x="0" y="47"/>
                </a:cubicBezTo>
                <a:cubicBezTo>
                  <a:pt x="0" y="62"/>
                  <a:pt x="13" y="62"/>
                  <a:pt x="14" y="62"/>
                </a:cubicBezTo>
                <a:cubicBezTo>
                  <a:pt x="18" y="62"/>
                  <a:pt x="27" y="59"/>
                  <a:pt x="27" y="48"/>
                </a:cubicBezTo>
                <a:cubicBezTo>
                  <a:pt x="27" y="41"/>
                  <a:pt x="22" y="35"/>
                  <a:pt x="13" y="35"/>
                </a:cubicBezTo>
                <a:cubicBezTo>
                  <a:pt x="11" y="35"/>
                  <a:pt x="11" y="35"/>
                  <a:pt x="10" y="35"/>
                </a:cubicBezTo>
                <a:cubicBezTo>
                  <a:pt x="16" y="18"/>
                  <a:pt x="30" y="8"/>
                  <a:pt x="45" y="8"/>
                </a:cubicBezTo>
                <a:cubicBezTo>
                  <a:pt x="69" y="8"/>
                  <a:pt x="80" y="29"/>
                  <a:pt x="80" y="51"/>
                </a:cubicBezTo>
                <a:cubicBezTo>
                  <a:pt x="80" y="71"/>
                  <a:pt x="67" y="92"/>
                  <a:pt x="53" y="108"/>
                </a:cubicBezTo>
                <a:lnTo>
                  <a:pt x="3" y="164"/>
                </a:lnTo>
                <a:cubicBezTo>
                  <a:pt x="0" y="167"/>
                  <a:pt x="0" y="167"/>
                  <a:pt x="0" y="173"/>
                </a:cubicBezTo>
                <a:lnTo>
                  <a:pt x="96" y="173"/>
                </a:lnTo>
                <a:lnTo>
                  <a:pt x="104" y="1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Freeform 74"/>
          <p:cNvSpPr>
            <a:spLocks noEditPoints="1"/>
          </p:cNvSpPr>
          <p:nvPr/>
        </p:nvSpPr>
        <p:spPr bwMode="auto">
          <a:xfrm>
            <a:off x="1924050" y="3840163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" name="Freeform 75"/>
          <p:cNvSpPr>
            <a:spLocks/>
          </p:cNvSpPr>
          <p:nvPr/>
        </p:nvSpPr>
        <p:spPr bwMode="auto">
          <a:xfrm>
            <a:off x="2028825" y="3898900"/>
            <a:ext cx="74613" cy="125413"/>
          </a:xfrm>
          <a:custGeom>
            <a:avLst/>
            <a:gdLst>
              <a:gd name="T0" fmla="*/ 108 w 108"/>
              <a:gd name="T1" fmla="*/ 128 h 179"/>
              <a:gd name="T2" fmla="*/ 64 w 108"/>
              <a:gd name="T3" fmla="*/ 81 h 179"/>
              <a:gd name="T4" fmla="*/ 101 w 108"/>
              <a:gd name="T5" fmla="*/ 36 h 179"/>
              <a:gd name="T6" fmla="*/ 53 w 108"/>
              <a:gd name="T7" fmla="*/ 0 h 179"/>
              <a:gd name="T8" fmla="*/ 7 w 108"/>
              <a:gd name="T9" fmla="*/ 35 h 179"/>
              <a:gd name="T10" fmla="*/ 20 w 108"/>
              <a:gd name="T11" fmla="*/ 49 h 179"/>
              <a:gd name="T12" fmla="*/ 33 w 108"/>
              <a:gd name="T13" fmla="*/ 35 h 179"/>
              <a:gd name="T14" fmla="*/ 17 w 108"/>
              <a:gd name="T15" fmla="*/ 22 h 179"/>
              <a:gd name="T16" fmla="*/ 52 w 108"/>
              <a:gd name="T17" fmla="*/ 6 h 179"/>
              <a:gd name="T18" fmla="*/ 77 w 108"/>
              <a:gd name="T19" fmla="*/ 35 h 179"/>
              <a:gd name="T20" fmla="*/ 69 w 108"/>
              <a:gd name="T21" fmla="*/ 65 h 179"/>
              <a:gd name="T22" fmla="*/ 46 w 108"/>
              <a:gd name="T23" fmla="*/ 78 h 179"/>
              <a:gd name="T24" fmla="*/ 36 w 108"/>
              <a:gd name="T25" fmla="*/ 79 h 179"/>
              <a:gd name="T26" fmla="*/ 32 w 108"/>
              <a:gd name="T27" fmla="*/ 82 h 179"/>
              <a:gd name="T28" fmla="*/ 38 w 108"/>
              <a:gd name="T29" fmla="*/ 85 h 179"/>
              <a:gd name="T30" fmla="*/ 50 w 108"/>
              <a:gd name="T31" fmla="*/ 85 h 179"/>
              <a:gd name="T32" fmla="*/ 81 w 108"/>
              <a:gd name="T33" fmla="*/ 128 h 179"/>
              <a:gd name="T34" fmla="*/ 51 w 108"/>
              <a:gd name="T35" fmla="*/ 171 h 179"/>
              <a:gd name="T36" fmla="*/ 12 w 108"/>
              <a:gd name="T37" fmla="*/ 151 h 179"/>
              <a:gd name="T38" fmla="*/ 29 w 108"/>
              <a:gd name="T39" fmla="*/ 137 h 179"/>
              <a:gd name="T40" fmla="*/ 14 w 108"/>
              <a:gd name="T41" fmla="*/ 123 h 179"/>
              <a:gd name="T42" fmla="*/ 0 w 108"/>
              <a:gd name="T43" fmla="*/ 138 h 179"/>
              <a:gd name="T44" fmla="*/ 52 w 108"/>
              <a:gd name="T45" fmla="*/ 179 h 179"/>
              <a:gd name="T46" fmla="*/ 108 w 108"/>
              <a:gd name="T47" fmla="*/ 12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8" h="179">
                <a:moveTo>
                  <a:pt x="108" y="128"/>
                </a:moveTo>
                <a:cubicBezTo>
                  <a:pt x="108" y="107"/>
                  <a:pt x="91" y="87"/>
                  <a:pt x="64" y="81"/>
                </a:cubicBezTo>
                <a:cubicBezTo>
                  <a:pt x="85" y="74"/>
                  <a:pt x="101" y="56"/>
                  <a:pt x="101" y="36"/>
                </a:cubicBezTo>
                <a:cubicBezTo>
                  <a:pt x="101" y="14"/>
                  <a:pt x="78" y="0"/>
                  <a:pt x="53" y="0"/>
                </a:cubicBezTo>
                <a:cubicBezTo>
                  <a:pt x="26" y="0"/>
                  <a:pt x="7" y="15"/>
                  <a:pt x="7" y="35"/>
                </a:cubicBezTo>
                <a:cubicBezTo>
                  <a:pt x="7" y="44"/>
                  <a:pt x="12" y="49"/>
                  <a:pt x="20" y="49"/>
                </a:cubicBezTo>
                <a:cubicBezTo>
                  <a:pt x="28" y="49"/>
                  <a:pt x="33" y="43"/>
                  <a:pt x="33" y="35"/>
                </a:cubicBezTo>
                <a:cubicBezTo>
                  <a:pt x="33" y="22"/>
                  <a:pt x="21" y="22"/>
                  <a:pt x="17" y="22"/>
                </a:cubicBezTo>
                <a:cubicBezTo>
                  <a:pt x="25" y="10"/>
                  <a:pt x="42" y="6"/>
                  <a:pt x="52" y="6"/>
                </a:cubicBezTo>
                <a:cubicBezTo>
                  <a:pt x="62" y="6"/>
                  <a:pt x="77" y="12"/>
                  <a:pt x="77" y="35"/>
                </a:cubicBezTo>
                <a:cubicBezTo>
                  <a:pt x="77" y="38"/>
                  <a:pt x="76" y="53"/>
                  <a:pt x="69" y="65"/>
                </a:cubicBezTo>
                <a:cubicBezTo>
                  <a:pt x="62" y="77"/>
                  <a:pt x="53" y="78"/>
                  <a:pt x="46" y="78"/>
                </a:cubicBezTo>
                <a:cubicBezTo>
                  <a:pt x="44" y="79"/>
                  <a:pt x="38" y="79"/>
                  <a:pt x="36" y="79"/>
                </a:cubicBezTo>
                <a:cubicBezTo>
                  <a:pt x="34" y="79"/>
                  <a:pt x="32" y="80"/>
                  <a:pt x="32" y="82"/>
                </a:cubicBezTo>
                <a:cubicBezTo>
                  <a:pt x="32" y="85"/>
                  <a:pt x="34" y="85"/>
                  <a:pt x="38" y="85"/>
                </a:cubicBezTo>
                <a:lnTo>
                  <a:pt x="50" y="85"/>
                </a:lnTo>
                <a:cubicBezTo>
                  <a:pt x="71" y="85"/>
                  <a:pt x="81" y="103"/>
                  <a:pt x="81" y="128"/>
                </a:cubicBezTo>
                <a:cubicBezTo>
                  <a:pt x="81" y="164"/>
                  <a:pt x="63" y="171"/>
                  <a:pt x="51" y="171"/>
                </a:cubicBezTo>
                <a:cubicBezTo>
                  <a:pt x="40" y="171"/>
                  <a:pt x="21" y="167"/>
                  <a:pt x="12" y="151"/>
                </a:cubicBezTo>
                <a:cubicBezTo>
                  <a:pt x="21" y="153"/>
                  <a:pt x="29" y="147"/>
                  <a:pt x="29" y="137"/>
                </a:cubicBezTo>
                <a:cubicBezTo>
                  <a:pt x="29" y="128"/>
                  <a:pt x="22" y="123"/>
                  <a:pt x="14" y="123"/>
                </a:cubicBezTo>
                <a:cubicBezTo>
                  <a:pt x="8" y="123"/>
                  <a:pt x="0" y="126"/>
                  <a:pt x="0" y="138"/>
                </a:cubicBezTo>
                <a:cubicBezTo>
                  <a:pt x="0" y="161"/>
                  <a:pt x="24" y="179"/>
                  <a:pt x="52" y="179"/>
                </a:cubicBezTo>
                <a:cubicBezTo>
                  <a:pt x="84" y="179"/>
                  <a:pt x="108" y="155"/>
                  <a:pt x="108" y="1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Freeform 76"/>
          <p:cNvSpPr>
            <a:spLocks noEditPoints="1"/>
          </p:cNvSpPr>
          <p:nvPr/>
        </p:nvSpPr>
        <p:spPr bwMode="auto">
          <a:xfrm>
            <a:off x="1924050" y="4214813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3 h 181"/>
              <a:gd name="T8" fmla="*/ 28 w 142"/>
              <a:gd name="T9" fmla="*/ 129 h 181"/>
              <a:gd name="T10" fmla="*/ 34 w 142"/>
              <a:gd name="T11" fmla="*/ 85 h 181"/>
              <a:gd name="T12" fmla="*/ 50 w 142"/>
              <a:gd name="T13" fmla="*/ 85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3"/>
                  <a:pt x="58" y="173"/>
                </a:cubicBezTo>
                <a:cubicBezTo>
                  <a:pt x="32" y="173"/>
                  <a:pt x="28" y="144"/>
                  <a:pt x="28" y="129"/>
                </a:cubicBezTo>
                <a:cubicBezTo>
                  <a:pt x="28" y="113"/>
                  <a:pt x="32" y="95"/>
                  <a:pt x="34" y="85"/>
                </a:cubicBezTo>
                <a:lnTo>
                  <a:pt x="50" y="85"/>
                </a:lnTo>
                <a:cubicBezTo>
                  <a:pt x="62" y="85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1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" name="Freeform 77"/>
          <p:cNvSpPr>
            <a:spLocks noEditPoints="1"/>
          </p:cNvSpPr>
          <p:nvPr/>
        </p:nvSpPr>
        <p:spPr bwMode="auto">
          <a:xfrm>
            <a:off x="2025650" y="4271963"/>
            <a:ext cx="80963" cy="122238"/>
          </a:xfrm>
          <a:custGeom>
            <a:avLst/>
            <a:gdLst>
              <a:gd name="T0" fmla="*/ 115 w 115"/>
              <a:gd name="T1" fmla="*/ 133 h 176"/>
              <a:gd name="T2" fmla="*/ 115 w 115"/>
              <a:gd name="T3" fmla="*/ 125 h 176"/>
              <a:gd name="T4" fmla="*/ 89 w 115"/>
              <a:gd name="T5" fmla="*/ 125 h 176"/>
              <a:gd name="T6" fmla="*/ 89 w 115"/>
              <a:gd name="T7" fmla="*/ 7 h 176"/>
              <a:gd name="T8" fmla="*/ 85 w 115"/>
              <a:gd name="T9" fmla="*/ 0 h 176"/>
              <a:gd name="T10" fmla="*/ 80 w 115"/>
              <a:gd name="T11" fmla="*/ 3 h 176"/>
              <a:gd name="T12" fmla="*/ 0 w 115"/>
              <a:gd name="T13" fmla="*/ 125 h 176"/>
              <a:gd name="T14" fmla="*/ 0 w 115"/>
              <a:gd name="T15" fmla="*/ 133 h 176"/>
              <a:gd name="T16" fmla="*/ 69 w 115"/>
              <a:gd name="T17" fmla="*/ 133 h 176"/>
              <a:gd name="T18" fmla="*/ 69 w 115"/>
              <a:gd name="T19" fmla="*/ 156 h 176"/>
              <a:gd name="T20" fmla="*/ 49 w 115"/>
              <a:gd name="T21" fmla="*/ 168 h 176"/>
              <a:gd name="T22" fmla="*/ 44 w 115"/>
              <a:gd name="T23" fmla="*/ 168 h 176"/>
              <a:gd name="T24" fmla="*/ 44 w 115"/>
              <a:gd name="T25" fmla="*/ 176 h 176"/>
              <a:gd name="T26" fmla="*/ 79 w 115"/>
              <a:gd name="T27" fmla="*/ 175 h 176"/>
              <a:gd name="T28" fmla="*/ 114 w 115"/>
              <a:gd name="T29" fmla="*/ 176 h 176"/>
              <a:gd name="T30" fmla="*/ 114 w 115"/>
              <a:gd name="T31" fmla="*/ 168 h 176"/>
              <a:gd name="T32" fmla="*/ 109 w 115"/>
              <a:gd name="T33" fmla="*/ 168 h 176"/>
              <a:gd name="T34" fmla="*/ 89 w 115"/>
              <a:gd name="T35" fmla="*/ 156 h 176"/>
              <a:gd name="T36" fmla="*/ 89 w 115"/>
              <a:gd name="T37" fmla="*/ 133 h 176"/>
              <a:gd name="T38" fmla="*/ 115 w 115"/>
              <a:gd name="T39" fmla="*/ 133 h 176"/>
              <a:gd name="T40" fmla="*/ 71 w 115"/>
              <a:gd name="T41" fmla="*/ 125 h 176"/>
              <a:gd name="T42" fmla="*/ 7 w 115"/>
              <a:gd name="T43" fmla="*/ 125 h 176"/>
              <a:gd name="T44" fmla="*/ 71 w 115"/>
              <a:gd name="T45" fmla="*/ 28 h 176"/>
              <a:gd name="T46" fmla="*/ 71 w 115"/>
              <a:gd name="T47" fmla="*/ 12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5" h="176">
                <a:moveTo>
                  <a:pt x="115" y="133"/>
                </a:moveTo>
                <a:lnTo>
                  <a:pt x="115" y="125"/>
                </a:lnTo>
                <a:lnTo>
                  <a:pt x="89" y="125"/>
                </a:lnTo>
                <a:lnTo>
                  <a:pt x="89" y="7"/>
                </a:lnTo>
                <a:cubicBezTo>
                  <a:pt x="89" y="2"/>
                  <a:pt x="89" y="0"/>
                  <a:pt x="85" y="0"/>
                </a:cubicBezTo>
                <a:cubicBezTo>
                  <a:pt x="83" y="0"/>
                  <a:pt x="82" y="0"/>
                  <a:pt x="80" y="3"/>
                </a:cubicBezTo>
                <a:lnTo>
                  <a:pt x="0" y="125"/>
                </a:lnTo>
                <a:lnTo>
                  <a:pt x="0" y="133"/>
                </a:lnTo>
                <a:lnTo>
                  <a:pt x="69" y="133"/>
                </a:lnTo>
                <a:lnTo>
                  <a:pt x="69" y="156"/>
                </a:lnTo>
                <a:cubicBezTo>
                  <a:pt x="69" y="165"/>
                  <a:pt x="69" y="168"/>
                  <a:pt x="49" y="168"/>
                </a:cubicBezTo>
                <a:lnTo>
                  <a:pt x="44" y="168"/>
                </a:lnTo>
                <a:lnTo>
                  <a:pt x="44" y="176"/>
                </a:lnTo>
                <a:cubicBezTo>
                  <a:pt x="55" y="175"/>
                  <a:pt x="68" y="175"/>
                  <a:pt x="79" y="175"/>
                </a:cubicBezTo>
                <a:cubicBezTo>
                  <a:pt x="90" y="175"/>
                  <a:pt x="104" y="175"/>
                  <a:pt x="114" y="176"/>
                </a:cubicBezTo>
                <a:lnTo>
                  <a:pt x="114" y="168"/>
                </a:lnTo>
                <a:lnTo>
                  <a:pt x="109" y="168"/>
                </a:lnTo>
                <a:cubicBezTo>
                  <a:pt x="90" y="168"/>
                  <a:pt x="89" y="165"/>
                  <a:pt x="89" y="156"/>
                </a:cubicBezTo>
                <a:lnTo>
                  <a:pt x="89" y="133"/>
                </a:lnTo>
                <a:lnTo>
                  <a:pt x="115" y="133"/>
                </a:lnTo>
                <a:close/>
                <a:moveTo>
                  <a:pt x="71" y="125"/>
                </a:moveTo>
                <a:lnTo>
                  <a:pt x="7" y="125"/>
                </a:lnTo>
                <a:lnTo>
                  <a:pt x="71" y="28"/>
                </a:lnTo>
                <a:lnTo>
                  <a:pt x="71" y="1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Freeform 78"/>
          <p:cNvSpPr>
            <a:spLocks noEditPoints="1"/>
          </p:cNvSpPr>
          <p:nvPr/>
        </p:nvSpPr>
        <p:spPr bwMode="auto">
          <a:xfrm>
            <a:off x="1924050" y="4584700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8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5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5 h 181"/>
              <a:gd name="T30" fmla="*/ 37 w 142"/>
              <a:gd name="T31" fmla="*/ 75 h 181"/>
              <a:gd name="T32" fmla="*/ 99 w 142"/>
              <a:gd name="T33" fmla="*/ 8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8"/>
                  <a:pt x="135" y="128"/>
                </a:cubicBezTo>
                <a:cubicBezTo>
                  <a:pt x="134" y="128"/>
                  <a:pt x="133" y="129"/>
                  <a:pt x="130" y="133"/>
                </a:cubicBezTo>
                <a:cubicBezTo>
                  <a:pt x="100" y="170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5"/>
                </a:cubicBezTo>
                <a:cubicBezTo>
                  <a:pt x="140" y="62"/>
                  <a:pt x="140" y="36"/>
                  <a:pt x="140" y="34"/>
                </a:cubicBezTo>
                <a:cubicBezTo>
                  <a:pt x="140" y="15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5"/>
                  <a:pt x="58" y="75"/>
                  <a:pt x="45" y="75"/>
                </a:cubicBezTo>
                <a:lnTo>
                  <a:pt x="37" y="75"/>
                </a:lnTo>
                <a:cubicBezTo>
                  <a:pt x="54" y="10"/>
                  <a:pt x="95" y="8"/>
                  <a:pt x="99" y="8"/>
                </a:cubicBezTo>
                <a:cubicBezTo>
                  <a:pt x="115" y="8"/>
                  <a:pt x="124" y="19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" name="Freeform 79"/>
          <p:cNvSpPr>
            <a:spLocks/>
          </p:cNvSpPr>
          <p:nvPr/>
        </p:nvSpPr>
        <p:spPr bwMode="auto">
          <a:xfrm>
            <a:off x="2030413" y="4643438"/>
            <a:ext cx="73025" cy="125413"/>
          </a:xfrm>
          <a:custGeom>
            <a:avLst/>
            <a:gdLst>
              <a:gd name="T0" fmla="*/ 104 w 104"/>
              <a:gd name="T1" fmla="*/ 121 h 179"/>
              <a:gd name="T2" fmla="*/ 54 w 104"/>
              <a:gd name="T3" fmla="*/ 64 h 179"/>
              <a:gd name="T4" fmla="*/ 21 w 104"/>
              <a:gd name="T5" fmla="*/ 78 h 179"/>
              <a:gd name="T6" fmla="*/ 21 w 104"/>
              <a:gd name="T7" fmla="*/ 27 h 179"/>
              <a:gd name="T8" fmla="*/ 43 w 104"/>
              <a:gd name="T9" fmla="*/ 30 h 179"/>
              <a:gd name="T10" fmla="*/ 93 w 104"/>
              <a:gd name="T11" fmla="*/ 3 h 179"/>
              <a:gd name="T12" fmla="*/ 91 w 104"/>
              <a:gd name="T13" fmla="*/ 0 h 179"/>
              <a:gd name="T14" fmla="*/ 89 w 104"/>
              <a:gd name="T15" fmla="*/ 1 h 179"/>
              <a:gd name="T16" fmla="*/ 53 w 104"/>
              <a:gd name="T17" fmla="*/ 9 h 179"/>
              <a:gd name="T18" fmla="*/ 19 w 104"/>
              <a:gd name="T19" fmla="*/ 1 h 179"/>
              <a:gd name="T20" fmla="*/ 16 w 104"/>
              <a:gd name="T21" fmla="*/ 1 h 179"/>
              <a:gd name="T22" fmla="*/ 13 w 104"/>
              <a:gd name="T23" fmla="*/ 7 h 179"/>
              <a:gd name="T24" fmla="*/ 13 w 104"/>
              <a:gd name="T25" fmla="*/ 84 h 179"/>
              <a:gd name="T26" fmla="*/ 17 w 104"/>
              <a:gd name="T27" fmla="*/ 91 h 179"/>
              <a:gd name="T28" fmla="*/ 20 w 104"/>
              <a:gd name="T29" fmla="*/ 88 h 179"/>
              <a:gd name="T30" fmla="*/ 54 w 104"/>
              <a:gd name="T31" fmla="*/ 70 h 179"/>
              <a:gd name="T32" fmla="*/ 76 w 104"/>
              <a:gd name="T33" fmla="*/ 87 h 179"/>
              <a:gd name="T34" fmla="*/ 80 w 104"/>
              <a:gd name="T35" fmla="*/ 119 h 179"/>
              <a:gd name="T36" fmla="*/ 74 w 104"/>
              <a:gd name="T37" fmla="*/ 155 h 179"/>
              <a:gd name="T38" fmla="*/ 46 w 104"/>
              <a:gd name="T39" fmla="*/ 172 h 179"/>
              <a:gd name="T40" fmla="*/ 8 w 104"/>
              <a:gd name="T41" fmla="*/ 143 h 179"/>
              <a:gd name="T42" fmla="*/ 13 w 104"/>
              <a:gd name="T43" fmla="*/ 143 h 179"/>
              <a:gd name="T44" fmla="*/ 26 w 104"/>
              <a:gd name="T45" fmla="*/ 131 h 179"/>
              <a:gd name="T46" fmla="*/ 13 w 104"/>
              <a:gd name="T47" fmla="*/ 118 h 179"/>
              <a:gd name="T48" fmla="*/ 0 w 104"/>
              <a:gd name="T49" fmla="*/ 132 h 179"/>
              <a:gd name="T50" fmla="*/ 47 w 104"/>
              <a:gd name="T51" fmla="*/ 179 h 179"/>
              <a:gd name="T52" fmla="*/ 104 w 104"/>
              <a:gd name="T53" fmla="*/ 121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4" h="179">
                <a:moveTo>
                  <a:pt x="104" y="121"/>
                </a:moveTo>
                <a:cubicBezTo>
                  <a:pt x="104" y="90"/>
                  <a:pt x="82" y="64"/>
                  <a:pt x="54" y="64"/>
                </a:cubicBezTo>
                <a:cubicBezTo>
                  <a:pt x="42" y="64"/>
                  <a:pt x="30" y="68"/>
                  <a:pt x="21" y="78"/>
                </a:cubicBezTo>
                <a:lnTo>
                  <a:pt x="21" y="27"/>
                </a:lnTo>
                <a:cubicBezTo>
                  <a:pt x="26" y="28"/>
                  <a:pt x="35" y="30"/>
                  <a:pt x="43" y="30"/>
                </a:cubicBezTo>
                <a:cubicBezTo>
                  <a:pt x="75" y="30"/>
                  <a:pt x="93" y="7"/>
                  <a:pt x="93" y="3"/>
                </a:cubicBezTo>
                <a:cubicBezTo>
                  <a:pt x="93" y="2"/>
                  <a:pt x="93" y="0"/>
                  <a:pt x="91" y="0"/>
                </a:cubicBezTo>
                <a:cubicBezTo>
                  <a:pt x="91" y="0"/>
                  <a:pt x="90" y="0"/>
                  <a:pt x="89" y="1"/>
                </a:cubicBezTo>
                <a:cubicBezTo>
                  <a:pt x="83" y="3"/>
                  <a:pt x="71" y="9"/>
                  <a:pt x="53" y="9"/>
                </a:cubicBezTo>
                <a:cubicBezTo>
                  <a:pt x="43" y="9"/>
                  <a:pt x="31" y="7"/>
                  <a:pt x="19" y="1"/>
                </a:cubicBezTo>
                <a:cubicBezTo>
                  <a:pt x="17" y="1"/>
                  <a:pt x="16" y="1"/>
                  <a:pt x="16" y="1"/>
                </a:cubicBezTo>
                <a:cubicBezTo>
                  <a:pt x="13" y="1"/>
                  <a:pt x="13" y="3"/>
                  <a:pt x="13" y="7"/>
                </a:cubicBezTo>
                <a:lnTo>
                  <a:pt x="13" y="84"/>
                </a:lnTo>
                <a:cubicBezTo>
                  <a:pt x="13" y="88"/>
                  <a:pt x="13" y="91"/>
                  <a:pt x="17" y="91"/>
                </a:cubicBezTo>
                <a:cubicBezTo>
                  <a:pt x="18" y="91"/>
                  <a:pt x="19" y="90"/>
                  <a:pt x="20" y="88"/>
                </a:cubicBezTo>
                <a:cubicBezTo>
                  <a:pt x="23" y="84"/>
                  <a:pt x="33" y="70"/>
                  <a:pt x="54" y="70"/>
                </a:cubicBezTo>
                <a:cubicBezTo>
                  <a:pt x="67" y="70"/>
                  <a:pt x="74" y="82"/>
                  <a:pt x="76" y="87"/>
                </a:cubicBezTo>
                <a:cubicBezTo>
                  <a:pt x="80" y="96"/>
                  <a:pt x="80" y="106"/>
                  <a:pt x="80" y="119"/>
                </a:cubicBezTo>
                <a:cubicBezTo>
                  <a:pt x="80" y="129"/>
                  <a:pt x="80" y="144"/>
                  <a:pt x="74" y="155"/>
                </a:cubicBezTo>
                <a:cubicBezTo>
                  <a:pt x="68" y="165"/>
                  <a:pt x="58" y="172"/>
                  <a:pt x="46" y="172"/>
                </a:cubicBezTo>
                <a:cubicBezTo>
                  <a:pt x="27" y="172"/>
                  <a:pt x="13" y="158"/>
                  <a:pt x="8" y="143"/>
                </a:cubicBezTo>
                <a:cubicBezTo>
                  <a:pt x="9" y="143"/>
                  <a:pt x="10" y="143"/>
                  <a:pt x="13" y="143"/>
                </a:cubicBezTo>
                <a:cubicBezTo>
                  <a:pt x="21" y="143"/>
                  <a:pt x="26" y="137"/>
                  <a:pt x="26" y="131"/>
                </a:cubicBezTo>
                <a:cubicBezTo>
                  <a:pt x="26" y="124"/>
                  <a:pt x="21" y="118"/>
                  <a:pt x="13" y="118"/>
                </a:cubicBezTo>
                <a:cubicBezTo>
                  <a:pt x="9" y="118"/>
                  <a:pt x="0" y="120"/>
                  <a:pt x="0" y="132"/>
                </a:cubicBezTo>
                <a:cubicBezTo>
                  <a:pt x="0" y="154"/>
                  <a:pt x="18" y="179"/>
                  <a:pt x="47" y="179"/>
                </a:cubicBezTo>
                <a:cubicBezTo>
                  <a:pt x="77" y="179"/>
                  <a:pt x="104" y="154"/>
                  <a:pt x="104" y="12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3" name="Freeform 80"/>
          <p:cNvSpPr>
            <a:spLocks noEditPoints="1"/>
          </p:cNvSpPr>
          <p:nvPr/>
        </p:nvSpPr>
        <p:spPr bwMode="auto">
          <a:xfrm>
            <a:off x="1924050" y="4957763"/>
            <a:ext cx="98425" cy="125413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" name="Freeform 81"/>
          <p:cNvSpPr>
            <a:spLocks noEditPoints="1"/>
          </p:cNvSpPr>
          <p:nvPr/>
        </p:nvSpPr>
        <p:spPr bwMode="auto">
          <a:xfrm>
            <a:off x="2028825" y="5016500"/>
            <a:ext cx="74613" cy="123825"/>
          </a:xfrm>
          <a:custGeom>
            <a:avLst/>
            <a:gdLst>
              <a:gd name="T0" fmla="*/ 108 w 108"/>
              <a:gd name="T1" fmla="*/ 120 h 179"/>
              <a:gd name="T2" fmla="*/ 56 w 108"/>
              <a:gd name="T3" fmla="*/ 62 h 179"/>
              <a:gd name="T4" fmla="*/ 23 w 108"/>
              <a:gd name="T5" fmla="*/ 88 h 179"/>
              <a:gd name="T6" fmla="*/ 23 w 108"/>
              <a:gd name="T7" fmla="*/ 81 h 179"/>
              <a:gd name="T8" fmla="*/ 69 w 108"/>
              <a:gd name="T9" fmla="*/ 6 h 179"/>
              <a:gd name="T10" fmla="*/ 91 w 108"/>
              <a:gd name="T11" fmla="*/ 17 h 179"/>
              <a:gd name="T12" fmla="*/ 77 w 108"/>
              <a:gd name="T13" fmla="*/ 28 h 179"/>
              <a:gd name="T14" fmla="*/ 89 w 108"/>
              <a:gd name="T15" fmla="*/ 40 h 179"/>
              <a:gd name="T16" fmla="*/ 101 w 108"/>
              <a:gd name="T17" fmla="*/ 28 h 179"/>
              <a:gd name="T18" fmla="*/ 68 w 108"/>
              <a:gd name="T19" fmla="*/ 0 h 179"/>
              <a:gd name="T20" fmla="*/ 0 w 108"/>
              <a:gd name="T21" fmla="*/ 91 h 179"/>
              <a:gd name="T22" fmla="*/ 54 w 108"/>
              <a:gd name="T23" fmla="*/ 179 h 179"/>
              <a:gd name="T24" fmla="*/ 108 w 108"/>
              <a:gd name="T25" fmla="*/ 120 h 179"/>
              <a:gd name="T26" fmla="*/ 84 w 108"/>
              <a:gd name="T27" fmla="*/ 120 h 179"/>
              <a:gd name="T28" fmla="*/ 80 w 108"/>
              <a:gd name="T29" fmla="*/ 154 h 179"/>
              <a:gd name="T30" fmla="*/ 54 w 108"/>
              <a:gd name="T31" fmla="*/ 171 h 179"/>
              <a:gd name="T32" fmla="*/ 28 w 108"/>
              <a:gd name="T33" fmla="*/ 152 h 179"/>
              <a:gd name="T34" fmla="*/ 24 w 108"/>
              <a:gd name="T35" fmla="*/ 114 h 179"/>
              <a:gd name="T36" fmla="*/ 55 w 108"/>
              <a:gd name="T37" fmla="*/ 68 h 179"/>
              <a:gd name="T38" fmla="*/ 80 w 108"/>
              <a:gd name="T39" fmla="*/ 84 h 179"/>
              <a:gd name="T40" fmla="*/ 84 w 108"/>
              <a:gd name="T41" fmla="*/ 12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8" h="179">
                <a:moveTo>
                  <a:pt x="108" y="120"/>
                </a:moveTo>
                <a:cubicBezTo>
                  <a:pt x="108" y="87"/>
                  <a:pt x="84" y="62"/>
                  <a:pt x="56" y="62"/>
                </a:cubicBezTo>
                <a:cubicBezTo>
                  <a:pt x="38" y="62"/>
                  <a:pt x="28" y="75"/>
                  <a:pt x="23" y="88"/>
                </a:cubicBezTo>
                <a:lnTo>
                  <a:pt x="23" y="81"/>
                </a:lnTo>
                <a:cubicBezTo>
                  <a:pt x="23" y="16"/>
                  <a:pt x="55" y="6"/>
                  <a:pt x="69" y="6"/>
                </a:cubicBezTo>
                <a:cubicBezTo>
                  <a:pt x="75" y="6"/>
                  <a:pt x="86" y="8"/>
                  <a:pt x="91" y="17"/>
                </a:cubicBezTo>
                <a:cubicBezTo>
                  <a:pt x="88" y="17"/>
                  <a:pt x="77" y="17"/>
                  <a:pt x="77" y="28"/>
                </a:cubicBezTo>
                <a:cubicBezTo>
                  <a:pt x="77" y="36"/>
                  <a:pt x="83" y="40"/>
                  <a:pt x="89" y="40"/>
                </a:cubicBezTo>
                <a:cubicBezTo>
                  <a:pt x="93" y="40"/>
                  <a:pt x="101" y="38"/>
                  <a:pt x="101" y="28"/>
                </a:cubicBezTo>
                <a:cubicBezTo>
                  <a:pt x="101" y="12"/>
                  <a:pt x="90" y="0"/>
                  <a:pt x="68" y="0"/>
                </a:cubicBezTo>
                <a:cubicBezTo>
                  <a:pt x="35" y="0"/>
                  <a:pt x="0" y="33"/>
                  <a:pt x="0" y="91"/>
                </a:cubicBezTo>
                <a:cubicBezTo>
                  <a:pt x="0" y="160"/>
                  <a:pt x="30" y="179"/>
                  <a:pt x="54" y="179"/>
                </a:cubicBezTo>
                <a:cubicBezTo>
                  <a:pt x="83" y="179"/>
                  <a:pt x="108" y="154"/>
                  <a:pt x="108" y="120"/>
                </a:cubicBezTo>
                <a:close/>
                <a:moveTo>
                  <a:pt x="84" y="120"/>
                </a:moveTo>
                <a:cubicBezTo>
                  <a:pt x="84" y="132"/>
                  <a:pt x="84" y="145"/>
                  <a:pt x="80" y="154"/>
                </a:cubicBezTo>
                <a:cubicBezTo>
                  <a:pt x="72" y="170"/>
                  <a:pt x="60" y="171"/>
                  <a:pt x="54" y="171"/>
                </a:cubicBezTo>
                <a:cubicBezTo>
                  <a:pt x="38" y="171"/>
                  <a:pt x="30" y="156"/>
                  <a:pt x="28" y="152"/>
                </a:cubicBezTo>
                <a:cubicBezTo>
                  <a:pt x="24" y="140"/>
                  <a:pt x="24" y="119"/>
                  <a:pt x="24" y="114"/>
                </a:cubicBezTo>
                <a:cubicBezTo>
                  <a:pt x="24" y="94"/>
                  <a:pt x="32" y="68"/>
                  <a:pt x="55" y="68"/>
                </a:cubicBezTo>
                <a:cubicBezTo>
                  <a:pt x="59" y="68"/>
                  <a:pt x="71" y="68"/>
                  <a:pt x="80" y="84"/>
                </a:cubicBezTo>
                <a:cubicBezTo>
                  <a:pt x="84" y="94"/>
                  <a:pt x="84" y="107"/>
                  <a:pt x="84" y="1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Freeform 82"/>
          <p:cNvSpPr>
            <a:spLocks noEditPoints="1"/>
          </p:cNvSpPr>
          <p:nvPr/>
        </p:nvSpPr>
        <p:spPr bwMode="auto">
          <a:xfrm>
            <a:off x="1924050" y="5329238"/>
            <a:ext cx="98425" cy="127000"/>
          </a:xfrm>
          <a:custGeom>
            <a:avLst/>
            <a:gdLst>
              <a:gd name="T0" fmla="*/ 142 w 142"/>
              <a:gd name="T1" fmla="*/ 136 h 182"/>
              <a:gd name="T2" fmla="*/ 135 w 142"/>
              <a:gd name="T3" fmla="*/ 129 h 182"/>
              <a:gd name="T4" fmla="*/ 130 w 142"/>
              <a:gd name="T5" fmla="*/ 134 h 182"/>
              <a:gd name="T6" fmla="*/ 58 w 142"/>
              <a:gd name="T7" fmla="*/ 173 h 182"/>
              <a:gd name="T8" fmla="*/ 28 w 142"/>
              <a:gd name="T9" fmla="*/ 129 h 182"/>
              <a:gd name="T10" fmla="*/ 34 w 142"/>
              <a:gd name="T11" fmla="*/ 85 h 182"/>
              <a:gd name="T12" fmla="*/ 50 w 142"/>
              <a:gd name="T13" fmla="*/ 85 h 182"/>
              <a:gd name="T14" fmla="*/ 108 w 142"/>
              <a:gd name="T15" fmla="*/ 76 h 182"/>
              <a:gd name="T16" fmla="*/ 140 w 142"/>
              <a:gd name="T17" fmla="*/ 34 h 182"/>
              <a:gd name="T18" fmla="*/ 99 w 142"/>
              <a:gd name="T19" fmla="*/ 0 h 182"/>
              <a:gd name="T20" fmla="*/ 0 w 142"/>
              <a:gd name="T21" fmla="*/ 112 h 182"/>
              <a:gd name="T22" fmla="*/ 57 w 142"/>
              <a:gd name="T23" fmla="*/ 182 h 182"/>
              <a:gd name="T24" fmla="*/ 142 w 142"/>
              <a:gd name="T25" fmla="*/ 136 h 182"/>
              <a:gd name="T26" fmla="*/ 124 w 142"/>
              <a:gd name="T27" fmla="*/ 34 h 182"/>
              <a:gd name="T28" fmla="*/ 45 w 142"/>
              <a:gd name="T29" fmla="*/ 76 h 182"/>
              <a:gd name="T30" fmla="*/ 37 w 142"/>
              <a:gd name="T31" fmla="*/ 76 h 182"/>
              <a:gd name="T32" fmla="*/ 99 w 142"/>
              <a:gd name="T33" fmla="*/ 9 h 182"/>
              <a:gd name="T34" fmla="*/ 124 w 142"/>
              <a:gd name="T35" fmla="*/ 3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2">
                <a:moveTo>
                  <a:pt x="142" y="136"/>
                </a:moveTo>
                <a:cubicBezTo>
                  <a:pt x="142" y="134"/>
                  <a:pt x="138" y="129"/>
                  <a:pt x="135" y="129"/>
                </a:cubicBezTo>
                <a:cubicBezTo>
                  <a:pt x="134" y="129"/>
                  <a:pt x="133" y="130"/>
                  <a:pt x="130" y="134"/>
                </a:cubicBezTo>
                <a:cubicBezTo>
                  <a:pt x="100" y="171"/>
                  <a:pt x="65" y="173"/>
                  <a:pt x="58" y="173"/>
                </a:cubicBezTo>
                <a:cubicBezTo>
                  <a:pt x="32" y="173"/>
                  <a:pt x="28" y="144"/>
                  <a:pt x="28" y="129"/>
                </a:cubicBezTo>
                <a:cubicBezTo>
                  <a:pt x="28" y="114"/>
                  <a:pt x="32" y="96"/>
                  <a:pt x="34" y="85"/>
                </a:cubicBezTo>
                <a:lnTo>
                  <a:pt x="50" y="85"/>
                </a:lnTo>
                <a:cubicBezTo>
                  <a:pt x="62" y="85"/>
                  <a:pt x="89" y="84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1"/>
                  <a:pt x="0" y="112"/>
                </a:cubicBezTo>
                <a:cubicBezTo>
                  <a:pt x="0" y="148"/>
                  <a:pt x="19" y="182"/>
                  <a:pt x="57" y="182"/>
                </a:cubicBezTo>
                <a:cubicBezTo>
                  <a:pt x="108" y="182"/>
                  <a:pt x="142" y="142"/>
                  <a:pt x="142" y="136"/>
                </a:cubicBezTo>
                <a:close/>
                <a:moveTo>
                  <a:pt x="124" y="34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Freeform 83"/>
          <p:cNvSpPr>
            <a:spLocks/>
          </p:cNvSpPr>
          <p:nvPr/>
        </p:nvSpPr>
        <p:spPr bwMode="auto">
          <a:xfrm>
            <a:off x="2030413" y="5386388"/>
            <a:ext cx="79375" cy="127000"/>
          </a:xfrm>
          <a:custGeom>
            <a:avLst/>
            <a:gdLst>
              <a:gd name="T0" fmla="*/ 112 w 112"/>
              <a:gd name="T1" fmla="*/ 9 h 182"/>
              <a:gd name="T2" fmla="*/ 49 w 112"/>
              <a:gd name="T3" fmla="*/ 9 h 182"/>
              <a:gd name="T4" fmla="*/ 15 w 112"/>
              <a:gd name="T5" fmla="*/ 0 h 182"/>
              <a:gd name="T6" fmla="*/ 9 w 112"/>
              <a:gd name="T7" fmla="*/ 0 h 182"/>
              <a:gd name="T8" fmla="*/ 0 w 112"/>
              <a:gd name="T9" fmla="*/ 54 h 182"/>
              <a:gd name="T10" fmla="*/ 7 w 112"/>
              <a:gd name="T11" fmla="*/ 54 h 182"/>
              <a:gd name="T12" fmla="*/ 13 w 112"/>
              <a:gd name="T13" fmla="*/ 30 h 182"/>
              <a:gd name="T14" fmla="*/ 39 w 112"/>
              <a:gd name="T15" fmla="*/ 29 h 182"/>
              <a:gd name="T16" fmla="*/ 93 w 112"/>
              <a:gd name="T17" fmla="*/ 29 h 182"/>
              <a:gd name="T18" fmla="*/ 64 w 112"/>
              <a:gd name="T19" fmla="*/ 70 h 182"/>
              <a:gd name="T20" fmla="*/ 32 w 112"/>
              <a:gd name="T21" fmla="*/ 168 h 182"/>
              <a:gd name="T22" fmla="*/ 43 w 112"/>
              <a:gd name="T23" fmla="*/ 182 h 182"/>
              <a:gd name="T24" fmla="*/ 55 w 112"/>
              <a:gd name="T25" fmla="*/ 168 h 182"/>
              <a:gd name="T26" fmla="*/ 55 w 112"/>
              <a:gd name="T27" fmla="*/ 154 h 182"/>
              <a:gd name="T28" fmla="*/ 58 w 112"/>
              <a:gd name="T29" fmla="*/ 112 h 182"/>
              <a:gd name="T30" fmla="*/ 74 w 112"/>
              <a:gd name="T31" fmla="*/ 67 h 182"/>
              <a:gd name="T32" fmla="*/ 110 w 112"/>
              <a:gd name="T33" fmla="*/ 18 h 182"/>
              <a:gd name="T34" fmla="*/ 112 w 112"/>
              <a:gd name="T35" fmla="*/ 9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2" h="182">
                <a:moveTo>
                  <a:pt x="112" y="9"/>
                </a:moveTo>
                <a:lnTo>
                  <a:pt x="49" y="9"/>
                </a:lnTo>
                <a:cubicBezTo>
                  <a:pt x="17" y="9"/>
                  <a:pt x="16" y="5"/>
                  <a:pt x="15" y="0"/>
                </a:cubicBezTo>
                <a:lnTo>
                  <a:pt x="9" y="0"/>
                </a:lnTo>
                <a:lnTo>
                  <a:pt x="0" y="54"/>
                </a:lnTo>
                <a:lnTo>
                  <a:pt x="7" y="54"/>
                </a:lnTo>
                <a:cubicBezTo>
                  <a:pt x="8" y="50"/>
                  <a:pt x="10" y="33"/>
                  <a:pt x="13" y="30"/>
                </a:cubicBezTo>
                <a:cubicBezTo>
                  <a:pt x="15" y="29"/>
                  <a:pt x="35" y="29"/>
                  <a:pt x="39" y="29"/>
                </a:cubicBezTo>
                <a:lnTo>
                  <a:pt x="93" y="29"/>
                </a:lnTo>
                <a:lnTo>
                  <a:pt x="64" y="70"/>
                </a:lnTo>
                <a:cubicBezTo>
                  <a:pt x="40" y="105"/>
                  <a:pt x="32" y="141"/>
                  <a:pt x="32" y="168"/>
                </a:cubicBezTo>
                <a:cubicBezTo>
                  <a:pt x="32" y="170"/>
                  <a:pt x="32" y="182"/>
                  <a:pt x="43" y="182"/>
                </a:cubicBezTo>
                <a:cubicBezTo>
                  <a:pt x="55" y="182"/>
                  <a:pt x="55" y="170"/>
                  <a:pt x="55" y="168"/>
                </a:cubicBezTo>
                <a:lnTo>
                  <a:pt x="55" y="154"/>
                </a:lnTo>
                <a:cubicBezTo>
                  <a:pt x="55" y="140"/>
                  <a:pt x="56" y="126"/>
                  <a:pt x="58" y="112"/>
                </a:cubicBezTo>
                <a:cubicBezTo>
                  <a:pt x="59" y="106"/>
                  <a:pt x="63" y="83"/>
                  <a:pt x="74" y="67"/>
                </a:cubicBezTo>
                <a:lnTo>
                  <a:pt x="110" y="18"/>
                </a:lnTo>
                <a:cubicBezTo>
                  <a:pt x="112" y="15"/>
                  <a:pt x="112" y="14"/>
                  <a:pt x="112" y="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Freeform 84"/>
          <p:cNvSpPr>
            <a:spLocks/>
          </p:cNvSpPr>
          <p:nvPr/>
        </p:nvSpPr>
        <p:spPr bwMode="auto">
          <a:xfrm>
            <a:off x="2611438" y="2125663"/>
            <a:ext cx="115888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Freeform 85"/>
          <p:cNvSpPr>
            <a:spLocks noEditPoints="1"/>
          </p:cNvSpPr>
          <p:nvPr/>
        </p:nvSpPr>
        <p:spPr bwMode="auto">
          <a:xfrm>
            <a:off x="2724150" y="2184400"/>
            <a:ext cx="77788" cy="123825"/>
          </a:xfrm>
          <a:custGeom>
            <a:avLst/>
            <a:gdLst>
              <a:gd name="T0" fmla="*/ 110 w 110"/>
              <a:gd name="T1" fmla="*/ 90 h 179"/>
              <a:gd name="T2" fmla="*/ 99 w 110"/>
              <a:gd name="T3" fmla="*/ 29 h 179"/>
              <a:gd name="T4" fmla="*/ 55 w 110"/>
              <a:gd name="T5" fmla="*/ 0 h 179"/>
              <a:gd name="T6" fmla="*/ 10 w 110"/>
              <a:gd name="T7" fmla="*/ 31 h 179"/>
              <a:gd name="T8" fmla="*/ 0 w 110"/>
              <a:gd name="T9" fmla="*/ 90 h 179"/>
              <a:gd name="T10" fmla="*/ 12 w 110"/>
              <a:gd name="T11" fmla="*/ 152 h 179"/>
              <a:gd name="T12" fmla="*/ 55 w 110"/>
              <a:gd name="T13" fmla="*/ 179 h 179"/>
              <a:gd name="T14" fmla="*/ 100 w 110"/>
              <a:gd name="T15" fmla="*/ 148 h 179"/>
              <a:gd name="T16" fmla="*/ 110 w 110"/>
              <a:gd name="T17" fmla="*/ 90 h 179"/>
              <a:gd name="T18" fmla="*/ 88 w 110"/>
              <a:gd name="T19" fmla="*/ 87 h 179"/>
              <a:gd name="T20" fmla="*/ 85 w 110"/>
              <a:gd name="T21" fmla="*/ 140 h 179"/>
              <a:gd name="T22" fmla="*/ 55 w 110"/>
              <a:gd name="T23" fmla="*/ 173 h 179"/>
              <a:gd name="T24" fmla="*/ 25 w 110"/>
              <a:gd name="T25" fmla="*/ 141 h 179"/>
              <a:gd name="T26" fmla="*/ 22 w 110"/>
              <a:gd name="T27" fmla="*/ 87 h 179"/>
              <a:gd name="T28" fmla="*/ 24 w 110"/>
              <a:gd name="T29" fmla="*/ 39 h 179"/>
              <a:gd name="T30" fmla="*/ 55 w 110"/>
              <a:gd name="T31" fmla="*/ 5 h 179"/>
              <a:gd name="T32" fmla="*/ 85 w 110"/>
              <a:gd name="T33" fmla="*/ 36 h 179"/>
              <a:gd name="T34" fmla="*/ 88 w 110"/>
              <a:gd name="T35" fmla="*/ 87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0" h="179">
                <a:moveTo>
                  <a:pt x="110" y="90"/>
                </a:moveTo>
                <a:cubicBezTo>
                  <a:pt x="110" y="69"/>
                  <a:pt x="108" y="48"/>
                  <a:pt x="99" y="29"/>
                </a:cubicBezTo>
                <a:cubicBezTo>
                  <a:pt x="87" y="4"/>
                  <a:pt x="66" y="0"/>
                  <a:pt x="55" y="0"/>
                </a:cubicBezTo>
                <a:cubicBezTo>
                  <a:pt x="39" y="0"/>
                  <a:pt x="20" y="6"/>
                  <a:pt x="10" y="31"/>
                </a:cubicBezTo>
                <a:cubicBezTo>
                  <a:pt x="1" y="49"/>
                  <a:pt x="0" y="69"/>
                  <a:pt x="0" y="90"/>
                </a:cubicBezTo>
                <a:cubicBezTo>
                  <a:pt x="0" y="109"/>
                  <a:pt x="1" y="133"/>
                  <a:pt x="12" y="152"/>
                </a:cubicBezTo>
                <a:cubicBezTo>
                  <a:pt x="23" y="173"/>
                  <a:pt x="42" y="179"/>
                  <a:pt x="55" y="179"/>
                </a:cubicBezTo>
                <a:cubicBezTo>
                  <a:pt x="69" y="179"/>
                  <a:pt x="89" y="173"/>
                  <a:pt x="100" y="148"/>
                </a:cubicBezTo>
                <a:cubicBezTo>
                  <a:pt x="108" y="131"/>
                  <a:pt x="110" y="110"/>
                  <a:pt x="110" y="90"/>
                </a:cubicBezTo>
                <a:close/>
                <a:moveTo>
                  <a:pt x="88" y="87"/>
                </a:moveTo>
                <a:cubicBezTo>
                  <a:pt x="88" y="106"/>
                  <a:pt x="88" y="124"/>
                  <a:pt x="85" y="140"/>
                </a:cubicBezTo>
                <a:cubicBezTo>
                  <a:pt x="81" y="165"/>
                  <a:pt x="66" y="173"/>
                  <a:pt x="55" y="173"/>
                </a:cubicBezTo>
                <a:cubicBezTo>
                  <a:pt x="45" y="173"/>
                  <a:pt x="29" y="166"/>
                  <a:pt x="25" y="141"/>
                </a:cubicBezTo>
                <a:cubicBezTo>
                  <a:pt x="22" y="126"/>
                  <a:pt x="22" y="102"/>
                  <a:pt x="22" y="87"/>
                </a:cubicBezTo>
                <a:cubicBezTo>
                  <a:pt x="22" y="70"/>
                  <a:pt x="22" y="53"/>
                  <a:pt x="24" y="39"/>
                </a:cubicBezTo>
                <a:cubicBezTo>
                  <a:pt x="29" y="8"/>
                  <a:pt x="48" y="5"/>
                  <a:pt x="55" y="5"/>
                </a:cubicBezTo>
                <a:cubicBezTo>
                  <a:pt x="63" y="5"/>
                  <a:pt x="81" y="10"/>
                  <a:pt x="85" y="36"/>
                </a:cubicBezTo>
                <a:cubicBezTo>
                  <a:pt x="88" y="50"/>
                  <a:pt x="88" y="70"/>
                  <a:pt x="88" y="8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Freeform 86"/>
          <p:cNvSpPr>
            <a:spLocks/>
          </p:cNvSpPr>
          <p:nvPr/>
        </p:nvSpPr>
        <p:spPr bwMode="auto">
          <a:xfrm>
            <a:off x="2984500" y="212566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8 w 164"/>
              <a:gd name="T3" fmla="*/ 0 h 181"/>
              <a:gd name="T4" fmla="*/ 129 w 164"/>
              <a:gd name="T5" fmla="*/ 18 h 181"/>
              <a:gd name="T6" fmla="*/ 134 w 164"/>
              <a:gd name="T7" fmla="*/ 29 h 181"/>
              <a:gd name="T8" fmla="*/ 145 w 164"/>
              <a:gd name="T9" fmla="*/ 61 h 181"/>
              <a:gd name="T10" fmla="*/ 80 w 164"/>
              <a:gd name="T11" fmla="*/ 172 h 181"/>
              <a:gd name="T12" fmla="*/ 54 w 164"/>
              <a:gd name="T13" fmla="*/ 139 h 181"/>
              <a:gd name="T14" fmla="*/ 77 w 164"/>
              <a:gd name="T15" fmla="*/ 52 h 181"/>
              <a:gd name="T16" fmla="*/ 82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1 w 164"/>
              <a:gd name="T27" fmla="*/ 9 h 181"/>
              <a:gd name="T28" fmla="*/ 59 w 164"/>
              <a:gd name="T29" fmla="*/ 20 h 181"/>
              <a:gd name="T30" fmla="*/ 50 w 164"/>
              <a:gd name="T31" fmla="*/ 56 h 181"/>
              <a:gd name="T32" fmla="*/ 29 w 164"/>
              <a:gd name="T33" fmla="*/ 133 h 181"/>
              <a:gd name="T34" fmla="*/ 79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8" y="0"/>
                </a:cubicBezTo>
                <a:cubicBezTo>
                  <a:pt x="139" y="0"/>
                  <a:pt x="129" y="9"/>
                  <a:pt x="129" y="18"/>
                </a:cubicBezTo>
                <a:cubicBezTo>
                  <a:pt x="129" y="24"/>
                  <a:pt x="131" y="26"/>
                  <a:pt x="134" y="29"/>
                </a:cubicBezTo>
                <a:cubicBezTo>
                  <a:pt x="143" y="40"/>
                  <a:pt x="145" y="52"/>
                  <a:pt x="145" y="61"/>
                </a:cubicBezTo>
                <a:cubicBezTo>
                  <a:pt x="145" y="72"/>
                  <a:pt x="126" y="172"/>
                  <a:pt x="80" y="172"/>
                </a:cubicBezTo>
                <a:cubicBezTo>
                  <a:pt x="58" y="172"/>
                  <a:pt x="54" y="152"/>
                  <a:pt x="54" y="139"/>
                </a:cubicBezTo>
                <a:cubicBezTo>
                  <a:pt x="54" y="116"/>
                  <a:pt x="67" y="81"/>
                  <a:pt x="77" y="52"/>
                </a:cubicBezTo>
                <a:cubicBezTo>
                  <a:pt x="79" y="46"/>
                  <a:pt x="82" y="40"/>
                  <a:pt x="82" y="32"/>
                </a:cubicBezTo>
                <a:cubicBezTo>
                  <a:pt x="82" y="12"/>
                  <a:pt x="69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2" y="65"/>
                  <a:pt x="13" y="59"/>
                </a:cubicBezTo>
                <a:cubicBezTo>
                  <a:pt x="17" y="47"/>
                  <a:pt x="27" y="9"/>
                  <a:pt x="51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50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9" y="181"/>
                </a:cubicBezTo>
                <a:cubicBezTo>
                  <a:pt x="146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Freeform 87"/>
          <p:cNvSpPr>
            <a:spLocks/>
          </p:cNvSpPr>
          <p:nvPr/>
        </p:nvSpPr>
        <p:spPr bwMode="auto">
          <a:xfrm>
            <a:off x="3105150" y="2184400"/>
            <a:ext cx="60325" cy="120650"/>
          </a:xfrm>
          <a:custGeom>
            <a:avLst/>
            <a:gdLst>
              <a:gd name="T0" fmla="*/ 86 w 86"/>
              <a:gd name="T1" fmla="*/ 173 h 173"/>
              <a:gd name="T2" fmla="*/ 86 w 86"/>
              <a:gd name="T3" fmla="*/ 165 h 173"/>
              <a:gd name="T4" fmla="*/ 78 w 86"/>
              <a:gd name="T5" fmla="*/ 165 h 173"/>
              <a:gd name="T6" fmla="*/ 54 w 86"/>
              <a:gd name="T7" fmla="*/ 152 h 173"/>
              <a:gd name="T8" fmla="*/ 54 w 86"/>
              <a:gd name="T9" fmla="*/ 6 h 173"/>
              <a:gd name="T10" fmla="*/ 48 w 86"/>
              <a:gd name="T11" fmla="*/ 0 h 173"/>
              <a:gd name="T12" fmla="*/ 0 w 86"/>
              <a:gd name="T13" fmla="*/ 16 h 173"/>
              <a:gd name="T14" fmla="*/ 0 w 86"/>
              <a:gd name="T15" fmla="*/ 24 h 173"/>
              <a:gd name="T16" fmla="*/ 35 w 86"/>
              <a:gd name="T17" fmla="*/ 18 h 173"/>
              <a:gd name="T18" fmla="*/ 35 w 86"/>
              <a:gd name="T19" fmla="*/ 152 h 173"/>
              <a:gd name="T20" fmla="*/ 10 w 86"/>
              <a:gd name="T21" fmla="*/ 165 h 173"/>
              <a:gd name="T22" fmla="*/ 2 w 86"/>
              <a:gd name="T23" fmla="*/ 165 h 173"/>
              <a:gd name="T24" fmla="*/ 2 w 86"/>
              <a:gd name="T25" fmla="*/ 173 h 173"/>
              <a:gd name="T26" fmla="*/ 44 w 86"/>
              <a:gd name="T27" fmla="*/ 172 h 173"/>
              <a:gd name="T28" fmla="*/ 86 w 86"/>
              <a:gd name="T29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6" h="173">
                <a:moveTo>
                  <a:pt x="86" y="173"/>
                </a:moveTo>
                <a:lnTo>
                  <a:pt x="86" y="165"/>
                </a:lnTo>
                <a:lnTo>
                  <a:pt x="78" y="165"/>
                </a:lnTo>
                <a:cubicBezTo>
                  <a:pt x="55" y="165"/>
                  <a:pt x="54" y="162"/>
                  <a:pt x="54" y="152"/>
                </a:cubicBezTo>
                <a:lnTo>
                  <a:pt x="54" y="6"/>
                </a:lnTo>
                <a:cubicBezTo>
                  <a:pt x="54" y="0"/>
                  <a:pt x="54" y="0"/>
                  <a:pt x="48" y="0"/>
                </a:cubicBezTo>
                <a:cubicBezTo>
                  <a:pt x="32" y="16"/>
                  <a:pt x="9" y="16"/>
                  <a:pt x="0" y="16"/>
                </a:cubicBezTo>
                <a:lnTo>
                  <a:pt x="0" y="24"/>
                </a:lnTo>
                <a:cubicBezTo>
                  <a:pt x="6" y="24"/>
                  <a:pt x="21" y="24"/>
                  <a:pt x="35" y="18"/>
                </a:cubicBezTo>
                <a:lnTo>
                  <a:pt x="35" y="152"/>
                </a:lnTo>
                <a:cubicBezTo>
                  <a:pt x="35" y="162"/>
                  <a:pt x="34" y="165"/>
                  <a:pt x="10" y="165"/>
                </a:cubicBezTo>
                <a:lnTo>
                  <a:pt x="2" y="165"/>
                </a:lnTo>
                <a:lnTo>
                  <a:pt x="2" y="173"/>
                </a:lnTo>
                <a:cubicBezTo>
                  <a:pt x="11" y="172"/>
                  <a:pt x="34" y="172"/>
                  <a:pt x="44" y="172"/>
                </a:cubicBezTo>
                <a:cubicBezTo>
                  <a:pt x="55" y="172"/>
                  <a:pt x="77" y="172"/>
                  <a:pt x="86" y="17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Freeform 88"/>
          <p:cNvSpPr>
            <a:spLocks/>
          </p:cNvSpPr>
          <p:nvPr/>
        </p:nvSpPr>
        <p:spPr bwMode="auto">
          <a:xfrm>
            <a:off x="3355975" y="2125663"/>
            <a:ext cx="115888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4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4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" name="Freeform 89"/>
          <p:cNvSpPr>
            <a:spLocks/>
          </p:cNvSpPr>
          <p:nvPr/>
        </p:nvSpPr>
        <p:spPr bwMode="auto">
          <a:xfrm>
            <a:off x="3471863" y="2184400"/>
            <a:ext cx="71438" cy="120650"/>
          </a:xfrm>
          <a:custGeom>
            <a:avLst/>
            <a:gdLst>
              <a:gd name="T0" fmla="*/ 103 w 103"/>
              <a:gd name="T1" fmla="*/ 128 h 173"/>
              <a:gd name="T2" fmla="*/ 97 w 103"/>
              <a:gd name="T3" fmla="*/ 128 h 173"/>
              <a:gd name="T4" fmla="*/ 91 w 103"/>
              <a:gd name="T5" fmla="*/ 151 h 173"/>
              <a:gd name="T6" fmla="*/ 67 w 103"/>
              <a:gd name="T7" fmla="*/ 153 h 173"/>
              <a:gd name="T8" fmla="*/ 20 w 103"/>
              <a:gd name="T9" fmla="*/ 153 h 173"/>
              <a:gd name="T10" fmla="*/ 47 w 103"/>
              <a:gd name="T11" fmla="*/ 126 h 173"/>
              <a:gd name="T12" fmla="*/ 103 w 103"/>
              <a:gd name="T13" fmla="*/ 50 h 173"/>
              <a:gd name="T14" fmla="*/ 48 w 103"/>
              <a:gd name="T15" fmla="*/ 0 h 173"/>
              <a:gd name="T16" fmla="*/ 0 w 103"/>
              <a:gd name="T17" fmla="*/ 47 h 173"/>
              <a:gd name="T18" fmla="*/ 13 w 103"/>
              <a:gd name="T19" fmla="*/ 61 h 173"/>
              <a:gd name="T20" fmla="*/ 27 w 103"/>
              <a:gd name="T21" fmla="*/ 48 h 173"/>
              <a:gd name="T22" fmla="*/ 13 w 103"/>
              <a:gd name="T23" fmla="*/ 34 h 173"/>
              <a:gd name="T24" fmla="*/ 10 w 103"/>
              <a:gd name="T25" fmla="*/ 34 h 173"/>
              <a:gd name="T26" fmla="*/ 45 w 103"/>
              <a:gd name="T27" fmla="*/ 8 h 173"/>
              <a:gd name="T28" fmla="*/ 80 w 103"/>
              <a:gd name="T29" fmla="*/ 50 h 173"/>
              <a:gd name="T30" fmla="*/ 52 w 103"/>
              <a:gd name="T31" fmla="*/ 108 h 173"/>
              <a:gd name="T32" fmla="*/ 3 w 103"/>
              <a:gd name="T33" fmla="*/ 163 h 173"/>
              <a:gd name="T34" fmla="*/ 0 w 103"/>
              <a:gd name="T35" fmla="*/ 173 h 173"/>
              <a:gd name="T36" fmla="*/ 96 w 103"/>
              <a:gd name="T37" fmla="*/ 173 h 173"/>
              <a:gd name="T38" fmla="*/ 103 w 103"/>
              <a:gd name="T39" fmla="*/ 128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3" h="173">
                <a:moveTo>
                  <a:pt x="103" y="128"/>
                </a:moveTo>
                <a:lnTo>
                  <a:pt x="97" y="128"/>
                </a:lnTo>
                <a:cubicBezTo>
                  <a:pt x="96" y="135"/>
                  <a:pt x="94" y="147"/>
                  <a:pt x="91" y="151"/>
                </a:cubicBezTo>
                <a:cubicBezTo>
                  <a:pt x="89" y="153"/>
                  <a:pt x="72" y="153"/>
                  <a:pt x="67" y="153"/>
                </a:cubicBezTo>
                <a:lnTo>
                  <a:pt x="20" y="153"/>
                </a:lnTo>
                <a:lnTo>
                  <a:pt x="47" y="126"/>
                </a:lnTo>
                <a:cubicBezTo>
                  <a:pt x="88" y="90"/>
                  <a:pt x="103" y="76"/>
                  <a:pt x="103" y="50"/>
                </a:cubicBezTo>
                <a:cubicBezTo>
                  <a:pt x="103" y="21"/>
                  <a:pt x="80" y="0"/>
                  <a:pt x="48" y="0"/>
                </a:cubicBezTo>
                <a:cubicBezTo>
                  <a:pt x="19" y="0"/>
                  <a:pt x="0" y="24"/>
                  <a:pt x="0" y="47"/>
                </a:cubicBezTo>
                <a:cubicBezTo>
                  <a:pt x="0" y="61"/>
                  <a:pt x="13" y="61"/>
                  <a:pt x="13" y="61"/>
                </a:cubicBezTo>
                <a:cubicBezTo>
                  <a:pt x="18" y="61"/>
                  <a:pt x="27" y="58"/>
                  <a:pt x="27" y="48"/>
                </a:cubicBezTo>
                <a:cubicBezTo>
                  <a:pt x="27" y="41"/>
                  <a:pt x="22" y="34"/>
                  <a:pt x="13" y="34"/>
                </a:cubicBezTo>
                <a:cubicBezTo>
                  <a:pt x="11" y="34"/>
                  <a:pt x="11" y="34"/>
                  <a:pt x="10" y="34"/>
                </a:cubicBezTo>
                <a:cubicBezTo>
                  <a:pt x="16" y="17"/>
                  <a:pt x="30" y="8"/>
                  <a:pt x="45" y="8"/>
                </a:cubicBezTo>
                <a:cubicBezTo>
                  <a:pt x="69" y="8"/>
                  <a:pt x="80" y="29"/>
                  <a:pt x="80" y="50"/>
                </a:cubicBezTo>
                <a:cubicBezTo>
                  <a:pt x="80" y="71"/>
                  <a:pt x="67" y="92"/>
                  <a:pt x="52" y="108"/>
                </a:cubicBezTo>
                <a:lnTo>
                  <a:pt x="3" y="163"/>
                </a:lnTo>
                <a:cubicBezTo>
                  <a:pt x="0" y="166"/>
                  <a:pt x="0" y="167"/>
                  <a:pt x="0" y="173"/>
                </a:cubicBezTo>
                <a:lnTo>
                  <a:pt x="96" y="173"/>
                </a:lnTo>
                <a:lnTo>
                  <a:pt x="103" y="1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Freeform 90"/>
          <p:cNvSpPr>
            <a:spLocks/>
          </p:cNvSpPr>
          <p:nvPr/>
        </p:nvSpPr>
        <p:spPr bwMode="auto">
          <a:xfrm>
            <a:off x="3729038" y="212566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Freeform 91"/>
          <p:cNvSpPr>
            <a:spLocks/>
          </p:cNvSpPr>
          <p:nvPr/>
        </p:nvSpPr>
        <p:spPr bwMode="auto">
          <a:xfrm>
            <a:off x="3841750" y="2184400"/>
            <a:ext cx="74613" cy="123825"/>
          </a:xfrm>
          <a:custGeom>
            <a:avLst/>
            <a:gdLst>
              <a:gd name="T0" fmla="*/ 108 w 108"/>
              <a:gd name="T1" fmla="*/ 128 h 179"/>
              <a:gd name="T2" fmla="*/ 64 w 108"/>
              <a:gd name="T3" fmla="*/ 81 h 179"/>
              <a:gd name="T4" fmla="*/ 101 w 108"/>
              <a:gd name="T5" fmla="*/ 36 h 179"/>
              <a:gd name="T6" fmla="*/ 53 w 108"/>
              <a:gd name="T7" fmla="*/ 0 h 179"/>
              <a:gd name="T8" fmla="*/ 7 w 108"/>
              <a:gd name="T9" fmla="*/ 35 h 179"/>
              <a:gd name="T10" fmla="*/ 20 w 108"/>
              <a:gd name="T11" fmla="*/ 49 h 179"/>
              <a:gd name="T12" fmla="*/ 33 w 108"/>
              <a:gd name="T13" fmla="*/ 35 h 179"/>
              <a:gd name="T14" fmla="*/ 17 w 108"/>
              <a:gd name="T15" fmla="*/ 22 h 179"/>
              <a:gd name="T16" fmla="*/ 52 w 108"/>
              <a:gd name="T17" fmla="*/ 6 h 179"/>
              <a:gd name="T18" fmla="*/ 77 w 108"/>
              <a:gd name="T19" fmla="*/ 35 h 179"/>
              <a:gd name="T20" fmla="*/ 70 w 108"/>
              <a:gd name="T21" fmla="*/ 65 h 179"/>
              <a:gd name="T22" fmla="*/ 46 w 108"/>
              <a:gd name="T23" fmla="*/ 79 h 179"/>
              <a:gd name="T24" fmla="*/ 36 w 108"/>
              <a:gd name="T25" fmla="*/ 79 h 179"/>
              <a:gd name="T26" fmla="*/ 32 w 108"/>
              <a:gd name="T27" fmla="*/ 82 h 179"/>
              <a:gd name="T28" fmla="*/ 39 w 108"/>
              <a:gd name="T29" fmla="*/ 85 h 179"/>
              <a:gd name="T30" fmla="*/ 50 w 108"/>
              <a:gd name="T31" fmla="*/ 85 h 179"/>
              <a:gd name="T32" fmla="*/ 81 w 108"/>
              <a:gd name="T33" fmla="*/ 128 h 179"/>
              <a:gd name="T34" fmla="*/ 52 w 108"/>
              <a:gd name="T35" fmla="*/ 171 h 179"/>
              <a:gd name="T36" fmla="*/ 12 w 108"/>
              <a:gd name="T37" fmla="*/ 152 h 179"/>
              <a:gd name="T38" fmla="*/ 29 w 108"/>
              <a:gd name="T39" fmla="*/ 137 h 179"/>
              <a:gd name="T40" fmla="*/ 15 w 108"/>
              <a:gd name="T41" fmla="*/ 123 h 179"/>
              <a:gd name="T42" fmla="*/ 0 w 108"/>
              <a:gd name="T43" fmla="*/ 138 h 179"/>
              <a:gd name="T44" fmla="*/ 52 w 108"/>
              <a:gd name="T45" fmla="*/ 179 h 179"/>
              <a:gd name="T46" fmla="*/ 108 w 108"/>
              <a:gd name="T47" fmla="*/ 12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8" h="179">
                <a:moveTo>
                  <a:pt x="108" y="128"/>
                </a:moveTo>
                <a:cubicBezTo>
                  <a:pt x="108" y="107"/>
                  <a:pt x="91" y="87"/>
                  <a:pt x="64" y="81"/>
                </a:cubicBezTo>
                <a:cubicBezTo>
                  <a:pt x="86" y="74"/>
                  <a:pt x="101" y="56"/>
                  <a:pt x="101" y="36"/>
                </a:cubicBezTo>
                <a:cubicBezTo>
                  <a:pt x="101" y="14"/>
                  <a:pt x="78" y="0"/>
                  <a:pt x="53" y="0"/>
                </a:cubicBezTo>
                <a:cubicBezTo>
                  <a:pt x="27" y="0"/>
                  <a:pt x="7" y="15"/>
                  <a:pt x="7" y="35"/>
                </a:cubicBezTo>
                <a:cubicBezTo>
                  <a:pt x="7" y="44"/>
                  <a:pt x="13" y="49"/>
                  <a:pt x="20" y="49"/>
                </a:cubicBezTo>
                <a:cubicBezTo>
                  <a:pt x="28" y="49"/>
                  <a:pt x="33" y="43"/>
                  <a:pt x="33" y="35"/>
                </a:cubicBezTo>
                <a:cubicBezTo>
                  <a:pt x="33" y="22"/>
                  <a:pt x="21" y="22"/>
                  <a:pt x="17" y="22"/>
                </a:cubicBezTo>
                <a:cubicBezTo>
                  <a:pt x="25" y="10"/>
                  <a:pt x="43" y="6"/>
                  <a:pt x="52" y="6"/>
                </a:cubicBezTo>
                <a:cubicBezTo>
                  <a:pt x="63" y="6"/>
                  <a:pt x="77" y="12"/>
                  <a:pt x="77" y="35"/>
                </a:cubicBezTo>
                <a:cubicBezTo>
                  <a:pt x="77" y="38"/>
                  <a:pt x="76" y="54"/>
                  <a:pt x="70" y="65"/>
                </a:cubicBezTo>
                <a:cubicBezTo>
                  <a:pt x="62" y="77"/>
                  <a:pt x="53" y="78"/>
                  <a:pt x="46" y="79"/>
                </a:cubicBezTo>
                <a:cubicBezTo>
                  <a:pt x="44" y="79"/>
                  <a:pt x="38" y="79"/>
                  <a:pt x="36" y="79"/>
                </a:cubicBezTo>
                <a:cubicBezTo>
                  <a:pt x="34" y="80"/>
                  <a:pt x="32" y="80"/>
                  <a:pt x="32" y="82"/>
                </a:cubicBezTo>
                <a:cubicBezTo>
                  <a:pt x="32" y="85"/>
                  <a:pt x="34" y="85"/>
                  <a:pt x="39" y="85"/>
                </a:cubicBezTo>
                <a:lnTo>
                  <a:pt x="50" y="85"/>
                </a:lnTo>
                <a:cubicBezTo>
                  <a:pt x="71" y="85"/>
                  <a:pt x="81" y="103"/>
                  <a:pt x="81" y="128"/>
                </a:cubicBezTo>
                <a:cubicBezTo>
                  <a:pt x="81" y="164"/>
                  <a:pt x="63" y="171"/>
                  <a:pt x="52" y="171"/>
                </a:cubicBezTo>
                <a:cubicBezTo>
                  <a:pt x="41" y="171"/>
                  <a:pt x="21" y="167"/>
                  <a:pt x="12" y="152"/>
                </a:cubicBezTo>
                <a:cubicBezTo>
                  <a:pt x="21" y="153"/>
                  <a:pt x="29" y="147"/>
                  <a:pt x="29" y="137"/>
                </a:cubicBezTo>
                <a:cubicBezTo>
                  <a:pt x="29" y="128"/>
                  <a:pt x="22" y="123"/>
                  <a:pt x="15" y="123"/>
                </a:cubicBezTo>
                <a:cubicBezTo>
                  <a:pt x="8" y="123"/>
                  <a:pt x="0" y="126"/>
                  <a:pt x="0" y="138"/>
                </a:cubicBezTo>
                <a:cubicBezTo>
                  <a:pt x="0" y="161"/>
                  <a:pt x="24" y="179"/>
                  <a:pt x="52" y="179"/>
                </a:cubicBezTo>
                <a:cubicBezTo>
                  <a:pt x="84" y="179"/>
                  <a:pt x="108" y="155"/>
                  <a:pt x="108" y="1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Freeform 92"/>
          <p:cNvSpPr>
            <a:spLocks/>
          </p:cNvSpPr>
          <p:nvPr/>
        </p:nvSpPr>
        <p:spPr bwMode="auto">
          <a:xfrm>
            <a:off x="4100513" y="212566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8 w 164"/>
              <a:gd name="T3" fmla="*/ 0 h 181"/>
              <a:gd name="T4" fmla="*/ 129 w 164"/>
              <a:gd name="T5" fmla="*/ 18 h 181"/>
              <a:gd name="T6" fmla="*/ 134 w 164"/>
              <a:gd name="T7" fmla="*/ 29 h 181"/>
              <a:gd name="T8" fmla="*/ 145 w 164"/>
              <a:gd name="T9" fmla="*/ 61 h 181"/>
              <a:gd name="T10" fmla="*/ 80 w 164"/>
              <a:gd name="T11" fmla="*/ 172 h 181"/>
              <a:gd name="T12" fmla="*/ 54 w 164"/>
              <a:gd name="T13" fmla="*/ 139 h 181"/>
              <a:gd name="T14" fmla="*/ 77 w 164"/>
              <a:gd name="T15" fmla="*/ 52 h 181"/>
              <a:gd name="T16" fmla="*/ 82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1 w 164"/>
              <a:gd name="T27" fmla="*/ 9 h 181"/>
              <a:gd name="T28" fmla="*/ 59 w 164"/>
              <a:gd name="T29" fmla="*/ 20 h 181"/>
              <a:gd name="T30" fmla="*/ 50 w 164"/>
              <a:gd name="T31" fmla="*/ 56 h 181"/>
              <a:gd name="T32" fmla="*/ 29 w 164"/>
              <a:gd name="T33" fmla="*/ 133 h 181"/>
              <a:gd name="T34" fmla="*/ 79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8" y="0"/>
                </a:cubicBezTo>
                <a:cubicBezTo>
                  <a:pt x="139" y="0"/>
                  <a:pt x="129" y="9"/>
                  <a:pt x="129" y="18"/>
                </a:cubicBezTo>
                <a:cubicBezTo>
                  <a:pt x="129" y="24"/>
                  <a:pt x="131" y="26"/>
                  <a:pt x="134" y="29"/>
                </a:cubicBezTo>
                <a:cubicBezTo>
                  <a:pt x="143" y="40"/>
                  <a:pt x="145" y="52"/>
                  <a:pt x="145" y="61"/>
                </a:cubicBezTo>
                <a:cubicBezTo>
                  <a:pt x="145" y="72"/>
                  <a:pt x="126" y="172"/>
                  <a:pt x="80" y="172"/>
                </a:cubicBezTo>
                <a:cubicBezTo>
                  <a:pt x="58" y="172"/>
                  <a:pt x="54" y="152"/>
                  <a:pt x="54" y="139"/>
                </a:cubicBezTo>
                <a:cubicBezTo>
                  <a:pt x="54" y="116"/>
                  <a:pt x="67" y="81"/>
                  <a:pt x="77" y="52"/>
                </a:cubicBezTo>
                <a:cubicBezTo>
                  <a:pt x="79" y="46"/>
                  <a:pt x="82" y="40"/>
                  <a:pt x="82" y="32"/>
                </a:cubicBezTo>
                <a:cubicBezTo>
                  <a:pt x="82" y="12"/>
                  <a:pt x="69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2" y="65"/>
                  <a:pt x="13" y="59"/>
                </a:cubicBezTo>
                <a:cubicBezTo>
                  <a:pt x="17" y="47"/>
                  <a:pt x="27" y="9"/>
                  <a:pt x="51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50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9" y="181"/>
                </a:cubicBezTo>
                <a:cubicBezTo>
                  <a:pt x="146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Freeform 93"/>
          <p:cNvSpPr>
            <a:spLocks noEditPoints="1"/>
          </p:cNvSpPr>
          <p:nvPr/>
        </p:nvSpPr>
        <p:spPr bwMode="auto">
          <a:xfrm>
            <a:off x="4211638" y="2181225"/>
            <a:ext cx="79375" cy="123825"/>
          </a:xfrm>
          <a:custGeom>
            <a:avLst/>
            <a:gdLst>
              <a:gd name="T0" fmla="*/ 115 w 115"/>
              <a:gd name="T1" fmla="*/ 133 h 176"/>
              <a:gd name="T2" fmla="*/ 115 w 115"/>
              <a:gd name="T3" fmla="*/ 125 h 176"/>
              <a:gd name="T4" fmla="*/ 89 w 115"/>
              <a:gd name="T5" fmla="*/ 125 h 176"/>
              <a:gd name="T6" fmla="*/ 89 w 115"/>
              <a:gd name="T7" fmla="*/ 7 h 176"/>
              <a:gd name="T8" fmla="*/ 85 w 115"/>
              <a:gd name="T9" fmla="*/ 0 h 176"/>
              <a:gd name="T10" fmla="*/ 79 w 115"/>
              <a:gd name="T11" fmla="*/ 3 h 176"/>
              <a:gd name="T12" fmla="*/ 0 w 115"/>
              <a:gd name="T13" fmla="*/ 125 h 176"/>
              <a:gd name="T14" fmla="*/ 0 w 115"/>
              <a:gd name="T15" fmla="*/ 133 h 176"/>
              <a:gd name="T16" fmla="*/ 69 w 115"/>
              <a:gd name="T17" fmla="*/ 133 h 176"/>
              <a:gd name="T18" fmla="*/ 69 w 115"/>
              <a:gd name="T19" fmla="*/ 156 h 176"/>
              <a:gd name="T20" fmla="*/ 49 w 115"/>
              <a:gd name="T21" fmla="*/ 168 h 176"/>
              <a:gd name="T22" fmla="*/ 44 w 115"/>
              <a:gd name="T23" fmla="*/ 168 h 176"/>
              <a:gd name="T24" fmla="*/ 44 w 115"/>
              <a:gd name="T25" fmla="*/ 176 h 176"/>
              <a:gd name="T26" fmla="*/ 79 w 115"/>
              <a:gd name="T27" fmla="*/ 175 h 176"/>
              <a:gd name="T28" fmla="*/ 114 w 115"/>
              <a:gd name="T29" fmla="*/ 176 h 176"/>
              <a:gd name="T30" fmla="*/ 114 w 115"/>
              <a:gd name="T31" fmla="*/ 168 h 176"/>
              <a:gd name="T32" fmla="*/ 109 w 115"/>
              <a:gd name="T33" fmla="*/ 168 h 176"/>
              <a:gd name="T34" fmla="*/ 89 w 115"/>
              <a:gd name="T35" fmla="*/ 156 h 176"/>
              <a:gd name="T36" fmla="*/ 89 w 115"/>
              <a:gd name="T37" fmla="*/ 133 h 176"/>
              <a:gd name="T38" fmla="*/ 115 w 115"/>
              <a:gd name="T39" fmla="*/ 133 h 176"/>
              <a:gd name="T40" fmla="*/ 70 w 115"/>
              <a:gd name="T41" fmla="*/ 125 h 176"/>
              <a:gd name="T42" fmla="*/ 7 w 115"/>
              <a:gd name="T43" fmla="*/ 125 h 176"/>
              <a:gd name="T44" fmla="*/ 70 w 115"/>
              <a:gd name="T45" fmla="*/ 28 h 176"/>
              <a:gd name="T46" fmla="*/ 70 w 115"/>
              <a:gd name="T47" fmla="*/ 12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5" h="176">
                <a:moveTo>
                  <a:pt x="115" y="133"/>
                </a:moveTo>
                <a:lnTo>
                  <a:pt x="115" y="125"/>
                </a:lnTo>
                <a:lnTo>
                  <a:pt x="89" y="125"/>
                </a:lnTo>
                <a:lnTo>
                  <a:pt x="89" y="7"/>
                </a:lnTo>
                <a:cubicBezTo>
                  <a:pt x="89" y="1"/>
                  <a:pt x="89" y="0"/>
                  <a:pt x="85" y="0"/>
                </a:cubicBezTo>
                <a:cubicBezTo>
                  <a:pt x="82" y="0"/>
                  <a:pt x="82" y="0"/>
                  <a:pt x="79" y="3"/>
                </a:cubicBezTo>
                <a:lnTo>
                  <a:pt x="0" y="125"/>
                </a:lnTo>
                <a:lnTo>
                  <a:pt x="0" y="133"/>
                </a:lnTo>
                <a:lnTo>
                  <a:pt x="69" y="133"/>
                </a:lnTo>
                <a:lnTo>
                  <a:pt x="69" y="156"/>
                </a:lnTo>
                <a:cubicBezTo>
                  <a:pt x="69" y="165"/>
                  <a:pt x="68" y="168"/>
                  <a:pt x="49" y="168"/>
                </a:cubicBezTo>
                <a:lnTo>
                  <a:pt x="44" y="168"/>
                </a:lnTo>
                <a:lnTo>
                  <a:pt x="44" y="176"/>
                </a:lnTo>
                <a:cubicBezTo>
                  <a:pt x="54" y="175"/>
                  <a:pt x="68" y="175"/>
                  <a:pt x="79" y="175"/>
                </a:cubicBezTo>
                <a:cubicBezTo>
                  <a:pt x="90" y="175"/>
                  <a:pt x="103" y="175"/>
                  <a:pt x="114" y="176"/>
                </a:cubicBezTo>
                <a:lnTo>
                  <a:pt x="114" y="168"/>
                </a:lnTo>
                <a:lnTo>
                  <a:pt x="109" y="168"/>
                </a:lnTo>
                <a:cubicBezTo>
                  <a:pt x="89" y="168"/>
                  <a:pt x="89" y="165"/>
                  <a:pt x="89" y="156"/>
                </a:cubicBezTo>
                <a:lnTo>
                  <a:pt x="89" y="133"/>
                </a:lnTo>
                <a:lnTo>
                  <a:pt x="115" y="133"/>
                </a:lnTo>
                <a:close/>
                <a:moveTo>
                  <a:pt x="70" y="125"/>
                </a:moveTo>
                <a:lnTo>
                  <a:pt x="7" y="125"/>
                </a:lnTo>
                <a:lnTo>
                  <a:pt x="70" y="28"/>
                </a:lnTo>
                <a:lnTo>
                  <a:pt x="70" y="1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Freeform 94"/>
          <p:cNvSpPr>
            <a:spLocks/>
          </p:cNvSpPr>
          <p:nvPr/>
        </p:nvSpPr>
        <p:spPr bwMode="auto">
          <a:xfrm>
            <a:off x="4473575" y="212566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4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4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Freeform 95"/>
          <p:cNvSpPr>
            <a:spLocks/>
          </p:cNvSpPr>
          <p:nvPr/>
        </p:nvSpPr>
        <p:spPr bwMode="auto">
          <a:xfrm>
            <a:off x="4587875" y="2184400"/>
            <a:ext cx="71438" cy="123825"/>
          </a:xfrm>
          <a:custGeom>
            <a:avLst/>
            <a:gdLst>
              <a:gd name="T0" fmla="*/ 103 w 103"/>
              <a:gd name="T1" fmla="*/ 121 h 179"/>
              <a:gd name="T2" fmla="*/ 54 w 103"/>
              <a:gd name="T3" fmla="*/ 64 h 179"/>
              <a:gd name="T4" fmla="*/ 21 w 103"/>
              <a:gd name="T5" fmla="*/ 77 h 179"/>
              <a:gd name="T6" fmla="*/ 21 w 103"/>
              <a:gd name="T7" fmla="*/ 26 h 179"/>
              <a:gd name="T8" fmla="*/ 43 w 103"/>
              <a:gd name="T9" fmla="*/ 30 h 179"/>
              <a:gd name="T10" fmla="*/ 93 w 103"/>
              <a:gd name="T11" fmla="*/ 3 h 179"/>
              <a:gd name="T12" fmla="*/ 91 w 103"/>
              <a:gd name="T13" fmla="*/ 0 h 179"/>
              <a:gd name="T14" fmla="*/ 89 w 103"/>
              <a:gd name="T15" fmla="*/ 1 h 179"/>
              <a:gd name="T16" fmla="*/ 53 w 103"/>
              <a:gd name="T17" fmla="*/ 8 h 179"/>
              <a:gd name="T18" fmla="*/ 19 w 103"/>
              <a:gd name="T19" fmla="*/ 1 h 179"/>
              <a:gd name="T20" fmla="*/ 16 w 103"/>
              <a:gd name="T21" fmla="*/ 0 h 179"/>
              <a:gd name="T22" fmla="*/ 13 w 103"/>
              <a:gd name="T23" fmla="*/ 6 h 179"/>
              <a:gd name="T24" fmla="*/ 13 w 103"/>
              <a:gd name="T25" fmla="*/ 83 h 179"/>
              <a:gd name="T26" fmla="*/ 17 w 103"/>
              <a:gd name="T27" fmla="*/ 90 h 179"/>
              <a:gd name="T28" fmla="*/ 20 w 103"/>
              <a:gd name="T29" fmla="*/ 88 h 179"/>
              <a:gd name="T30" fmla="*/ 54 w 103"/>
              <a:gd name="T31" fmla="*/ 69 h 179"/>
              <a:gd name="T32" fmla="*/ 76 w 103"/>
              <a:gd name="T33" fmla="*/ 86 h 179"/>
              <a:gd name="T34" fmla="*/ 80 w 103"/>
              <a:gd name="T35" fmla="*/ 119 h 179"/>
              <a:gd name="T36" fmla="*/ 74 w 103"/>
              <a:gd name="T37" fmla="*/ 154 h 179"/>
              <a:gd name="T38" fmla="*/ 46 w 103"/>
              <a:gd name="T39" fmla="*/ 171 h 179"/>
              <a:gd name="T40" fmla="*/ 8 w 103"/>
              <a:gd name="T41" fmla="*/ 142 h 179"/>
              <a:gd name="T42" fmla="*/ 12 w 103"/>
              <a:gd name="T43" fmla="*/ 143 h 179"/>
              <a:gd name="T44" fmla="*/ 25 w 103"/>
              <a:gd name="T45" fmla="*/ 130 h 179"/>
              <a:gd name="T46" fmla="*/ 12 w 103"/>
              <a:gd name="T47" fmla="*/ 117 h 179"/>
              <a:gd name="T48" fmla="*/ 0 w 103"/>
              <a:gd name="T49" fmla="*/ 131 h 179"/>
              <a:gd name="T50" fmla="*/ 47 w 103"/>
              <a:gd name="T51" fmla="*/ 179 h 179"/>
              <a:gd name="T52" fmla="*/ 103 w 103"/>
              <a:gd name="T53" fmla="*/ 121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3" h="179">
                <a:moveTo>
                  <a:pt x="103" y="121"/>
                </a:moveTo>
                <a:cubicBezTo>
                  <a:pt x="103" y="90"/>
                  <a:pt x="82" y="64"/>
                  <a:pt x="54" y="64"/>
                </a:cubicBezTo>
                <a:cubicBezTo>
                  <a:pt x="42" y="64"/>
                  <a:pt x="30" y="68"/>
                  <a:pt x="21" y="77"/>
                </a:cubicBezTo>
                <a:lnTo>
                  <a:pt x="21" y="26"/>
                </a:lnTo>
                <a:cubicBezTo>
                  <a:pt x="26" y="28"/>
                  <a:pt x="35" y="30"/>
                  <a:pt x="43" y="30"/>
                </a:cubicBezTo>
                <a:cubicBezTo>
                  <a:pt x="75" y="30"/>
                  <a:pt x="93" y="6"/>
                  <a:pt x="93" y="3"/>
                </a:cubicBezTo>
                <a:cubicBezTo>
                  <a:pt x="93" y="1"/>
                  <a:pt x="93" y="0"/>
                  <a:pt x="91" y="0"/>
                </a:cubicBezTo>
                <a:cubicBezTo>
                  <a:pt x="91" y="0"/>
                  <a:pt x="90" y="0"/>
                  <a:pt x="89" y="1"/>
                </a:cubicBezTo>
                <a:cubicBezTo>
                  <a:pt x="83" y="3"/>
                  <a:pt x="71" y="8"/>
                  <a:pt x="53" y="8"/>
                </a:cubicBezTo>
                <a:cubicBezTo>
                  <a:pt x="43" y="8"/>
                  <a:pt x="31" y="6"/>
                  <a:pt x="19" y="1"/>
                </a:cubicBezTo>
                <a:cubicBezTo>
                  <a:pt x="17" y="0"/>
                  <a:pt x="16" y="0"/>
                  <a:pt x="16" y="0"/>
                </a:cubicBezTo>
                <a:cubicBezTo>
                  <a:pt x="13" y="0"/>
                  <a:pt x="13" y="2"/>
                  <a:pt x="13" y="6"/>
                </a:cubicBezTo>
                <a:lnTo>
                  <a:pt x="13" y="83"/>
                </a:lnTo>
                <a:cubicBezTo>
                  <a:pt x="13" y="88"/>
                  <a:pt x="13" y="90"/>
                  <a:pt x="17" y="90"/>
                </a:cubicBezTo>
                <a:cubicBezTo>
                  <a:pt x="18" y="90"/>
                  <a:pt x="19" y="89"/>
                  <a:pt x="20" y="88"/>
                </a:cubicBezTo>
                <a:cubicBezTo>
                  <a:pt x="23" y="83"/>
                  <a:pt x="32" y="69"/>
                  <a:pt x="54" y="69"/>
                </a:cubicBezTo>
                <a:cubicBezTo>
                  <a:pt x="67" y="69"/>
                  <a:pt x="74" y="81"/>
                  <a:pt x="76" y="86"/>
                </a:cubicBezTo>
                <a:cubicBezTo>
                  <a:pt x="80" y="96"/>
                  <a:pt x="80" y="106"/>
                  <a:pt x="80" y="119"/>
                </a:cubicBezTo>
                <a:cubicBezTo>
                  <a:pt x="80" y="128"/>
                  <a:pt x="80" y="144"/>
                  <a:pt x="74" y="154"/>
                </a:cubicBezTo>
                <a:cubicBezTo>
                  <a:pt x="68" y="165"/>
                  <a:pt x="58" y="171"/>
                  <a:pt x="46" y="171"/>
                </a:cubicBezTo>
                <a:cubicBezTo>
                  <a:pt x="27" y="171"/>
                  <a:pt x="12" y="158"/>
                  <a:pt x="8" y="142"/>
                </a:cubicBezTo>
                <a:cubicBezTo>
                  <a:pt x="9" y="142"/>
                  <a:pt x="10" y="143"/>
                  <a:pt x="12" y="143"/>
                </a:cubicBezTo>
                <a:cubicBezTo>
                  <a:pt x="21" y="143"/>
                  <a:pt x="25" y="136"/>
                  <a:pt x="25" y="130"/>
                </a:cubicBezTo>
                <a:cubicBezTo>
                  <a:pt x="25" y="124"/>
                  <a:pt x="21" y="117"/>
                  <a:pt x="12" y="117"/>
                </a:cubicBezTo>
                <a:cubicBezTo>
                  <a:pt x="9" y="117"/>
                  <a:pt x="0" y="119"/>
                  <a:pt x="0" y="131"/>
                </a:cubicBezTo>
                <a:cubicBezTo>
                  <a:pt x="0" y="153"/>
                  <a:pt x="18" y="179"/>
                  <a:pt x="47" y="179"/>
                </a:cubicBezTo>
                <a:cubicBezTo>
                  <a:pt x="77" y="179"/>
                  <a:pt x="103" y="154"/>
                  <a:pt x="103" y="12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Freeform 96"/>
          <p:cNvSpPr>
            <a:spLocks/>
          </p:cNvSpPr>
          <p:nvPr/>
        </p:nvSpPr>
        <p:spPr bwMode="auto">
          <a:xfrm>
            <a:off x="4845050" y="212566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" name="Freeform 97"/>
          <p:cNvSpPr>
            <a:spLocks noEditPoints="1"/>
          </p:cNvSpPr>
          <p:nvPr/>
        </p:nvSpPr>
        <p:spPr bwMode="auto">
          <a:xfrm>
            <a:off x="4957763" y="2184400"/>
            <a:ext cx="76200" cy="123825"/>
          </a:xfrm>
          <a:custGeom>
            <a:avLst/>
            <a:gdLst>
              <a:gd name="T0" fmla="*/ 108 w 108"/>
              <a:gd name="T1" fmla="*/ 120 h 179"/>
              <a:gd name="T2" fmla="*/ 56 w 108"/>
              <a:gd name="T3" fmla="*/ 62 h 179"/>
              <a:gd name="T4" fmla="*/ 23 w 108"/>
              <a:gd name="T5" fmla="*/ 88 h 179"/>
              <a:gd name="T6" fmla="*/ 23 w 108"/>
              <a:gd name="T7" fmla="*/ 81 h 179"/>
              <a:gd name="T8" fmla="*/ 69 w 108"/>
              <a:gd name="T9" fmla="*/ 6 h 179"/>
              <a:gd name="T10" fmla="*/ 92 w 108"/>
              <a:gd name="T11" fmla="*/ 17 h 179"/>
              <a:gd name="T12" fmla="*/ 77 w 108"/>
              <a:gd name="T13" fmla="*/ 28 h 179"/>
              <a:gd name="T14" fmla="*/ 89 w 108"/>
              <a:gd name="T15" fmla="*/ 40 h 179"/>
              <a:gd name="T16" fmla="*/ 101 w 108"/>
              <a:gd name="T17" fmla="*/ 28 h 179"/>
              <a:gd name="T18" fmla="*/ 68 w 108"/>
              <a:gd name="T19" fmla="*/ 0 h 179"/>
              <a:gd name="T20" fmla="*/ 0 w 108"/>
              <a:gd name="T21" fmla="*/ 91 h 179"/>
              <a:gd name="T22" fmla="*/ 54 w 108"/>
              <a:gd name="T23" fmla="*/ 179 h 179"/>
              <a:gd name="T24" fmla="*/ 108 w 108"/>
              <a:gd name="T25" fmla="*/ 120 h 179"/>
              <a:gd name="T26" fmla="*/ 84 w 108"/>
              <a:gd name="T27" fmla="*/ 120 h 179"/>
              <a:gd name="T28" fmla="*/ 80 w 108"/>
              <a:gd name="T29" fmla="*/ 154 h 179"/>
              <a:gd name="T30" fmla="*/ 54 w 108"/>
              <a:gd name="T31" fmla="*/ 171 h 179"/>
              <a:gd name="T32" fmla="*/ 29 w 108"/>
              <a:gd name="T33" fmla="*/ 152 h 179"/>
              <a:gd name="T34" fmla="*/ 24 w 108"/>
              <a:gd name="T35" fmla="*/ 114 h 179"/>
              <a:gd name="T36" fmla="*/ 56 w 108"/>
              <a:gd name="T37" fmla="*/ 68 h 179"/>
              <a:gd name="T38" fmla="*/ 80 w 108"/>
              <a:gd name="T39" fmla="*/ 84 h 179"/>
              <a:gd name="T40" fmla="*/ 84 w 108"/>
              <a:gd name="T41" fmla="*/ 12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8" h="179">
                <a:moveTo>
                  <a:pt x="108" y="120"/>
                </a:moveTo>
                <a:cubicBezTo>
                  <a:pt x="108" y="87"/>
                  <a:pt x="85" y="62"/>
                  <a:pt x="56" y="62"/>
                </a:cubicBezTo>
                <a:cubicBezTo>
                  <a:pt x="38" y="62"/>
                  <a:pt x="29" y="75"/>
                  <a:pt x="23" y="88"/>
                </a:cubicBezTo>
                <a:lnTo>
                  <a:pt x="23" y="81"/>
                </a:lnTo>
                <a:cubicBezTo>
                  <a:pt x="23" y="16"/>
                  <a:pt x="56" y="6"/>
                  <a:pt x="69" y="6"/>
                </a:cubicBezTo>
                <a:cubicBezTo>
                  <a:pt x="75" y="6"/>
                  <a:pt x="86" y="8"/>
                  <a:pt x="92" y="17"/>
                </a:cubicBezTo>
                <a:cubicBezTo>
                  <a:pt x="88" y="17"/>
                  <a:pt x="77" y="17"/>
                  <a:pt x="77" y="28"/>
                </a:cubicBezTo>
                <a:cubicBezTo>
                  <a:pt x="77" y="36"/>
                  <a:pt x="84" y="40"/>
                  <a:pt x="89" y="40"/>
                </a:cubicBezTo>
                <a:cubicBezTo>
                  <a:pt x="94" y="40"/>
                  <a:pt x="101" y="38"/>
                  <a:pt x="101" y="28"/>
                </a:cubicBezTo>
                <a:cubicBezTo>
                  <a:pt x="101" y="12"/>
                  <a:pt x="90" y="0"/>
                  <a:pt x="68" y="0"/>
                </a:cubicBezTo>
                <a:cubicBezTo>
                  <a:pt x="35" y="0"/>
                  <a:pt x="0" y="33"/>
                  <a:pt x="0" y="91"/>
                </a:cubicBezTo>
                <a:cubicBezTo>
                  <a:pt x="0" y="160"/>
                  <a:pt x="30" y="179"/>
                  <a:pt x="54" y="179"/>
                </a:cubicBezTo>
                <a:cubicBezTo>
                  <a:pt x="83" y="179"/>
                  <a:pt x="108" y="154"/>
                  <a:pt x="108" y="120"/>
                </a:cubicBezTo>
                <a:close/>
                <a:moveTo>
                  <a:pt x="84" y="120"/>
                </a:moveTo>
                <a:cubicBezTo>
                  <a:pt x="84" y="132"/>
                  <a:pt x="84" y="145"/>
                  <a:pt x="80" y="154"/>
                </a:cubicBezTo>
                <a:cubicBezTo>
                  <a:pt x="72" y="170"/>
                  <a:pt x="60" y="171"/>
                  <a:pt x="54" y="171"/>
                </a:cubicBezTo>
                <a:cubicBezTo>
                  <a:pt x="38" y="171"/>
                  <a:pt x="30" y="156"/>
                  <a:pt x="29" y="152"/>
                </a:cubicBezTo>
                <a:cubicBezTo>
                  <a:pt x="24" y="140"/>
                  <a:pt x="24" y="119"/>
                  <a:pt x="24" y="114"/>
                </a:cubicBezTo>
                <a:cubicBezTo>
                  <a:pt x="24" y="94"/>
                  <a:pt x="32" y="68"/>
                  <a:pt x="56" y="68"/>
                </a:cubicBezTo>
                <a:cubicBezTo>
                  <a:pt x="60" y="68"/>
                  <a:pt x="72" y="68"/>
                  <a:pt x="80" y="84"/>
                </a:cubicBezTo>
                <a:cubicBezTo>
                  <a:pt x="84" y="94"/>
                  <a:pt x="84" y="107"/>
                  <a:pt x="84" y="1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1" name="Freeform 98"/>
          <p:cNvSpPr>
            <a:spLocks/>
          </p:cNvSpPr>
          <p:nvPr/>
        </p:nvSpPr>
        <p:spPr bwMode="auto">
          <a:xfrm>
            <a:off x="5216525" y="212566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8 w 164"/>
              <a:gd name="T3" fmla="*/ 0 h 181"/>
              <a:gd name="T4" fmla="*/ 129 w 164"/>
              <a:gd name="T5" fmla="*/ 18 h 181"/>
              <a:gd name="T6" fmla="*/ 134 w 164"/>
              <a:gd name="T7" fmla="*/ 29 h 181"/>
              <a:gd name="T8" fmla="*/ 145 w 164"/>
              <a:gd name="T9" fmla="*/ 61 h 181"/>
              <a:gd name="T10" fmla="*/ 80 w 164"/>
              <a:gd name="T11" fmla="*/ 172 h 181"/>
              <a:gd name="T12" fmla="*/ 54 w 164"/>
              <a:gd name="T13" fmla="*/ 139 h 181"/>
              <a:gd name="T14" fmla="*/ 77 w 164"/>
              <a:gd name="T15" fmla="*/ 52 h 181"/>
              <a:gd name="T16" fmla="*/ 82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1 w 164"/>
              <a:gd name="T27" fmla="*/ 9 h 181"/>
              <a:gd name="T28" fmla="*/ 59 w 164"/>
              <a:gd name="T29" fmla="*/ 20 h 181"/>
              <a:gd name="T30" fmla="*/ 50 w 164"/>
              <a:gd name="T31" fmla="*/ 56 h 181"/>
              <a:gd name="T32" fmla="*/ 29 w 164"/>
              <a:gd name="T33" fmla="*/ 133 h 181"/>
              <a:gd name="T34" fmla="*/ 79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8" y="0"/>
                </a:cubicBezTo>
                <a:cubicBezTo>
                  <a:pt x="139" y="0"/>
                  <a:pt x="129" y="9"/>
                  <a:pt x="129" y="18"/>
                </a:cubicBezTo>
                <a:cubicBezTo>
                  <a:pt x="129" y="24"/>
                  <a:pt x="131" y="26"/>
                  <a:pt x="134" y="29"/>
                </a:cubicBezTo>
                <a:cubicBezTo>
                  <a:pt x="143" y="40"/>
                  <a:pt x="145" y="52"/>
                  <a:pt x="145" y="61"/>
                </a:cubicBezTo>
                <a:cubicBezTo>
                  <a:pt x="145" y="72"/>
                  <a:pt x="126" y="172"/>
                  <a:pt x="80" y="172"/>
                </a:cubicBezTo>
                <a:cubicBezTo>
                  <a:pt x="58" y="172"/>
                  <a:pt x="54" y="152"/>
                  <a:pt x="54" y="139"/>
                </a:cubicBezTo>
                <a:cubicBezTo>
                  <a:pt x="54" y="116"/>
                  <a:pt x="67" y="81"/>
                  <a:pt x="77" y="52"/>
                </a:cubicBezTo>
                <a:cubicBezTo>
                  <a:pt x="79" y="46"/>
                  <a:pt x="82" y="40"/>
                  <a:pt x="82" y="32"/>
                </a:cubicBezTo>
                <a:cubicBezTo>
                  <a:pt x="82" y="12"/>
                  <a:pt x="69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2" y="65"/>
                  <a:pt x="13" y="59"/>
                </a:cubicBezTo>
                <a:cubicBezTo>
                  <a:pt x="17" y="47"/>
                  <a:pt x="27" y="9"/>
                  <a:pt x="51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50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9" y="181"/>
                </a:cubicBezTo>
                <a:cubicBezTo>
                  <a:pt x="146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" name="Freeform 99"/>
          <p:cNvSpPr>
            <a:spLocks/>
          </p:cNvSpPr>
          <p:nvPr/>
        </p:nvSpPr>
        <p:spPr bwMode="auto">
          <a:xfrm>
            <a:off x="5332413" y="2181225"/>
            <a:ext cx="77788" cy="127000"/>
          </a:xfrm>
          <a:custGeom>
            <a:avLst/>
            <a:gdLst>
              <a:gd name="T0" fmla="*/ 111 w 111"/>
              <a:gd name="T1" fmla="*/ 8 h 182"/>
              <a:gd name="T2" fmla="*/ 48 w 111"/>
              <a:gd name="T3" fmla="*/ 8 h 182"/>
              <a:gd name="T4" fmla="*/ 15 w 111"/>
              <a:gd name="T5" fmla="*/ 0 h 182"/>
              <a:gd name="T6" fmla="*/ 8 w 111"/>
              <a:gd name="T7" fmla="*/ 0 h 182"/>
              <a:gd name="T8" fmla="*/ 0 w 111"/>
              <a:gd name="T9" fmla="*/ 54 h 182"/>
              <a:gd name="T10" fmla="*/ 6 w 111"/>
              <a:gd name="T11" fmla="*/ 54 h 182"/>
              <a:gd name="T12" fmla="*/ 13 w 111"/>
              <a:gd name="T13" fmla="*/ 30 h 182"/>
              <a:gd name="T14" fmla="*/ 38 w 111"/>
              <a:gd name="T15" fmla="*/ 28 h 182"/>
              <a:gd name="T16" fmla="*/ 92 w 111"/>
              <a:gd name="T17" fmla="*/ 28 h 182"/>
              <a:gd name="T18" fmla="*/ 63 w 111"/>
              <a:gd name="T19" fmla="*/ 70 h 182"/>
              <a:gd name="T20" fmla="*/ 31 w 111"/>
              <a:gd name="T21" fmla="*/ 167 h 182"/>
              <a:gd name="T22" fmla="*/ 43 w 111"/>
              <a:gd name="T23" fmla="*/ 182 h 182"/>
              <a:gd name="T24" fmla="*/ 55 w 111"/>
              <a:gd name="T25" fmla="*/ 167 h 182"/>
              <a:gd name="T26" fmla="*/ 55 w 111"/>
              <a:gd name="T27" fmla="*/ 154 h 182"/>
              <a:gd name="T28" fmla="*/ 58 w 111"/>
              <a:gd name="T29" fmla="*/ 111 h 182"/>
              <a:gd name="T30" fmla="*/ 74 w 111"/>
              <a:gd name="T31" fmla="*/ 67 h 182"/>
              <a:gd name="T32" fmla="*/ 109 w 111"/>
              <a:gd name="T33" fmla="*/ 18 h 182"/>
              <a:gd name="T34" fmla="*/ 111 w 111"/>
              <a:gd name="T35" fmla="*/ 8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1" h="182">
                <a:moveTo>
                  <a:pt x="111" y="8"/>
                </a:moveTo>
                <a:lnTo>
                  <a:pt x="48" y="8"/>
                </a:lnTo>
                <a:cubicBezTo>
                  <a:pt x="17" y="8"/>
                  <a:pt x="16" y="5"/>
                  <a:pt x="15" y="0"/>
                </a:cubicBezTo>
                <a:lnTo>
                  <a:pt x="8" y="0"/>
                </a:lnTo>
                <a:lnTo>
                  <a:pt x="0" y="54"/>
                </a:lnTo>
                <a:lnTo>
                  <a:pt x="6" y="54"/>
                </a:lnTo>
                <a:cubicBezTo>
                  <a:pt x="7" y="50"/>
                  <a:pt x="10" y="33"/>
                  <a:pt x="13" y="30"/>
                </a:cubicBezTo>
                <a:cubicBezTo>
                  <a:pt x="15" y="28"/>
                  <a:pt x="35" y="28"/>
                  <a:pt x="38" y="28"/>
                </a:cubicBezTo>
                <a:lnTo>
                  <a:pt x="92" y="28"/>
                </a:lnTo>
                <a:lnTo>
                  <a:pt x="63" y="70"/>
                </a:lnTo>
                <a:cubicBezTo>
                  <a:pt x="40" y="105"/>
                  <a:pt x="31" y="141"/>
                  <a:pt x="31" y="167"/>
                </a:cubicBezTo>
                <a:cubicBezTo>
                  <a:pt x="31" y="170"/>
                  <a:pt x="31" y="182"/>
                  <a:pt x="43" y="182"/>
                </a:cubicBezTo>
                <a:cubicBezTo>
                  <a:pt x="55" y="182"/>
                  <a:pt x="55" y="170"/>
                  <a:pt x="55" y="167"/>
                </a:cubicBezTo>
                <a:lnTo>
                  <a:pt x="55" y="154"/>
                </a:lnTo>
                <a:cubicBezTo>
                  <a:pt x="55" y="140"/>
                  <a:pt x="56" y="125"/>
                  <a:pt x="58" y="111"/>
                </a:cubicBezTo>
                <a:cubicBezTo>
                  <a:pt x="59" y="105"/>
                  <a:pt x="63" y="83"/>
                  <a:pt x="74" y="67"/>
                </a:cubicBezTo>
                <a:lnTo>
                  <a:pt x="109" y="18"/>
                </a:lnTo>
                <a:cubicBezTo>
                  <a:pt x="111" y="14"/>
                  <a:pt x="111" y="14"/>
                  <a:pt x="111" y="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Rectangle 100"/>
          <p:cNvSpPr>
            <a:spLocks noChangeArrowheads="1"/>
          </p:cNvSpPr>
          <p:nvPr/>
        </p:nvSpPr>
        <p:spPr bwMode="auto">
          <a:xfrm>
            <a:off x="3632200" y="2379663"/>
            <a:ext cx="385763" cy="3376613"/>
          </a:xfrm>
          <a:prstGeom prst="rect">
            <a:avLst/>
          </a:prstGeom>
          <a:noFill/>
          <a:ln w="285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" name="Rectangle 101"/>
          <p:cNvSpPr>
            <a:spLocks noChangeArrowheads="1"/>
          </p:cNvSpPr>
          <p:nvPr/>
        </p:nvSpPr>
        <p:spPr bwMode="auto">
          <a:xfrm>
            <a:off x="2190750" y="3382963"/>
            <a:ext cx="3495675" cy="352425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Rectangle 102"/>
          <p:cNvSpPr>
            <a:spLocks noChangeArrowheads="1"/>
          </p:cNvSpPr>
          <p:nvPr/>
        </p:nvSpPr>
        <p:spPr bwMode="auto">
          <a:xfrm>
            <a:off x="2190750" y="3011488"/>
            <a:ext cx="3495675" cy="354013"/>
          </a:xfrm>
          <a:prstGeom prst="rect">
            <a:avLst/>
          </a:prstGeom>
          <a:noFill/>
          <a:ln w="285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" name="Rectangle 103"/>
          <p:cNvSpPr>
            <a:spLocks noChangeArrowheads="1"/>
          </p:cNvSpPr>
          <p:nvPr/>
        </p:nvSpPr>
        <p:spPr bwMode="auto">
          <a:xfrm>
            <a:off x="2190750" y="4132263"/>
            <a:ext cx="3495675" cy="354013"/>
          </a:xfrm>
          <a:prstGeom prst="rect">
            <a:avLst/>
          </a:prstGeom>
          <a:noFill/>
          <a:ln w="28575" cap="flat">
            <a:solidFill>
              <a:srgbClr val="00A2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Rectangle 104"/>
          <p:cNvSpPr>
            <a:spLocks noChangeArrowheads="1"/>
          </p:cNvSpPr>
          <p:nvPr/>
        </p:nvSpPr>
        <p:spPr bwMode="auto">
          <a:xfrm>
            <a:off x="2190750" y="4872038"/>
            <a:ext cx="3495675" cy="354013"/>
          </a:xfrm>
          <a:prstGeom prst="rect">
            <a:avLst/>
          </a:prstGeom>
          <a:noFill/>
          <a:ln w="28575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Rectangle 37"/>
          <p:cNvSpPr>
            <a:spLocks noChangeArrowheads="1"/>
          </p:cNvSpPr>
          <p:nvPr/>
        </p:nvSpPr>
        <p:spPr bwMode="auto">
          <a:xfrm>
            <a:off x="2891631" y="4117976"/>
            <a:ext cx="371475" cy="373063"/>
          </a:xfrm>
          <a:prstGeom prst="rect">
            <a:avLst/>
          </a:prstGeom>
          <a:solidFill>
            <a:srgbClr val="00A2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" name="Rectangle 42"/>
          <p:cNvSpPr>
            <a:spLocks noChangeArrowheads="1"/>
          </p:cNvSpPr>
          <p:nvPr/>
        </p:nvSpPr>
        <p:spPr bwMode="auto">
          <a:xfrm>
            <a:off x="4752181" y="4117976"/>
            <a:ext cx="373063" cy="373063"/>
          </a:xfrm>
          <a:prstGeom prst="rect">
            <a:avLst/>
          </a:prstGeom>
          <a:solidFill>
            <a:srgbClr val="00A2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" name="TextBox 222"/>
          <p:cNvSpPr txBox="1"/>
          <p:nvPr/>
        </p:nvSpPr>
        <p:spPr>
          <a:xfrm>
            <a:off x="523080" y="3319512"/>
            <a:ext cx="158829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0000"/>
                </a:solidFill>
              </a:rPr>
              <a:t>Thread 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543717" y="4062462"/>
            <a:ext cx="158829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A200"/>
                </a:solidFill>
              </a:rPr>
              <a:t>Thread 1</a:t>
            </a:r>
            <a:endParaRPr lang="en-US" sz="2400" b="1" dirty="0">
              <a:solidFill>
                <a:srgbClr val="00A200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543717" y="4785989"/>
            <a:ext cx="158829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00FF"/>
                </a:solidFill>
              </a:rPr>
              <a:t>Thread 2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5703880" y="2336478"/>
            <a:ext cx="1743064" cy="1018232"/>
          </a:xfrm>
          <a:prstGeom prst="wedgeEllipseCallout">
            <a:avLst>
              <a:gd name="adj1" fmla="val -43843"/>
              <a:gd name="adj2" fmla="val 6508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6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11" name="Oval Callout 210"/>
          <p:cNvSpPr/>
          <p:nvPr/>
        </p:nvSpPr>
        <p:spPr>
          <a:xfrm>
            <a:off x="5829299" y="3463119"/>
            <a:ext cx="1676400" cy="1045864"/>
          </a:xfrm>
          <a:prstGeom prst="wedgeEllipseCallout">
            <a:avLst>
              <a:gd name="adj1" fmla="val -50378"/>
              <a:gd name="adj2" fmla="val 39732"/>
            </a:avLst>
          </a:prstGeom>
          <a:noFill/>
          <a:ln w="28575">
            <a:solidFill>
              <a:srgbClr val="00A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dirty="0" smtClean="0">
                <a:solidFill>
                  <a:srgbClr val="00A200"/>
                </a:solidFill>
              </a:rPr>
              <a:t>3</a:t>
            </a:r>
            <a:endParaRPr lang="en-US" sz="3200" dirty="0">
              <a:solidFill>
                <a:srgbClr val="00A200"/>
              </a:solidFill>
            </a:endParaRPr>
          </a:p>
        </p:txBody>
      </p:sp>
      <p:sp>
        <p:nvSpPr>
          <p:cNvPr id="212" name="Oval Callout 211"/>
          <p:cNvSpPr/>
          <p:nvPr/>
        </p:nvSpPr>
        <p:spPr>
          <a:xfrm>
            <a:off x="6016625" y="4617393"/>
            <a:ext cx="1676400" cy="1045864"/>
          </a:xfrm>
          <a:prstGeom prst="wedgeEllipseCallout">
            <a:avLst>
              <a:gd name="adj1" fmla="val -60037"/>
              <a:gd name="adj2" fmla="val -3983"/>
            </a:avLst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dirty="0" smtClean="0">
                <a:solidFill>
                  <a:srgbClr val="0000FF"/>
                </a:solidFill>
              </a:rPr>
              <a:t>2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 flipH="1">
            <a:off x="7953375" y="5850427"/>
            <a:ext cx="625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11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59313" y="6080127"/>
            <a:ext cx="2447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ceil(11 / 3) = </a:t>
            </a:r>
            <a:r>
              <a:rPr lang="en-US" sz="2800" b="1" dirty="0" smtClean="0"/>
              <a:t>4</a:t>
            </a:r>
            <a:endParaRPr lang="en-US" sz="2800" b="1" dirty="0"/>
          </a:p>
        </p:txBody>
      </p:sp>
      <p:cxnSp>
        <p:nvCxnSpPr>
          <p:cNvPr id="6" name="Straight Arrow Connector 5"/>
          <p:cNvCxnSpPr>
            <a:stCxn id="215" idx="3"/>
            <a:endCxn id="3" idx="3"/>
          </p:cNvCxnSpPr>
          <p:nvPr/>
        </p:nvCxnSpPr>
        <p:spPr>
          <a:xfrm flipH="1">
            <a:off x="7106393" y="6112037"/>
            <a:ext cx="846982" cy="2297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7905749" y="1822102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Range</a:t>
            </a:r>
            <a:endParaRPr lang="en-US" sz="2400" b="1" dirty="0"/>
          </a:p>
        </p:txBody>
      </p:sp>
      <p:sp>
        <p:nvSpPr>
          <p:cNvPr id="129" name="TextBox 128"/>
          <p:cNvSpPr txBox="1"/>
          <p:nvPr/>
        </p:nvSpPr>
        <p:spPr>
          <a:xfrm flipH="1">
            <a:off x="7909021" y="2583984"/>
            <a:ext cx="1077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0 – 3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 flipH="1">
            <a:off x="7905749" y="3658563"/>
            <a:ext cx="1077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A200"/>
                </a:solidFill>
              </a:rPr>
              <a:t>4 – 7 </a:t>
            </a:r>
            <a:endParaRPr lang="en-US" sz="2800" b="1" dirty="0">
              <a:solidFill>
                <a:srgbClr val="00A20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 flipH="1">
            <a:off x="7847109" y="4755367"/>
            <a:ext cx="1201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8 – 10 </a:t>
            </a:r>
            <a:endParaRPr 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7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planning with SHFL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20950" y="26304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892425" y="26304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263900" y="263048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636963" y="26304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008438" y="263048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381500" y="26304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752975" y="263048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Rectangle 12"/>
          <p:cNvSpPr>
            <a:spLocks noChangeArrowheads="1"/>
          </p:cNvSpPr>
          <p:nvPr/>
        </p:nvSpPr>
        <p:spPr bwMode="auto">
          <a:xfrm>
            <a:off x="5126038" y="26304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13"/>
          <p:cNvSpPr>
            <a:spLocks noChangeArrowheads="1"/>
          </p:cNvSpPr>
          <p:nvPr/>
        </p:nvSpPr>
        <p:spPr bwMode="auto">
          <a:xfrm>
            <a:off x="2520950" y="3001963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Rectangle 14"/>
          <p:cNvSpPr>
            <a:spLocks noChangeArrowheads="1"/>
          </p:cNvSpPr>
          <p:nvPr/>
        </p:nvSpPr>
        <p:spPr bwMode="auto">
          <a:xfrm>
            <a:off x="2892425" y="3001963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Rectangle 15"/>
          <p:cNvSpPr>
            <a:spLocks noChangeArrowheads="1"/>
          </p:cNvSpPr>
          <p:nvPr/>
        </p:nvSpPr>
        <p:spPr bwMode="auto">
          <a:xfrm>
            <a:off x="3263900" y="3001963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Rectangle 16"/>
          <p:cNvSpPr>
            <a:spLocks noChangeArrowheads="1"/>
          </p:cNvSpPr>
          <p:nvPr/>
        </p:nvSpPr>
        <p:spPr bwMode="auto">
          <a:xfrm>
            <a:off x="3636963" y="3001963"/>
            <a:ext cx="371475" cy="371475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ectangle 17"/>
          <p:cNvSpPr>
            <a:spLocks noChangeArrowheads="1"/>
          </p:cNvSpPr>
          <p:nvPr/>
        </p:nvSpPr>
        <p:spPr bwMode="auto">
          <a:xfrm>
            <a:off x="4008438" y="3001963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Rectangle 18"/>
          <p:cNvSpPr>
            <a:spLocks noChangeArrowheads="1"/>
          </p:cNvSpPr>
          <p:nvPr/>
        </p:nvSpPr>
        <p:spPr bwMode="auto">
          <a:xfrm>
            <a:off x="4381500" y="3001963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Rectangle 19"/>
          <p:cNvSpPr>
            <a:spLocks noChangeArrowheads="1"/>
          </p:cNvSpPr>
          <p:nvPr/>
        </p:nvSpPr>
        <p:spPr bwMode="auto">
          <a:xfrm>
            <a:off x="4752975" y="3001963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Rectangle 20"/>
          <p:cNvSpPr>
            <a:spLocks noChangeArrowheads="1"/>
          </p:cNvSpPr>
          <p:nvPr/>
        </p:nvSpPr>
        <p:spPr bwMode="auto">
          <a:xfrm>
            <a:off x="5126038" y="3001963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Rectangle 21"/>
          <p:cNvSpPr>
            <a:spLocks noChangeArrowheads="1"/>
          </p:cNvSpPr>
          <p:nvPr/>
        </p:nvSpPr>
        <p:spPr bwMode="auto">
          <a:xfrm>
            <a:off x="2520950" y="3373438"/>
            <a:ext cx="371475" cy="373063"/>
          </a:xfrm>
          <a:prstGeom prst="rect">
            <a:avLst/>
          </a:prstGeom>
          <a:solidFill>
            <a:srgbClr val="FF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Rectangle 22"/>
          <p:cNvSpPr>
            <a:spLocks noChangeArrowheads="1"/>
          </p:cNvSpPr>
          <p:nvPr/>
        </p:nvSpPr>
        <p:spPr bwMode="auto">
          <a:xfrm>
            <a:off x="2892425" y="3373438"/>
            <a:ext cx="371475" cy="373063"/>
          </a:xfrm>
          <a:prstGeom prst="rect">
            <a:avLst/>
          </a:prstGeom>
          <a:solidFill>
            <a:srgbClr val="FF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Rectangle 23"/>
          <p:cNvSpPr>
            <a:spLocks noChangeArrowheads="1"/>
          </p:cNvSpPr>
          <p:nvPr/>
        </p:nvSpPr>
        <p:spPr bwMode="auto">
          <a:xfrm>
            <a:off x="3636963" y="3373438"/>
            <a:ext cx="371475" cy="373063"/>
          </a:xfrm>
          <a:prstGeom prst="rect">
            <a:avLst/>
          </a:prstGeom>
          <a:solidFill>
            <a:srgbClr val="FF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Rectangle 24"/>
          <p:cNvSpPr>
            <a:spLocks noChangeArrowheads="1"/>
          </p:cNvSpPr>
          <p:nvPr/>
        </p:nvSpPr>
        <p:spPr bwMode="auto">
          <a:xfrm>
            <a:off x="4008438" y="3373438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Rectangle 25"/>
          <p:cNvSpPr>
            <a:spLocks noChangeArrowheads="1"/>
          </p:cNvSpPr>
          <p:nvPr/>
        </p:nvSpPr>
        <p:spPr bwMode="auto">
          <a:xfrm>
            <a:off x="4381500" y="3373438"/>
            <a:ext cx="371475" cy="373063"/>
          </a:xfrm>
          <a:prstGeom prst="rect">
            <a:avLst/>
          </a:prstGeom>
          <a:solidFill>
            <a:srgbClr val="FF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Rectangle 28"/>
          <p:cNvSpPr>
            <a:spLocks noChangeArrowheads="1"/>
          </p:cNvSpPr>
          <p:nvPr/>
        </p:nvSpPr>
        <p:spPr bwMode="auto">
          <a:xfrm>
            <a:off x="2520950" y="374650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Rectangle 29"/>
          <p:cNvSpPr>
            <a:spLocks noChangeArrowheads="1"/>
          </p:cNvSpPr>
          <p:nvPr/>
        </p:nvSpPr>
        <p:spPr bwMode="auto">
          <a:xfrm>
            <a:off x="2892425" y="374650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Rectangle 30"/>
          <p:cNvSpPr>
            <a:spLocks noChangeArrowheads="1"/>
          </p:cNvSpPr>
          <p:nvPr/>
        </p:nvSpPr>
        <p:spPr bwMode="auto">
          <a:xfrm>
            <a:off x="3263900" y="3746500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Rectangle 31"/>
          <p:cNvSpPr>
            <a:spLocks noChangeArrowheads="1"/>
          </p:cNvSpPr>
          <p:nvPr/>
        </p:nvSpPr>
        <p:spPr bwMode="auto">
          <a:xfrm>
            <a:off x="3636963" y="374650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Rectangle 32"/>
          <p:cNvSpPr>
            <a:spLocks noChangeArrowheads="1"/>
          </p:cNvSpPr>
          <p:nvPr/>
        </p:nvSpPr>
        <p:spPr bwMode="auto">
          <a:xfrm>
            <a:off x="4008438" y="3746500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Rectangle 33"/>
          <p:cNvSpPr>
            <a:spLocks noChangeArrowheads="1"/>
          </p:cNvSpPr>
          <p:nvPr/>
        </p:nvSpPr>
        <p:spPr bwMode="auto">
          <a:xfrm>
            <a:off x="4381500" y="374650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Rectangle 34"/>
          <p:cNvSpPr>
            <a:spLocks noChangeArrowheads="1"/>
          </p:cNvSpPr>
          <p:nvPr/>
        </p:nvSpPr>
        <p:spPr bwMode="auto">
          <a:xfrm>
            <a:off x="4752975" y="3746500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Rectangle 35"/>
          <p:cNvSpPr>
            <a:spLocks noChangeArrowheads="1"/>
          </p:cNvSpPr>
          <p:nvPr/>
        </p:nvSpPr>
        <p:spPr bwMode="auto">
          <a:xfrm>
            <a:off x="5126038" y="374650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Rectangle 36"/>
          <p:cNvSpPr>
            <a:spLocks noChangeArrowheads="1"/>
          </p:cNvSpPr>
          <p:nvPr/>
        </p:nvSpPr>
        <p:spPr bwMode="auto">
          <a:xfrm>
            <a:off x="2520950" y="4117975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Rectangle 37"/>
          <p:cNvSpPr>
            <a:spLocks noChangeArrowheads="1"/>
          </p:cNvSpPr>
          <p:nvPr/>
        </p:nvSpPr>
        <p:spPr bwMode="auto">
          <a:xfrm>
            <a:off x="2892425" y="4117975"/>
            <a:ext cx="371475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Rectangle 38"/>
          <p:cNvSpPr>
            <a:spLocks noChangeArrowheads="1"/>
          </p:cNvSpPr>
          <p:nvPr/>
        </p:nvSpPr>
        <p:spPr bwMode="auto">
          <a:xfrm>
            <a:off x="3263900" y="4117975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Rectangle 39"/>
          <p:cNvSpPr>
            <a:spLocks noChangeArrowheads="1"/>
          </p:cNvSpPr>
          <p:nvPr/>
        </p:nvSpPr>
        <p:spPr bwMode="auto">
          <a:xfrm>
            <a:off x="3636963" y="4117975"/>
            <a:ext cx="371475" cy="373063"/>
          </a:xfrm>
          <a:prstGeom prst="rect">
            <a:avLst/>
          </a:prstGeom>
          <a:solidFill>
            <a:srgbClr val="00A2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Rectangle 40"/>
          <p:cNvSpPr>
            <a:spLocks noChangeArrowheads="1"/>
          </p:cNvSpPr>
          <p:nvPr/>
        </p:nvSpPr>
        <p:spPr bwMode="auto">
          <a:xfrm>
            <a:off x="4008438" y="4117975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Rectangle 41"/>
          <p:cNvSpPr>
            <a:spLocks noChangeArrowheads="1"/>
          </p:cNvSpPr>
          <p:nvPr/>
        </p:nvSpPr>
        <p:spPr bwMode="auto">
          <a:xfrm>
            <a:off x="4381500" y="4117975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Rectangle 42"/>
          <p:cNvSpPr>
            <a:spLocks noChangeArrowheads="1"/>
          </p:cNvSpPr>
          <p:nvPr/>
        </p:nvSpPr>
        <p:spPr bwMode="auto">
          <a:xfrm>
            <a:off x="4752975" y="4117975"/>
            <a:ext cx="373063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Rectangle 43"/>
          <p:cNvSpPr>
            <a:spLocks noChangeArrowheads="1"/>
          </p:cNvSpPr>
          <p:nvPr/>
        </p:nvSpPr>
        <p:spPr bwMode="auto">
          <a:xfrm>
            <a:off x="5126038" y="4117975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Rectangle 44"/>
          <p:cNvSpPr>
            <a:spLocks noChangeArrowheads="1"/>
          </p:cNvSpPr>
          <p:nvPr/>
        </p:nvSpPr>
        <p:spPr bwMode="auto">
          <a:xfrm>
            <a:off x="2520950" y="44910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Rectangle 45"/>
          <p:cNvSpPr>
            <a:spLocks noChangeArrowheads="1"/>
          </p:cNvSpPr>
          <p:nvPr/>
        </p:nvSpPr>
        <p:spPr bwMode="auto">
          <a:xfrm>
            <a:off x="2892425" y="44910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Rectangle 46"/>
          <p:cNvSpPr>
            <a:spLocks noChangeArrowheads="1"/>
          </p:cNvSpPr>
          <p:nvPr/>
        </p:nvSpPr>
        <p:spPr bwMode="auto">
          <a:xfrm>
            <a:off x="3263900" y="449103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Rectangle 47"/>
          <p:cNvSpPr>
            <a:spLocks noChangeArrowheads="1"/>
          </p:cNvSpPr>
          <p:nvPr/>
        </p:nvSpPr>
        <p:spPr bwMode="auto">
          <a:xfrm>
            <a:off x="3636963" y="44910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Rectangle 48"/>
          <p:cNvSpPr>
            <a:spLocks noChangeArrowheads="1"/>
          </p:cNvSpPr>
          <p:nvPr/>
        </p:nvSpPr>
        <p:spPr bwMode="auto">
          <a:xfrm>
            <a:off x="4008438" y="449103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Rectangle 49"/>
          <p:cNvSpPr>
            <a:spLocks noChangeArrowheads="1"/>
          </p:cNvSpPr>
          <p:nvPr/>
        </p:nvSpPr>
        <p:spPr bwMode="auto">
          <a:xfrm>
            <a:off x="4381500" y="44910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Rectangle 50"/>
          <p:cNvSpPr>
            <a:spLocks noChangeArrowheads="1"/>
          </p:cNvSpPr>
          <p:nvPr/>
        </p:nvSpPr>
        <p:spPr bwMode="auto">
          <a:xfrm>
            <a:off x="4752975" y="449103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Rectangle 51"/>
          <p:cNvSpPr>
            <a:spLocks noChangeArrowheads="1"/>
          </p:cNvSpPr>
          <p:nvPr/>
        </p:nvSpPr>
        <p:spPr bwMode="auto">
          <a:xfrm>
            <a:off x="5126038" y="44910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Rectangle 52"/>
          <p:cNvSpPr>
            <a:spLocks noChangeArrowheads="1"/>
          </p:cNvSpPr>
          <p:nvPr/>
        </p:nvSpPr>
        <p:spPr bwMode="auto">
          <a:xfrm>
            <a:off x="2520950" y="4862513"/>
            <a:ext cx="371475" cy="373063"/>
          </a:xfrm>
          <a:prstGeom prst="rect">
            <a:avLst/>
          </a:prstGeom>
          <a:solidFill>
            <a:srgbClr val="0000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Rectangle 53"/>
          <p:cNvSpPr>
            <a:spLocks noChangeArrowheads="1"/>
          </p:cNvSpPr>
          <p:nvPr/>
        </p:nvSpPr>
        <p:spPr bwMode="auto">
          <a:xfrm>
            <a:off x="2892425" y="4862513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Rectangle 54"/>
          <p:cNvSpPr>
            <a:spLocks noChangeArrowheads="1"/>
          </p:cNvSpPr>
          <p:nvPr/>
        </p:nvSpPr>
        <p:spPr bwMode="auto">
          <a:xfrm>
            <a:off x="3263900" y="4862513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Rectangle 55"/>
          <p:cNvSpPr>
            <a:spLocks noChangeArrowheads="1"/>
          </p:cNvSpPr>
          <p:nvPr/>
        </p:nvSpPr>
        <p:spPr bwMode="auto">
          <a:xfrm>
            <a:off x="3636963" y="4862513"/>
            <a:ext cx="371475" cy="373063"/>
          </a:xfrm>
          <a:prstGeom prst="rect">
            <a:avLst/>
          </a:prstGeom>
          <a:solidFill>
            <a:srgbClr val="0000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Rectangle 56"/>
          <p:cNvSpPr>
            <a:spLocks noChangeArrowheads="1"/>
          </p:cNvSpPr>
          <p:nvPr/>
        </p:nvSpPr>
        <p:spPr bwMode="auto">
          <a:xfrm>
            <a:off x="4008438" y="4862513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Rectangle 57"/>
          <p:cNvSpPr>
            <a:spLocks noChangeArrowheads="1"/>
          </p:cNvSpPr>
          <p:nvPr/>
        </p:nvSpPr>
        <p:spPr bwMode="auto">
          <a:xfrm>
            <a:off x="4381500" y="4862513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Rectangle 58"/>
          <p:cNvSpPr>
            <a:spLocks noChangeArrowheads="1"/>
          </p:cNvSpPr>
          <p:nvPr/>
        </p:nvSpPr>
        <p:spPr bwMode="auto">
          <a:xfrm>
            <a:off x="4752975" y="4862513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Rectangle 59"/>
          <p:cNvSpPr>
            <a:spLocks noChangeArrowheads="1"/>
          </p:cNvSpPr>
          <p:nvPr/>
        </p:nvSpPr>
        <p:spPr bwMode="auto">
          <a:xfrm>
            <a:off x="5126038" y="4862513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Rectangle 60"/>
          <p:cNvSpPr>
            <a:spLocks noChangeArrowheads="1"/>
          </p:cNvSpPr>
          <p:nvPr/>
        </p:nvSpPr>
        <p:spPr bwMode="auto">
          <a:xfrm>
            <a:off x="2520950" y="523557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Rectangle 61"/>
          <p:cNvSpPr>
            <a:spLocks noChangeArrowheads="1"/>
          </p:cNvSpPr>
          <p:nvPr/>
        </p:nvSpPr>
        <p:spPr bwMode="auto">
          <a:xfrm>
            <a:off x="2892425" y="523557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Rectangle 62"/>
          <p:cNvSpPr>
            <a:spLocks noChangeArrowheads="1"/>
          </p:cNvSpPr>
          <p:nvPr/>
        </p:nvSpPr>
        <p:spPr bwMode="auto">
          <a:xfrm>
            <a:off x="3263900" y="5235575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Rectangle 63"/>
          <p:cNvSpPr>
            <a:spLocks noChangeArrowheads="1"/>
          </p:cNvSpPr>
          <p:nvPr/>
        </p:nvSpPr>
        <p:spPr bwMode="auto">
          <a:xfrm>
            <a:off x="3636963" y="523557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Rectangle 64"/>
          <p:cNvSpPr>
            <a:spLocks noChangeArrowheads="1"/>
          </p:cNvSpPr>
          <p:nvPr/>
        </p:nvSpPr>
        <p:spPr bwMode="auto">
          <a:xfrm>
            <a:off x="4008438" y="5235575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Rectangle 65"/>
          <p:cNvSpPr>
            <a:spLocks noChangeArrowheads="1"/>
          </p:cNvSpPr>
          <p:nvPr/>
        </p:nvSpPr>
        <p:spPr bwMode="auto">
          <a:xfrm>
            <a:off x="4381500" y="523557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Rectangle 66"/>
          <p:cNvSpPr>
            <a:spLocks noChangeArrowheads="1"/>
          </p:cNvSpPr>
          <p:nvPr/>
        </p:nvSpPr>
        <p:spPr bwMode="auto">
          <a:xfrm>
            <a:off x="4752975" y="5235575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Rectangle 67"/>
          <p:cNvSpPr>
            <a:spLocks noChangeArrowheads="1"/>
          </p:cNvSpPr>
          <p:nvPr/>
        </p:nvSpPr>
        <p:spPr bwMode="auto">
          <a:xfrm>
            <a:off x="5126038" y="523557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Freeform 68"/>
          <p:cNvSpPr>
            <a:spLocks noEditPoints="1"/>
          </p:cNvSpPr>
          <p:nvPr/>
        </p:nvSpPr>
        <p:spPr bwMode="auto">
          <a:xfrm>
            <a:off x="1924050" y="2724150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Freeform 69"/>
          <p:cNvSpPr>
            <a:spLocks noEditPoints="1"/>
          </p:cNvSpPr>
          <p:nvPr/>
        </p:nvSpPr>
        <p:spPr bwMode="auto">
          <a:xfrm>
            <a:off x="2028825" y="2782888"/>
            <a:ext cx="74613" cy="125413"/>
          </a:xfrm>
          <a:custGeom>
            <a:avLst/>
            <a:gdLst>
              <a:gd name="T0" fmla="*/ 109 w 109"/>
              <a:gd name="T1" fmla="*/ 90 h 179"/>
              <a:gd name="T2" fmla="*/ 99 w 109"/>
              <a:gd name="T3" fmla="*/ 29 h 179"/>
              <a:gd name="T4" fmla="*/ 55 w 109"/>
              <a:gd name="T5" fmla="*/ 0 h 179"/>
              <a:gd name="T6" fmla="*/ 10 w 109"/>
              <a:gd name="T7" fmla="*/ 31 h 179"/>
              <a:gd name="T8" fmla="*/ 0 w 109"/>
              <a:gd name="T9" fmla="*/ 90 h 179"/>
              <a:gd name="T10" fmla="*/ 12 w 109"/>
              <a:gd name="T11" fmla="*/ 152 h 179"/>
              <a:gd name="T12" fmla="*/ 55 w 109"/>
              <a:gd name="T13" fmla="*/ 179 h 179"/>
              <a:gd name="T14" fmla="*/ 100 w 109"/>
              <a:gd name="T15" fmla="*/ 148 h 179"/>
              <a:gd name="T16" fmla="*/ 109 w 109"/>
              <a:gd name="T17" fmla="*/ 90 h 179"/>
              <a:gd name="T18" fmla="*/ 88 w 109"/>
              <a:gd name="T19" fmla="*/ 86 h 179"/>
              <a:gd name="T20" fmla="*/ 85 w 109"/>
              <a:gd name="T21" fmla="*/ 140 h 179"/>
              <a:gd name="T22" fmla="*/ 55 w 109"/>
              <a:gd name="T23" fmla="*/ 173 h 179"/>
              <a:gd name="T24" fmla="*/ 24 w 109"/>
              <a:gd name="T25" fmla="*/ 141 h 179"/>
              <a:gd name="T26" fmla="*/ 21 w 109"/>
              <a:gd name="T27" fmla="*/ 86 h 179"/>
              <a:gd name="T28" fmla="*/ 24 w 109"/>
              <a:gd name="T29" fmla="*/ 39 h 179"/>
              <a:gd name="T30" fmla="*/ 55 w 109"/>
              <a:gd name="T31" fmla="*/ 5 h 179"/>
              <a:gd name="T32" fmla="*/ 85 w 109"/>
              <a:gd name="T33" fmla="*/ 36 h 179"/>
              <a:gd name="T34" fmla="*/ 88 w 109"/>
              <a:gd name="T35" fmla="*/ 8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9" h="179">
                <a:moveTo>
                  <a:pt x="109" y="90"/>
                </a:moveTo>
                <a:cubicBezTo>
                  <a:pt x="109" y="69"/>
                  <a:pt x="108" y="48"/>
                  <a:pt x="99" y="29"/>
                </a:cubicBezTo>
                <a:cubicBezTo>
                  <a:pt x="87" y="4"/>
                  <a:pt x="66" y="0"/>
                  <a:pt x="55" y="0"/>
                </a:cubicBezTo>
                <a:cubicBezTo>
                  <a:pt x="39" y="0"/>
                  <a:pt x="20" y="6"/>
                  <a:pt x="10" y="31"/>
                </a:cubicBezTo>
                <a:cubicBezTo>
                  <a:pt x="1" y="49"/>
                  <a:pt x="0" y="69"/>
                  <a:pt x="0" y="90"/>
                </a:cubicBezTo>
                <a:cubicBezTo>
                  <a:pt x="0" y="109"/>
                  <a:pt x="1" y="133"/>
                  <a:pt x="12" y="152"/>
                </a:cubicBezTo>
                <a:cubicBezTo>
                  <a:pt x="23" y="173"/>
                  <a:pt x="42" y="179"/>
                  <a:pt x="55" y="179"/>
                </a:cubicBezTo>
                <a:cubicBezTo>
                  <a:pt x="69" y="179"/>
                  <a:pt x="88" y="173"/>
                  <a:pt x="100" y="148"/>
                </a:cubicBezTo>
                <a:cubicBezTo>
                  <a:pt x="108" y="130"/>
                  <a:pt x="109" y="110"/>
                  <a:pt x="109" y="90"/>
                </a:cubicBezTo>
                <a:close/>
                <a:moveTo>
                  <a:pt x="88" y="86"/>
                </a:moveTo>
                <a:cubicBezTo>
                  <a:pt x="88" y="106"/>
                  <a:pt x="88" y="124"/>
                  <a:pt x="85" y="140"/>
                </a:cubicBezTo>
                <a:cubicBezTo>
                  <a:pt x="81" y="165"/>
                  <a:pt x="66" y="173"/>
                  <a:pt x="55" y="173"/>
                </a:cubicBezTo>
                <a:cubicBezTo>
                  <a:pt x="44" y="173"/>
                  <a:pt x="29" y="166"/>
                  <a:pt x="24" y="141"/>
                </a:cubicBezTo>
                <a:cubicBezTo>
                  <a:pt x="21" y="126"/>
                  <a:pt x="21" y="102"/>
                  <a:pt x="21" y="86"/>
                </a:cubicBezTo>
                <a:cubicBezTo>
                  <a:pt x="21" y="70"/>
                  <a:pt x="21" y="53"/>
                  <a:pt x="24" y="39"/>
                </a:cubicBezTo>
                <a:cubicBezTo>
                  <a:pt x="29" y="8"/>
                  <a:pt x="48" y="5"/>
                  <a:pt x="55" y="5"/>
                </a:cubicBezTo>
                <a:cubicBezTo>
                  <a:pt x="63" y="5"/>
                  <a:pt x="80" y="10"/>
                  <a:pt x="85" y="36"/>
                </a:cubicBezTo>
                <a:cubicBezTo>
                  <a:pt x="88" y="50"/>
                  <a:pt x="88" y="70"/>
                  <a:pt x="88" y="8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Freeform 70"/>
          <p:cNvSpPr>
            <a:spLocks noEditPoints="1"/>
          </p:cNvSpPr>
          <p:nvPr/>
        </p:nvSpPr>
        <p:spPr bwMode="auto">
          <a:xfrm>
            <a:off x="1924050" y="3098800"/>
            <a:ext cx="98425" cy="125413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3 h 181"/>
              <a:gd name="T8" fmla="*/ 28 w 142"/>
              <a:gd name="T9" fmla="*/ 129 h 181"/>
              <a:gd name="T10" fmla="*/ 34 w 142"/>
              <a:gd name="T11" fmla="*/ 85 h 181"/>
              <a:gd name="T12" fmla="*/ 50 w 142"/>
              <a:gd name="T13" fmla="*/ 85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3"/>
                  <a:pt x="58" y="173"/>
                </a:cubicBezTo>
                <a:cubicBezTo>
                  <a:pt x="32" y="173"/>
                  <a:pt x="28" y="144"/>
                  <a:pt x="28" y="129"/>
                </a:cubicBezTo>
                <a:cubicBezTo>
                  <a:pt x="28" y="113"/>
                  <a:pt x="32" y="95"/>
                  <a:pt x="34" y="85"/>
                </a:cubicBezTo>
                <a:lnTo>
                  <a:pt x="50" y="85"/>
                </a:lnTo>
                <a:cubicBezTo>
                  <a:pt x="62" y="85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1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Freeform 71"/>
          <p:cNvSpPr>
            <a:spLocks/>
          </p:cNvSpPr>
          <p:nvPr/>
        </p:nvSpPr>
        <p:spPr bwMode="auto">
          <a:xfrm>
            <a:off x="2036763" y="3157538"/>
            <a:ext cx="60325" cy="120650"/>
          </a:xfrm>
          <a:custGeom>
            <a:avLst/>
            <a:gdLst>
              <a:gd name="T0" fmla="*/ 86 w 86"/>
              <a:gd name="T1" fmla="*/ 173 h 173"/>
              <a:gd name="T2" fmla="*/ 86 w 86"/>
              <a:gd name="T3" fmla="*/ 165 h 173"/>
              <a:gd name="T4" fmla="*/ 77 w 86"/>
              <a:gd name="T5" fmla="*/ 165 h 173"/>
              <a:gd name="T6" fmla="*/ 53 w 86"/>
              <a:gd name="T7" fmla="*/ 152 h 173"/>
              <a:gd name="T8" fmla="*/ 53 w 86"/>
              <a:gd name="T9" fmla="*/ 7 h 173"/>
              <a:gd name="T10" fmla="*/ 47 w 86"/>
              <a:gd name="T11" fmla="*/ 0 h 173"/>
              <a:gd name="T12" fmla="*/ 0 w 86"/>
              <a:gd name="T13" fmla="*/ 16 h 173"/>
              <a:gd name="T14" fmla="*/ 0 w 86"/>
              <a:gd name="T15" fmla="*/ 25 h 173"/>
              <a:gd name="T16" fmla="*/ 34 w 86"/>
              <a:gd name="T17" fmla="*/ 18 h 173"/>
              <a:gd name="T18" fmla="*/ 34 w 86"/>
              <a:gd name="T19" fmla="*/ 152 h 173"/>
              <a:gd name="T20" fmla="*/ 10 w 86"/>
              <a:gd name="T21" fmla="*/ 165 h 173"/>
              <a:gd name="T22" fmla="*/ 1 w 86"/>
              <a:gd name="T23" fmla="*/ 165 h 173"/>
              <a:gd name="T24" fmla="*/ 1 w 86"/>
              <a:gd name="T25" fmla="*/ 173 h 173"/>
              <a:gd name="T26" fmla="*/ 44 w 86"/>
              <a:gd name="T27" fmla="*/ 172 h 173"/>
              <a:gd name="T28" fmla="*/ 86 w 86"/>
              <a:gd name="T29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6" h="173">
                <a:moveTo>
                  <a:pt x="86" y="173"/>
                </a:moveTo>
                <a:lnTo>
                  <a:pt x="86" y="165"/>
                </a:lnTo>
                <a:lnTo>
                  <a:pt x="77" y="165"/>
                </a:lnTo>
                <a:cubicBezTo>
                  <a:pt x="54" y="165"/>
                  <a:pt x="53" y="162"/>
                  <a:pt x="53" y="152"/>
                </a:cubicBezTo>
                <a:lnTo>
                  <a:pt x="53" y="7"/>
                </a:lnTo>
                <a:cubicBezTo>
                  <a:pt x="53" y="0"/>
                  <a:pt x="53" y="0"/>
                  <a:pt x="47" y="0"/>
                </a:cubicBezTo>
                <a:cubicBezTo>
                  <a:pt x="31" y="16"/>
                  <a:pt x="8" y="16"/>
                  <a:pt x="0" y="16"/>
                </a:cubicBezTo>
                <a:lnTo>
                  <a:pt x="0" y="25"/>
                </a:lnTo>
                <a:cubicBezTo>
                  <a:pt x="5" y="25"/>
                  <a:pt x="20" y="25"/>
                  <a:pt x="34" y="18"/>
                </a:cubicBezTo>
                <a:lnTo>
                  <a:pt x="34" y="152"/>
                </a:lnTo>
                <a:cubicBezTo>
                  <a:pt x="34" y="162"/>
                  <a:pt x="33" y="165"/>
                  <a:pt x="10" y="165"/>
                </a:cubicBezTo>
                <a:lnTo>
                  <a:pt x="1" y="165"/>
                </a:lnTo>
                <a:lnTo>
                  <a:pt x="1" y="173"/>
                </a:lnTo>
                <a:cubicBezTo>
                  <a:pt x="11" y="172"/>
                  <a:pt x="33" y="172"/>
                  <a:pt x="44" y="172"/>
                </a:cubicBezTo>
                <a:cubicBezTo>
                  <a:pt x="54" y="172"/>
                  <a:pt x="77" y="172"/>
                  <a:pt x="86" y="17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Freeform 72"/>
          <p:cNvSpPr>
            <a:spLocks noEditPoints="1"/>
          </p:cNvSpPr>
          <p:nvPr/>
        </p:nvSpPr>
        <p:spPr bwMode="auto">
          <a:xfrm>
            <a:off x="1924050" y="3470275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8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5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5 h 181"/>
              <a:gd name="T30" fmla="*/ 37 w 142"/>
              <a:gd name="T31" fmla="*/ 75 h 181"/>
              <a:gd name="T32" fmla="*/ 99 w 142"/>
              <a:gd name="T33" fmla="*/ 8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8"/>
                  <a:pt x="135" y="128"/>
                </a:cubicBezTo>
                <a:cubicBezTo>
                  <a:pt x="134" y="128"/>
                  <a:pt x="133" y="129"/>
                  <a:pt x="130" y="133"/>
                </a:cubicBezTo>
                <a:cubicBezTo>
                  <a:pt x="100" y="170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5"/>
                </a:cubicBezTo>
                <a:cubicBezTo>
                  <a:pt x="140" y="62"/>
                  <a:pt x="140" y="36"/>
                  <a:pt x="140" y="34"/>
                </a:cubicBezTo>
                <a:cubicBezTo>
                  <a:pt x="140" y="15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5"/>
                  <a:pt x="58" y="75"/>
                  <a:pt x="45" y="75"/>
                </a:cubicBezTo>
                <a:lnTo>
                  <a:pt x="37" y="75"/>
                </a:lnTo>
                <a:cubicBezTo>
                  <a:pt x="54" y="10"/>
                  <a:pt x="95" y="8"/>
                  <a:pt x="99" y="8"/>
                </a:cubicBezTo>
                <a:cubicBezTo>
                  <a:pt x="115" y="8"/>
                  <a:pt x="124" y="19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Freeform 73"/>
          <p:cNvSpPr>
            <a:spLocks/>
          </p:cNvSpPr>
          <p:nvPr/>
        </p:nvSpPr>
        <p:spPr bwMode="auto">
          <a:xfrm>
            <a:off x="2030413" y="3529013"/>
            <a:ext cx="73025" cy="120650"/>
          </a:xfrm>
          <a:custGeom>
            <a:avLst/>
            <a:gdLst>
              <a:gd name="T0" fmla="*/ 104 w 104"/>
              <a:gd name="T1" fmla="*/ 128 h 173"/>
              <a:gd name="T2" fmla="*/ 97 w 104"/>
              <a:gd name="T3" fmla="*/ 128 h 173"/>
              <a:gd name="T4" fmla="*/ 91 w 104"/>
              <a:gd name="T5" fmla="*/ 151 h 173"/>
              <a:gd name="T6" fmla="*/ 67 w 104"/>
              <a:gd name="T7" fmla="*/ 153 h 173"/>
              <a:gd name="T8" fmla="*/ 20 w 104"/>
              <a:gd name="T9" fmla="*/ 153 h 173"/>
              <a:gd name="T10" fmla="*/ 47 w 104"/>
              <a:gd name="T11" fmla="*/ 127 h 173"/>
              <a:gd name="T12" fmla="*/ 104 w 104"/>
              <a:gd name="T13" fmla="*/ 51 h 173"/>
              <a:gd name="T14" fmla="*/ 48 w 104"/>
              <a:gd name="T15" fmla="*/ 0 h 173"/>
              <a:gd name="T16" fmla="*/ 0 w 104"/>
              <a:gd name="T17" fmla="*/ 47 h 173"/>
              <a:gd name="T18" fmla="*/ 14 w 104"/>
              <a:gd name="T19" fmla="*/ 62 h 173"/>
              <a:gd name="T20" fmla="*/ 27 w 104"/>
              <a:gd name="T21" fmla="*/ 48 h 173"/>
              <a:gd name="T22" fmla="*/ 13 w 104"/>
              <a:gd name="T23" fmla="*/ 35 h 173"/>
              <a:gd name="T24" fmla="*/ 10 w 104"/>
              <a:gd name="T25" fmla="*/ 35 h 173"/>
              <a:gd name="T26" fmla="*/ 45 w 104"/>
              <a:gd name="T27" fmla="*/ 8 h 173"/>
              <a:gd name="T28" fmla="*/ 80 w 104"/>
              <a:gd name="T29" fmla="*/ 51 h 173"/>
              <a:gd name="T30" fmla="*/ 53 w 104"/>
              <a:gd name="T31" fmla="*/ 108 h 173"/>
              <a:gd name="T32" fmla="*/ 3 w 104"/>
              <a:gd name="T33" fmla="*/ 164 h 173"/>
              <a:gd name="T34" fmla="*/ 0 w 104"/>
              <a:gd name="T35" fmla="*/ 173 h 173"/>
              <a:gd name="T36" fmla="*/ 96 w 104"/>
              <a:gd name="T37" fmla="*/ 173 h 173"/>
              <a:gd name="T38" fmla="*/ 104 w 104"/>
              <a:gd name="T39" fmla="*/ 128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4" h="173">
                <a:moveTo>
                  <a:pt x="104" y="128"/>
                </a:moveTo>
                <a:lnTo>
                  <a:pt x="97" y="128"/>
                </a:lnTo>
                <a:cubicBezTo>
                  <a:pt x="96" y="136"/>
                  <a:pt x="94" y="147"/>
                  <a:pt x="91" y="151"/>
                </a:cubicBezTo>
                <a:cubicBezTo>
                  <a:pt x="89" y="153"/>
                  <a:pt x="72" y="153"/>
                  <a:pt x="67" y="153"/>
                </a:cubicBezTo>
                <a:lnTo>
                  <a:pt x="20" y="153"/>
                </a:lnTo>
                <a:lnTo>
                  <a:pt x="47" y="127"/>
                </a:lnTo>
                <a:cubicBezTo>
                  <a:pt x="88" y="91"/>
                  <a:pt x="104" y="77"/>
                  <a:pt x="104" y="51"/>
                </a:cubicBezTo>
                <a:cubicBezTo>
                  <a:pt x="104" y="21"/>
                  <a:pt x="80" y="0"/>
                  <a:pt x="48" y="0"/>
                </a:cubicBezTo>
                <a:cubicBezTo>
                  <a:pt x="19" y="0"/>
                  <a:pt x="0" y="24"/>
                  <a:pt x="0" y="47"/>
                </a:cubicBezTo>
                <a:cubicBezTo>
                  <a:pt x="0" y="62"/>
                  <a:pt x="13" y="62"/>
                  <a:pt x="14" y="62"/>
                </a:cubicBezTo>
                <a:cubicBezTo>
                  <a:pt x="18" y="62"/>
                  <a:pt x="27" y="59"/>
                  <a:pt x="27" y="48"/>
                </a:cubicBezTo>
                <a:cubicBezTo>
                  <a:pt x="27" y="41"/>
                  <a:pt x="22" y="35"/>
                  <a:pt x="13" y="35"/>
                </a:cubicBezTo>
                <a:cubicBezTo>
                  <a:pt x="11" y="35"/>
                  <a:pt x="11" y="35"/>
                  <a:pt x="10" y="35"/>
                </a:cubicBezTo>
                <a:cubicBezTo>
                  <a:pt x="16" y="18"/>
                  <a:pt x="30" y="8"/>
                  <a:pt x="45" y="8"/>
                </a:cubicBezTo>
                <a:cubicBezTo>
                  <a:pt x="69" y="8"/>
                  <a:pt x="80" y="29"/>
                  <a:pt x="80" y="51"/>
                </a:cubicBezTo>
                <a:cubicBezTo>
                  <a:pt x="80" y="71"/>
                  <a:pt x="67" y="92"/>
                  <a:pt x="53" y="108"/>
                </a:cubicBezTo>
                <a:lnTo>
                  <a:pt x="3" y="164"/>
                </a:lnTo>
                <a:cubicBezTo>
                  <a:pt x="0" y="167"/>
                  <a:pt x="0" y="167"/>
                  <a:pt x="0" y="173"/>
                </a:cubicBezTo>
                <a:lnTo>
                  <a:pt x="96" y="173"/>
                </a:lnTo>
                <a:lnTo>
                  <a:pt x="104" y="1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Freeform 74"/>
          <p:cNvSpPr>
            <a:spLocks noEditPoints="1"/>
          </p:cNvSpPr>
          <p:nvPr/>
        </p:nvSpPr>
        <p:spPr bwMode="auto">
          <a:xfrm>
            <a:off x="1924050" y="3840163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" name="Freeform 75"/>
          <p:cNvSpPr>
            <a:spLocks/>
          </p:cNvSpPr>
          <p:nvPr/>
        </p:nvSpPr>
        <p:spPr bwMode="auto">
          <a:xfrm>
            <a:off x="2028825" y="3898900"/>
            <a:ext cx="74613" cy="125413"/>
          </a:xfrm>
          <a:custGeom>
            <a:avLst/>
            <a:gdLst>
              <a:gd name="T0" fmla="*/ 108 w 108"/>
              <a:gd name="T1" fmla="*/ 128 h 179"/>
              <a:gd name="T2" fmla="*/ 64 w 108"/>
              <a:gd name="T3" fmla="*/ 81 h 179"/>
              <a:gd name="T4" fmla="*/ 101 w 108"/>
              <a:gd name="T5" fmla="*/ 36 h 179"/>
              <a:gd name="T6" fmla="*/ 53 w 108"/>
              <a:gd name="T7" fmla="*/ 0 h 179"/>
              <a:gd name="T8" fmla="*/ 7 w 108"/>
              <a:gd name="T9" fmla="*/ 35 h 179"/>
              <a:gd name="T10" fmla="*/ 20 w 108"/>
              <a:gd name="T11" fmla="*/ 49 h 179"/>
              <a:gd name="T12" fmla="*/ 33 w 108"/>
              <a:gd name="T13" fmla="*/ 35 h 179"/>
              <a:gd name="T14" fmla="*/ 17 w 108"/>
              <a:gd name="T15" fmla="*/ 22 h 179"/>
              <a:gd name="T16" fmla="*/ 52 w 108"/>
              <a:gd name="T17" fmla="*/ 6 h 179"/>
              <a:gd name="T18" fmla="*/ 77 w 108"/>
              <a:gd name="T19" fmla="*/ 35 h 179"/>
              <a:gd name="T20" fmla="*/ 69 w 108"/>
              <a:gd name="T21" fmla="*/ 65 h 179"/>
              <a:gd name="T22" fmla="*/ 46 w 108"/>
              <a:gd name="T23" fmla="*/ 78 h 179"/>
              <a:gd name="T24" fmla="*/ 36 w 108"/>
              <a:gd name="T25" fmla="*/ 79 h 179"/>
              <a:gd name="T26" fmla="*/ 32 w 108"/>
              <a:gd name="T27" fmla="*/ 82 h 179"/>
              <a:gd name="T28" fmla="*/ 38 w 108"/>
              <a:gd name="T29" fmla="*/ 85 h 179"/>
              <a:gd name="T30" fmla="*/ 50 w 108"/>
              <a:gd name="T31" fmla="*/ 85 h 179"/>
              <a:gd name="T32" fmla="*/ 81 w 108"/>
              <a:gd name="T33" fmla="*/ 128 h 179"/>
              <a:gd name="T34" fmla="*/ 51 w 108"/>
              <a:gd name="T35" fmla="*/ 171 h 179"/>
              <a:gd name="T36" fmla="*/ 12 w 108"/>
              <a:gd name="T37" fmla="*/ 151 h 179"/>
              <a:gd name="T38" fmla="*/ 29 w 108"/>
              <a:gd name="T39" fmla="*/ 137 h 179"/>
              <a:gd name="T40" fmla="*/ 14 w 108"/>
              <a:gd name="T41" fmla="*/ 123 h 179"/>
              <a:gd name="T42" fmla="*/ 0 w 108"/>
              <a:gd name="T43" fmla="*/ 138 h 179"/>
              <a:gd name="T44" fmla="*/ 52 w 108"/>
              <a:gd name="T45" fmla="*/ 179 h 179"/>
              <a:gd name="T46" fmla="*/ 108 w 108"/>
              <a:gd name="T47" fmla="*/ 12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8" h="179">
                <a:moveTo>
                  <a:pt x="108" y="128"/>
                </a:moveTo>
                <a:cubicBezTo>
                  <a:pt x="108" y="107"/>
                  <a:pt x="91" y="87"/>
                  <a:pt x="64" y="81"/>
                </a:cubicBezTo>
                <a:cubicBezTo>
                  <a:pt x="85" y="74"/>
                  <a:pt x="101" y="56"/>
                  <a:pt x="101" y="36"/>
                </a:cubicBezTo>
                <a:cubicBezTo>
                  <a:pt x="101" y="14"/>
                  <a:pt x="78" y="0"/>
                  <a:pt x="53" y="0"/>
                </a:cubicBezTo>
                <a:cubicBezTo>
                  <a:pt x="26" y="0"/>
                  <a:pt x="7" y="15"/>
                  <a:pt x="7" y="35"/>
                </a:cubicBezTo>
                <a:cubicBezTo>
                  <a:pt x="7" y="44"/>
                  <a:pt x="12" y="49"/>
                  <a:pt x="20" y="49"/>
                </a:cubicBezTo>
                <a:cubicBezTo>
                  <a:pt x="28" y="49"/>
                  <a:pt x="33" y="43"/>
                  <a:pt x="33" y="35"/>
                </a:cubicBezTo>
                <a:cubicBezTo>
                  <a:pt x="33" y="22"/>
                  <a:pt x="21" y="22"/>
                  <a:pt x="17" y="22"/>
                </a:cubicBezTo>
                <a:cubicBezTo>
                  <a:pt x="25" y="10"/>
                  <a:pt x="42" y="6"/>
                  <a:pt x="52" y="6"/>
                </a:cubicBezTo>
                <a:cubicBezTo>
                  <a:pt x="62" y="6"/>
                  <a:pt x="77" y="12"/>
                  <a:pt x="77" y="35"/>
                </a:cubicBezTo>
                <a:cubicBezTo>
                  <a:pt x="77" y="38"/>
                  <a:pt x="76" y="53"/>
                  <a:pt x="69" y="65"/>
                </a:cubicBezTo>
                <a:cubicBezTo>
                  <a:pt x="62" y="77"/>
                  <a:pt x="53" y="78"/>
                  <a:pt x="46" y="78"/>
                </a:cubicBezTo>
                <a:cubicBezTo>
                  <a:pt x="44" y="79"/>
                  <a:pt x="38" y="79"/>
                  <a:pt x="36" y="79"/>
                </a:cubicBezTo>
                <a:cubicBezTo>
                  <a:pt x="34" y="79"/>
                  <a:pt x="32" y="80"/>
                  <a:pt x="32" y="82"/>
                </a:cubicBezTo>
                <a:cubicBezTo>
                  <a:pt x="32" y="85"/>
                  <a:pt x="34" y="85"/>
                  <a:pt x="38" y="85"/>
                </a:cubicBezTo>
                <a:lnTo>
                  <a:pt x="50" y="85"/>
                </a:lnTo>
                <a:cubicBezTo>
                  <a:pt x="71" y="85"/>
                  <a:pt x="81" y="103"/>
                  <a:pt x="81" y="128"/>
                </a:cubicBezTo>
                <a:cubicBezTo>
                  <a:pt x="81" y="164"/>
                  <a:pt x="63" y="171"/>
                  <a:pt x="51" y="171"/>
                </a:cubicBezTo>
                <a:cubicBezTo>
                  <a:pt x="40" y="171"/>
                  <a:pt x="21" y="167"/>
                  <a:pt x="12" y="151"/>
                </a:cubicBezTo>
                <a:cubicBezTo>
                  <a:pt x="21" y="153"/>
                  <a:pt x="29" y="147"/>
                  <a:pt x="29" y="137"/>
                </a:cubicBezTo>
                <a:cubicBezTo>
                  <a:pt x="29" y="128"/>
                  <a:pt x="22" y="123"/>
                  <a:pt x="14" y="123"/>
                </a:cubicBezTo>
                <a:cubicBezTo>
                  <a:pt x="8" y="123"/>
                  <a:pt x="0" y="126"/>
                  <a:pt x="0" y="138"/>
                </a:cubicBezTo>
                <a:cubicBezTo>
                  <a:pt x="0" y="161"/>
                  <a:pt x="24" y="179"/>
                  <a:pt x="52" y="179"/>
                </a:cubicBezTo>
                <a:cubicBezTo>
                  <a:pt x="84" y="179"/>
                  <a:pt x="108" y="155"/>
                  <a:pt x="108" y="1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Freeform 76"/>
          <p:cNvSpPr>
            <a:spLocks noEditPoints="1"/>
          </p:cNvSpPr>
          <p:nvPr/>
        </p:nvSpPr>
        <p:spPr bwMode="auto">
          <a:xfrm>
            <a:off x="1924050" y="4214813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3 h 181"/>
              <a:gd name="T8" fmla="*/ 28 w 142"/>
              <a:gd name="T9" fmla="*/ 129 h 181"/>
              <a:gd name="T10" fmla="*/ 34 w 142"/>
              <a:gd name="T11" fmla="*/ 85 h 181"/>
              <a:gd name="T12" fmla="*/ 50 w 142"/>
              <a:gd name="T13" fmla="*/ 85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3"/>
                  <a:pt x="58" y="173"/>
                </a:cubicBezTo>
                <a:cubicBezTo>
                  <a:pt x="32" y="173"/>
                  <a:pt x="28" y="144"/>
                  <a:pt x="28" y="129"/>
                </a:cubicBezTo>
                <a:cubicBezTo>
                  <a:pt x="28" y="113"/>
                  <a:pt x="32" y="95"/>
                  <a:pt x="34" y="85"/>
                </a:cubicBezTo>
                <a:lnTo>
                  <a:pt x="50" y="85"/>
                </a:lnTo>
                <a:cubicBezTo>
                  <a:pt x="62" y="85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1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" name="Freeform 77"/>
          <p:cNvSpPr>
            <a:spLocks noEditPoints="1"/>
          </p:cNvSpPr>
          <p:nvPr/>
        </p:nvSpPr>
        <p:spPr bwMode="auto">
          <a:xfrm>
            <a:off x="2025650" y="4271963"/>
            <a:ext cx="80963" cy="122238"/>
          </a:xfrm>
          <a:custGeom>
            <a:avLst/>
            <a:gdLst>
              <a:gd name="T0" fmla="*/ 115 w 115"/>
              <a:gd name="T1" fmla="*/ 133 h 176"/>
              <a:gd name="T2" fmla="*/ 115 w 115"/>
              <a:gd name="T3" fmla="*/ 125 h 176"/>
              <a:gd name="T4" fmla="*/ 89 w 115"/>
              <a:gd name="T5" fmla="*/ 125 h 176"/>
              <a:gd name="T6" fmla="*/ 89 w 115"/>
              <a:gd name="T7" fmla="*/ 7 h 176"/>
              <a:gd name="T8" fmla="*/ 85 w 115"/>
              <a:gd name="T9" fmla="*/ 0 h 176"/>
              <a:gd name="T10" fmla="*/ 80 w 115"/>
              <a:gd name="T11" fmla="*/ 3 h 176"/>
              <a:gd name="T12" fmla="*/ 0 w 115"/>
              <a:gd name="T13" fmla="*/ 125 h 176"/>
              <a:gd name="T14" fmla="*/ 0 w 115"/>
              <a:gd name="T15" fmla="*/ 133 h 176"/>
              <a:gd name="T16" fmla="*/ 69 w 115"/>
              <a:gd name="T17" fmla="*/ 133 h 176"/>
              <a:gd name="T18" fmla="*/ 69 w 115"/>
              <a:gd name="T19" fmla="*/ 156 h 176"/>
              <a:gd name="T20" fmla="*/ 49 w 115"/>
              <a:gd name="T21" fmla="*/ 168 h 176"/>
              <a:gd name="T22" fmla="*/ 44 w 115"/>
              <a:gd name="T23" fmla="*/ 168 h 176"/>
              <a:gd name="T24" fmla="*/ 44 w 115"/>
              <a:gd name="T25" fmla="*/ 176 h 176"/>
              <a:gd name="T26" fmla="*/ 79 w 115"/>
              <a:gd name="T27" fmla="*/ 175 h 176"/>
              <a:gd name="T28" fmla="*/ 114 w 115"/>
              <a:gd name="T29" fmla="*/ 176 h 176"/>
              <a:gd name="T30" fmla="*/ 114 w 115"/>
              <a:gd name="T31" fmla="*/ 168 h 176"/>
              <a:gd name="T32" fmla="*/ 109 w 115"/>
              <a:gd name="T33" fmla="*/ 168 h 176"/>
              <a:gd name="T34" fmla="*/ 89 w 115"/>
              <a:gd name="T35" fmla="*/ 156 h 176"/>
              <a:gd name="T36" fmla="*/ 89 w 115"/>
              <a:gd name="T37" fmla="*/ 133 h 176"/>
              <a:gd name="T38" fmla="*/ 115 w 115"/>
              <a:gd name="T39" fmla="*/ 133 h 176"/>
              <a:gd name="T40" fmla="*/ 71 w 115"/>
              <a:gd name="T41" fmla="*/ 125 h 176"/>
              <a:gd name="T42" fmla="*/ 7 w 115"/>
              <a:gd name="T43" fmla="*/ 125 h 176"/>
              <a:gd name="T44" fmla="*/ 71 w 115"/>
              <a:gd name="T45" fmla="*/ 28 h 176"/>
              <a:gd name="T46" fmla="*/ 71 w 115"/>
              <a:gd name="T47" fmla="*/ 12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5" h="176">
                <a:moveTo>
                  <a:pt x="115" y="133"/>
                </a:moveTo>
                <a:lnTo>
                  <a:pt x="115" y="125"/>
                </a:lnTo>
                <a:lnTo>
                  <a:pt x="89" y="125"/>
                </a:lnTo>
                <a:lnTo>
                  <a:pt x="89" y="7"/>
                </a:lnTo>
                <a:cubicBezTo>
                  <a:pt x="89" y="2"/>
                  <a:pt x="89" y="0"/>
                  <a:pt x="85" y="0"/>
                </a:cubicBezTo>
                <a:cubicBezTo>
                  <a:pt x="83" y="0"/>
                  <a:pt x="82" y="0"/>
                  <a:pt x="80" y="3"/>
                </a:cubicBezTo>
                <a:lnTo>
                  <a:pt x="0" y="125"/>
                </a:lnTo>
                <a:lnTo>
                  <a:pt x="0" y="133"/>
                </a:lnTo>
                <a:lnTo>
                  <a:pt x="69" y="133"/>
                </a:lnTo>
                <a:lnTo>
                  <a:pt x="69" y="156"/>
                </a:lnTo>
                <a:cubicBezTo>
                  <a:pt x="69" y="165"/>
                  <a:pt x="69" y="168"/>
                  <a:pt x="49" y="168"/>
                </a:cubicBezTo>
                <a:lnTo>
                  <a:pt x="44" y="168"/>
                </a:lnTo>
                <a:lnTo>
                  <a:pt x="44" y="176"/>
                </a:lnTo>
                <a:cubicBezTo>
                  <a:pt x="55" y="175"/>
                  <a:pt x="68" y="175"/>
                  <a:pt x="79" y="175"/>
                </a:cubicBezTo>
                <a:cubicBezTo>
                  <a:pt x="90" y="175"/>
                  <a:pt x="104" y="175"/>
                  <a:pt x="114" y="176"/>
                </a:cubicBezTo>
                <a:lnTo>
                  <a:pt x="114" y="168"/>
                </a:lnTo>
                <a:lnTo>
                  <a:pt x="109" y="168"/>
                </a:lnTo>
                <a:cubicBezTo>
                  <a:pt x="90" y="168"/>
                  <a:pt x="89" y="165"/>
                  <a:pt x="89" y="156"/>
                </a:cubicBezTo>
                <a:lnTo>
                  <a:pt x="89" y="133"/>
                </a:lnTo>
                <a:lnTo>
                  <a:pt x="115" y="133"/>
                </a:lnTo>
                <a:close/>
                <a:moveTo>
                  <a:pt x="71" y="125"/>
                </a:moveTo>
                <a:lnTo>
                  <a:pt x="7" y="125"/>
                </a:lnTo>
                <a:lnTo>
                  <a:pt x="71" y="28"/>
                </a:lnTo>
                <a:lnTo>
                  <a:pt x="71" y="1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Freeform 78"/>
          <p:cNvSpPr>
            <a:spLocks noEditPoints="1"/>
          </p:cNvSpPr>
          <p:nvPr/>
        </p:nvSpPr>
        <p:spPr bwMode="auto">
          <a:xfrm>
            <a:off x="1924050" y="4584700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8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5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5 h 181"/>
              <a:gd name="T30" fmla="*/ 37 w 142"/>
              <a:gd name="T31" fmla="*/ 75 h 181"/>
              <a:gd name="T32" fmla="*/ 99 w 142"/>
              <a:gd name="T33" fmla="*/ 8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8"/>
                  <a:pt x="135" y="128"/>
                </a:cubicBezTo>
                <a:cubicBezTo>
                  <a:pt x="134" y="128"/>
                  <a:pt x="133" y="129"/>
                  <a:pt x="130" y="133"/>
                </a:cubicBezTo>
                <a:cubicBezTo>
                  <a:pt x="100" y="170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5"/>
                </a:cubicBezTo>
                <a:cubicBezTo>
                  <a:pt x="140" y="62"/>
                  <a:pt x="140" y="36"/>
                  <a:pt x="140" y="34"/>
                </a:cubicBezTo>
                <a:cubicBezTo>
                  <a:pt x="140" y="15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5"/>
                  <a:pt x="58" y="75"/>
                  <a:pt x="45" y="75"/>
                </a:cubicBezTo>
                <a:lnTo>
                  <a:pt x="37" y="75"/>
                </a:lnTo>
                <a:cubicBezTo>
                  <a:pt x="54" y="10"/>
                  <a:pt x="95" y="8"/>
                  <a:pt x="99" y="8"/>
                </a:cubicBezTo>
                <a:cubicBezTo>
                  <a:pt x="115" y="8"/>
                  <a:pt x="124" y="19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" name="Freeform 79"/>
          <p:cNvSpPr>
            <a:spLocks/>
          </p:cNvSpPr>
          <p:nvPr/>
        </p:nvSpPr>
        <p:spPr bwMode="auto">
          <a:xfrm>
            <a:off x="2030413" y="4643438"/>
            <a:ext cx="73025" cy="125413"/>
          </a:xfrm>
          <a:custGeom>
            <a:avLst/>
            <a:gdLst>
              <a:gd name="T0" fmla="*/ 104 w 104"/>
              <a:gd name="T1" fmla="*/ 121 h 179"/>
              <a:gd name="T2" fmla="*/ 54 w 104"/>
              <a:gd name="T3" fmla="*/ 64 h 179"/>
              <a:gd name="T4" fmla="*/ 21 w 104"/>
              <a:gd name="T5" fmla="*/ 78 h 179"/>
              <a:gd name="T6" fmla="*/ 21 w 104"/>
              <a:gd name="T7" fmla="*/ 27 h 179"/>
              <a:gd name="T8" fmla="*/ 43 w 104"/>
              <a:gd name="T9" fmla="*/ 30 h 179"/>
              <a:gd name="T10" fmla="*/ 93 w 104"/>
              <a:gd name="T11" fmla="*/ 3 h 179"/>
              <a:gd name="T12" fmla="*/ 91 w 104"/>
              <a:gd name="T13" fmla="*/ 0 h 179"/>
              <a:gd name="T14" fmla="*/ 89 w 104"/>
              <a:gd name="T15" fmla="*/ 1 h 179"/>
              <a:gd name="T16" fmla="*/ 53 w 104"/>
              <a:gd name="T17" fmla="*/ 9 h 179"/>
              <a:gd name="T18" fmla="*/ 19 w 104"/>
              <a:gd name="T19" fmla="*/ 1 h 179"/>
              <a:gd name="T20" fmla="*/ 16 w 104"/>
              <a:gd name="T21" fmla="*/ 1 h 179"/>
              <a:gd name="T22" fmla="*/ 13 w 104"/>
              <a:gd name="T23" fmla="*/ 7 h 179"/>
              <a:gd name="T24" fmla="*/ 13 w 104"/>
              <a:gd name="T25" fmla="*/ 84 h 179"/>
              <a:gd name="T26" fmla="*/ 17 w 104"/>
              <a:gd name="T27" fmla="*/ 91 h 179"/>
              <a:gd name="T28" fmla="*/ 20 w 104"/>
              <a:gd name="T29" fmla="*/ 88 h 179"/>
              <a:gd name="T30" fmla="*/ 54 w 104"/>
              <a:gd name="T31" fmla="*/ 70 h 179"/>
              <a:gd name="T32" fmla="*/ 76 w 104"/>
              <a:gd name="T33" fmla="*/ 87 h 179"/>
              <a:gd name="T34" fmla="*/ 80 w 104"/>
              <a:gd name="T35" fmla="*/ 119 h 179"/>
              <a:gd name="T36" fmla="*/ 74 w 104"/>
              <a:gd name="T37" fmla="*/ 155 h 179"/>
              <a:gd name="T38" fmla="*/ 46 w 104"/>
              <a:gd name="T39" fmla="*/ 172 h 179"/>
              <a:gd name="T40" fmla="*/ 8 w 104"/>
              <a:gd name="T41" fmla="*/ 143 h 179"/>
              <a:gd name="T42" fmla="*/ 13 w 104"/>
              <a:gd name="T43" fmla="*/ 143 h 179"/>
              <a:gd name="T44" fmla="*/ 26 w 104"/>
              <a:gd name="T45" fmla="*/ 131 h 179"/>
              <a:gd name="T46" fmla="*/ 13 w 104"/>
              <a:gd name="T47" fmla="*/ 118 h 179"/>
              <a:gd name="T48" fmla="*/ 0 w 104"/>
              <a:gd name="T49" fmla="*/ 132 h 179"/>
              <a:gd name="T50" fmla="*/ 47 w 104"/>
              <a:gd name="T51" fmla="*/ 179 h 179"/>
              <a:gd name="T52" fmla="*/ 104 w 104"/>
              <a:gd name="T53" fmla="*/ 121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4" h="179">
                <a:moveTo>
                  <a:pt x="104" y="121"/>
                </a:moveTo>
                <a:cubicBezTo>
                  <a:pt x="104" y="90"/>
                  <a:pt x="82" y="64"/>
                  <a:pt x="54" y="64"/>
                </a:cubicBezTo>
                <a:cubicBezTo>
                  <a:pt x="42" y="64"/>
                  <a:pt x="30" y="68"/>
                  <a:pt x="21" y="78"/>
                </a:cubicBezTo>
                <a:lnTo>
                  <a:pt x="21" y="27"/>
                </a:lnTo>
                <a:cubicBezTo>
                  <a:pt x="26" y="28"/>
                  <a:pt x="35" y="30"/>
                  <a:pt x="43" y="30"/>
                </a:cubicBezTo>
                <a:cubicBezTo>
                  <a:pt x="75" y="30"/>
                  <a:pt x="93" y="7"/>
                  <a:pt x="93" y="3"/>
                </a:cubicBezTo>
                <a:cubicBezTo>
                  <a:pt x="93" y="2"/>
                  <a:pt x="93" y="0"/>
                  <a:pt x="91" y="0"/>
                </a:cubicBezTo>
                <a:cubicBezTo>
                  <a:pt x="91" y="0"/>
                  <a:pt x="90" y="0"/>
                  <a:pt x="89" y="1"/>
                </a:cubicBezTo>
                <a:cubicBezTo>
                  <a:pt x="83" y="3"/>
                  <a:pt x="71" y="9"/>
                  <a:pt x="53" y="9"/>
                </a:cubicBezTo>
                <a:cubicBezTo>
                  <a:pt x="43" y="9"/>
                  <a:pt x="31" y="7"/>
                  <a:pt x="19" y="1"/>
                </a:cubicBezTo>
                <a:cubicBezTo>
                  <a:pt x="17" y="1"/>
                  <a:pt x="16" y="1"/>
                  <a:pt x="16" y="1"/>
                </a:cubicBezTo>
                <a:cubicBezTo>
                  <a:pt x="13" y="1"/>
                  <a:pt x="13" y="3"/>
                  <a:pt x="13" y="7"/>
                </a:cubicBezTo>
                <a:lnTo>
                  <a:pt x="13" y="84"/>
                </a:lnTo>
                <a:cubicBezTo>
                  <a:pt x="13" y="88"/>
                  <a:pt x="13" y="91"/>
                  <a:pt x="17" y="91"/>
                </a:cubicBezTo>
                <a:cubicBezTo>
                  <a:pt x="18" y="91"/>
                  <a:pt x="19" y="90"/>
                  <a:pt x="20" y="88"/>
                </a:cubicBezTo>
                <a:cubicBezTo>
                  <a:pt x="23" y="84"/>
                  <a:pt x="33" y="70"/>
                  <a:pt x="54" y="70"/>
                </a:cubicBezTo>
                <a:cubicBezTo>
                  <a:pt x="67" y="70"/>
                  <a:pt x="74" y="82"/>
                  <a:pt x="76" y="87"/>
                </a:cubicBezTo>
                <a:cubicBezTo>
                  <a:pt x="80" y="96"/>
                  <a:pt x="80" y="106"/>
                  <a:pt x="80" y="119"/>
                </a:cubicBezTo>
                <a:cubicBezTo>
                  <a:pt x="80" y="129"/>
                  <a:pt x="80" y="144"/>
                  <a:pt x="74" y="155"/>
                </a:cubicBezTo>
                <a:cubicBezTo>
                  <a:pt x="68" y="165"/>
                  <a:pt x="58" y="172"/>
                  <a:pt x="46" y="172"/>
                </a:cubicBezTo>
                <a:cubicBezTo>
                  <a:pt x="27" y="172"/>
                  <a:pt x="13" y="158"/>
                  <a:pt x="8" y="143"/>
                </a:cubicBezTo>
                <a:cubicBezTo>
                  <a:pt x="9" y="143"/>
                  <a:pt x="10" y="143"/>
                  <a:pt x="13" y="143"/>
                </a:cubicBezTo>
                <a:cubicBezTo>
                  <a:pt x="21" y="143"/>
                  <a:pt x="26" y="137"/>
                  <a:pt x="26" y="131"/>
                </a:cubicBezTo>
                <a:cubicBezTo>
                  <a:pt x="26" y="124"/>
                  <a:pt x="21" y="118"/>
                  <a:pt x="13" y="118"/>
                </a:cubicBezTo>
                <a:cubicBezTo>
                  <a:pt x="9" y="118"/>
                  <a:pt x="0" y="120"/>
                  <a:pt x="0" y="132"/>
                </a:cubicBezTo>
                <a:cubicBezTo>
                  <a:pt x="0" y="154"/>
                  <a:pt x="18" y="179"/>
                  <a:pt x="47" y="179"/>
                </a:cubicBezTo>
                <a:cubicBezTo>
                  <a:pt x="77" y="179"/>
                  <a:pt x="104" y="154"/>
                  <a:pt x="104" y="12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3" name="Freeform 80"/>
          <p:cNvSpPr>
            <a:spLocks noEditPoints="1"/>
          </p:cNvSpPr>
          <p:nvPr/>
        </p:nvSpPr>
        <p:spPr bwMode="auto">
          <a:xfrm>
            <a:off x="1924050" y="4957763"/>
            <a:ext cx="98425" cy="125413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" name="Freeform 81"/>
          <p:cNvSpPr>
            <a:spLocks noEditPoints="1"/>
          </p:cNvSpPr>
          <p:nvPr/>
        </p:nvSpPr>
        <p:spPr bwMode="auto">
          <a:xfrm>
            <a:off x="2028825" y="5016500"/>
            <a:ext cx="74613" cy="123825"/>
          </a:xfrm>
          <a:custGeom>
            <a:avLst/>
            <a:gdLst>
              <a:gd name="T0" fmla="*/ 108 w 108"/>
              <a:gd name="T1" fmla="*/ 120 h 179"/>
              <a:gd name="T2" fmla="*/ 56 w 108"/>
              <a:gd name="T3" fmla="*/ 62 h 179"/>
              <a:gd name="T4" fmla="*/ 23 w 108"/>
              <a:gd name="T5" fmla="*/ 88 h 179"/>
              <a:gd name="T6" fmla="*/ 23 w 108"/>
              <a:gd name="T7" fmla="*/ 81 h 179"/>
              <a:gd name="T8" fmla="*/ 69 w 108"/>
              <a:gd name="T9" fmla="*/ 6 h 179"/>
              <a:gd name="T10" fmla="*/ 91 w 108"/>
              <a:gd name="T11" fmla="*/ 17 h 179"/>
              <a:gd name="T12" fmla="*/ 77 w 108"/>
              <a:gd name="T13" fmla="*/ 28 h 179"/>
              <a:gd name="T14" fmla="*/ 89 w 108"/>
              <a:gd name="T15" fmla="*/ 40 h 179"/>
              <a:gd name="T16" fmla="*/ 101 w 108"/>
              <a:gd name="T17" fmla="*/ 28 h 179"/>
              <a:gd name="T18" fmla="*/ 68 w 108"/>
              <a:gd name="T19" fmla="*/ 0 h 179"/>
              <a:gd name="T20" fmla="*/ 0 w 108"/>
              <a:gd name="T21" fmla="*/ 91 h 179"/>
              <a:gd name="T22" fmla="*/ 54 w 108"/>
              <a:gd name="T23" fmla="*/ 179 h 179"/>
              <a:gd name="T24" fmla="*/ 108 w 108"/>
              <a:gd name="T25" fmla="*/ 120 h 179"/>
              <a:gd name="T26" fmla="*/ 84 w 108"/>
              <a:gd name="T27" fmla="*/ 120 h 179"/>
              <a:gd name="T28" fmla="*/ 80 w 108"/>
              <a:gd name="T29" fmla="*/ 154 h 179"/>
              <a:gd name="T30" fmla="*/ 54 w 108"/>
              <a:gd name="T31" fmla="*/ 171 h 179"/>
              <a:gd name="T32" fmla="*/ 28 w 108"/>
              <a:gd name="T33" fmla="*/ 152 h 179"/>
              <a:gd name="T34" fmla="*/ 24 w 108"/>
              <a:gd name="T35" fmla="*/ 114 h 179"/>
              <a:gd name="T36" fmla="*/ 55 w 108"/>
              <a:gd name="T37" fmla="*/ 68 h 179"/>
              <a:gd name="T38" fmla="*/ 80 w 108"/>
              <a:gd name="T39" fmla="*/ 84 h 179"/>
              <a:gd name="T40" fmla="*/ 84 w 108"/>
              <a:gd name="T41" fmla="*/ 12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8" h="179">
                <a:moveTo>
                  <a:pt x="108" y="120"/>
                </a:moveTo>
                <a:cubicBezTo>
                  <a:pt x="108" y="87"/>
                  <a:pt x="84" y="62"/>
                  <a:pt x="56" y="62"/>
                </a:cubicBezTo>
                <a:cubicBezTo>
                  <a:pt x="38" y="62"/>
                  <a:pt x="28" y="75"/>
                  <a:pt x="23" y="88"/>
                </a:cubicBezTo>
                <a:lnTo>
                  <a:pt x="23" y="81"/>
                </a:lnTo>
                <a:cubicBezTo>
                  <a:pt x="23" y="16"/>
                  <a:pt x="55" y="6"/>
                  <a:pt x="69" y="6"/>
                </a:cubicBezTo>
                <a:cubicBezTo>
                  <a:pt x="75" y="6"/>
                  <a:pt x="86" y="8"/>
                  <a:pt x="91" y="17"/>
                </a:cubicBezTo>
                <a:cubicBezTo>
                  <a:pt x="88" y="17"/>
                  <a:pt x="77" y="17"/>
                  <a:pt x="77" y="28"/>
                </a:cubicBezTo>
                <a:cubicBezTo>
                  <a:pt x="77" y="36"/>
                  <a:pt x="83" y="40"/>
                  <a:pt x="89" y="40"/>
                </a:cubicBezTo>
                <a:cubicBezTo>
                  <a:pt x="93" y="40"/>
                  <a:pt x="101" y="38"/>
                  <a:pt x="101" y="28"/>
                </a:cubicBezTo>
                <a:cubicBezTo>
                  <a:pt x="101" y="12"/>
                  <a:pt x="90" y="0"/>
                  <a:pt x="68" y="0"/>
                </a:cubicBezTo>
                <a:cubicBezTo>
                  <a:pt x="35" y="0"/>
                  <a:pt x="0" y="33"/>
                  <a:pt x="0" y="91"/>
                </a:cubicBezTo>
                <a:cubicBezTo>
                  <a:pt x="0" y="160"/>
                  <a:pt x="30" y="179"/>
                  <a:pt x="54" y="179"/>
                </a:cubicBezTo>
                <a:cubicBezTo>
                  <a:pt x="83" y="179"/>
                  <a:pt x="108" y="154"/>
                  <a:pt x="108" y="120"/>
                </a:cubicBezTo>
                <a:close/>
                <a:moveTo>
                  <a:pt x="84" y="120"/>
                </a:moveTo>
                <a:cubicBezTo>
                  <a:pt x="84" y="132"/>
                  <a:pt x="84" y="145"/>
                  <a:pt x="80" y="154"/>
                </a:cubicBezTo>
                <a:cubicBezTo>
                  <a:pt x="72" y="170"/>
                  <a:pt x="60" y="171"/>
                  <a:pt x="54" y="171"/>
                </a:cubicBezTo>
                <a:cubicBezTo>
                  <a:pt x="38" y="171"/>
                  <a:pt x="30" y="156"/>
                  <a:pt x="28" y="152"/>
                </a:cubicBezTo>
                <a:cubicBezTo>
                  <a:pt x="24" y="140"/>
                  <a:pt x="24" y="119"/>
                  <a:pt x="24" y="114"/>
                </a:cubicBezTo>
                <a:cubicBezTo>
                  <a:pt x="24" y="94"/>
                  <a:pt x="32" y="68"/>
                  <a:pt x="55" y="68"/>
                </a:cubicBezTo>
                <a:cubicBezTo>
                  <a:pt x="59" y="68"/>
                  <a:pt x="71" y="68"/>
                  <a:pt x="80" y="84"/>
                </a:cubicBezTo>
                <a:cubicBezTo>
                  <a:pt x="84" y="94"/>
                  <a:pt x="84" y="107"/>
                  <a:pt x="84" y="1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Freeform 82"/>
          <p:cNvSpPr>
            <a:spLocks noEditPoints="1"/>
          </p:cNvSpPr>
          <p:nvPr/>
        </p:nvSpPr>
        <p:spPr bwMode="auto">
          <a:xfrm>
            <a:off x="1924050" y="5329238"/>
            <a:ext cx="98425" cy="127000"/>
          </a:xfrm>
          <a:custGeom>
            <a:avLst/>
            <a:gdLst>
              <a:gd name="T0" fmla="*/ 142 w 142"/>
              <a:gd name="T1" fmla="*/ 136 h 182"/>
              <a:gd name="T2" fmla="*/ 135 w 142"/>
              <a:gd name="T3" fmla="*/ 129 h 182"/>
              <a:gd name="T4" fmla="*/ 130 w 142"/>
              <a:gd name="T5" fmla="*/ 134 h 182"/>
              <a:gd name="T6" fmla="*/ 58 w 142"/>
              <a:gd name="T7" fmla="*/ 173 h 182"/>
              <a:gd name="T8" fmla="*/ 28 w 142"/>
              <a:gd name="T9" fmla="*/ 129 h 182"/>
              <a:gd name="T10" fmla="*/ 34 w 142"/>
              <a:gd name="T11" fmla="*/ 85 h 182"/>
              <a:gd name="T12" fmla="*/ 50 w 142"/>
              <a:gd name="T13" fmla="*/ 85 h 182"/>
              <a:gd name="T14" fmla="*/ 108 w 142"/>
              <a:gd name="T15" fmla="*/ 76 h 182"/>
              <a:gd name="T16" fmla="*/ 140 w 142"/>
              <a:gd name="T17" fmla="*/ 34 h 182"/>
              <a:gd name="T18" fmla="*/ 99 w 142"/>
              <a:gd name="T19" fmla="*/ 0 h 182"/>
              <a:gd name="T20" fmla="*/ 0 w 142"/>
              <a:gd name="T21" fmla="*/ 112 h 182"/>
              <a:gd name="T22" fmla="*/ 57 w 142"/>
              <a:gd name="T23" fmla="*/ 182 h 182"/>
              <a:gd name="T24" fmla="*/ 142 w 142"/>
              <a:gd name="T25" fmla="*/ 136 h 182"/>
              <a:gd name="T26" fmla="*/ 124 w 142"/>
              <a:gd name="T27" fmla="*/ 34 h 182"/>
              <a:gd name="T28" fmla="*/ 45 w 142"/>
              <a:gd name="T29" fmla="*/ 76 h 182"/>
              <a:gd name="T30" fmla="*/ 37 w 142"/>
              <a:gd name="T31" fmla="*/ 76 h 182"/>
              <a:gd name="T32" fmla="*/ 99 w 142"/>
              <a:gd name="T33" fmla="*/ 9 h 182"/>
              <a:gd name="T34" fmla="*/ 124 w 142"/>
              <a:gd name="T35" fmla="*/ 3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2">
                <a:moveTo>
                  <a:pt x="142" y="136"/>
                </a:moveTo>
                <a:cubicBezTo>
                  <a:pt x="142" y="134"/>
                  <a:pt x="138" y="129"/>
                  <a:pt x="135" y="129"/>
                </a:cubicBezTo>
                <a:cubicBezTo>
                  <a:pt x="134" y="129"/>
                  <a:pt x="133" y="130"/>
                  <a:pt x="130" y="134"/>
                </a:cubicBezTo>
                <a:cubicBezTo>
                  <a:pt x="100" y="171"/>
                  <a:pt x="65" y="173"/>
                  <a:pt x="58" y="173"/>
                </a:cubicBezTo>
                <a:cubicBezTo>
                  <a:pt x="32" y="173"/>
                  <a:pt x="28" y="144"/>
                  <a:pt x="28" y="129"/>
                </a:cubicBezTo>
                <a:cubicBezTo>
                  <a:pt x="28" y="114"/>
                  <a:pt x="32" y="96"/>
                  <a:pt x="34" y="85"/>
                </a:cubicBezTo>
                <a:lnTo>
                  <a:pt x="50" y="85"/>
                </a:lnTo>
                <a:cubicBezTo>
                  <a:pt x="62" y="85"/>
                  <a:pt x="89" y="84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1"/>
                  <a:pt x="0" y="112"/>
                </a:cubicBezTo>
                <a:cubicBezTo>
                  <a:pt x="0" y="148"/>
                  <a:pt x="19" y="182"/>
                  <a:pt x="57" y="182"/>
                </a:cubicBezTo>
                <a:cubicBezTo>
                  <a:pt x="108" y="182"/>
                  <a:pt x="142" y="142"/>
                  <a:pt x="142" y="136"/>
                </a:cubicBezTo>
                <a:close/>
                <a:moveTo>
                  <a:pt x="124" y="34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Freeform 83"/>
          <p:cNvSpPr>
            <a:spLocks/>
          </p:cNvSpPr>
          <p:nvPr/>
        </p:nvSpPr>
        <p:spPr bwMode="auto">
          <a:xfrm>
            <a:off x="2030413" y="5386388"/>
            <a:ext cx="79375" cy="127000"/>
          </a:xfrm>
          <a:custGeom>
            <a:avLst/>
            <a:gdLst>
              <a:gd name="T0" fmla="*/ 112 w 112"/>
              <a:gd name="T1" fmla="*/ 9 h 182"/>
              <a:gd name="T2" fmla="*/ 49 w 112"/>
              <a:gd name="T3" fmla="*/ 9 h 182"/>
              <a:gd name="T4" fmla="*/ 15 w 112"/>
              <a:gd name="T5" fmla="*/ 0 h 182"/>
              <a:gd name="T6" fmla="*/ 9 w 112"/>
              <a:gd name="T7" fmla="*/ 0 h 182"/>
              <a:gd name="T8" fmla="*/ 0 w 112"/>
              <a:gd name="T9" fmla="*/ 54 h 182"/>
              <a:gd name="T10" fmla="*/ 7 w 112"/>
              <a:gd name="T11" fmla="*/ 54 h 182"/>
              <a:gd name="T12" fmla="*/ 13 w 112"/>
              <a:gd name="T13" fmla="*/ 30 h 182"/>
              <a:gd name="T14" fmla="*/ 39 w 112"/>
              <a:gd name="T15" fmla="*/ 29 h 182"/>
              <a:gd name="T16" fmla="*/ 93 w 112"/>
              <a:gd name="T17" fmla="*/ 29 h 182"/>
              <a:gd name="T18" fmla="*/ 64 w 112"/>
              <a:gd name="T19" fmla="*/ 70 h 182"/>
              <a:gd name="T20" fmla="*/ 32 w 112"/>
              <a:gd name="T21" fmla="*/ 168 h 182"/>
              <a:gd name="T22" fmla="*/ 43 w 112"/>
              <a:gd name="T23" fmla="*/ 182 h 182"/>
              <a:gd name="T24" fmla="*/ 55 w 112"/>
              <a:gd name="T25" fmla="*/ 168 h 182"/>
              <a:gd name="T26" fmla="*/ 55 w 112"/>
              <a:gd name="T27" fmla="*/ 154 h 182"/>
              <a:gd name="T28" fmla="*/ 58 w 112"/>
              <a:gd name="T29" fmla="*/ 112 h 182"/>
              <a:gd name="T30" fmla="*/ 74 w 112"/>
              <a:gd name="T31" fmla="*/ 67 h 182"/>
              <a:gd name="T32" fmla="*/ 110 w 112"/>
              <a:gd name="T33" fmla="*/ 18 h 182"/>
              <a:gd name="T34" fmla="*/ 112 w 112"/>
              <a:gd name="T35" fmla="*/ 9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2" h="182">
                <a:moveTo>
                  <a:pt x="112" y="9"/>
                </a:moveTo>
                <a:lnTo>
                  <a:pt x="49" y="9"/>
                </a:lnTo>
                <a:cubicBezTo>
                  <a:pt x="17" y="9"/>
                  <a:pt x="16" y="5"/>
                  <a:pt x="15" y="0"/>
                </a:cubicBezTo>
                <a:lnTo>
                  <a:pt x="9" y="0"/>
                </a:lnTo>
                <a:lnTo>
                  <a:pt x="0" y="54"/>
                </a:lnTo>
                <a:lnTo>
                  <a:pt x="7" y="54"/>
                </a:lnTo>
                <a:cubicBezTo>
                  <a:pt x="8" y="50"/>
                  <a:pt x="10" y="33"/>
                  <a:pt x="13" y="30"/>
                </a:cubicBezTo>
                <a:cubicBezTo>
                  <a:pt x="15" y="29"/>
                  <a:pt x="35" y="29"/>
                  <a:pt x="39" y="29"/>
                </a:cubicBezTo>
                <a:lnTo>
                  <a:pt x="93" y="29"/>
                </a:lnTo>
                <a:lnTo>
                  <a:pt x="64" y="70"/>
                </a:lnTo>
                <a:cubicBezTo>
                  <a:pt x="40" y="105"/>
                  <a:pt x="32" y="141"/>
                  <a:pt x="32" y="168"/>
                </a:cubicBezTo>
                <a:cubicBezTo>
                  <a:pt x="32" y="170"/>
                  <a:pt x="32" y="182"/>
                  <a:pt x="43" y="182"/>
                </a:cubicBezTo>
                <a:cubicBezTo>
                  <a:pt x="55" y="182"/>
                  <a:pt x="55" y="170"/>
                  <a:pt x="55" y="168"/>
                </a:cubicBezTo>
                <a:lnTo>
                  <a:pt x="55" y="154"/>
                </a:lnTo>
                <a:cubicBezTo>
                  <a:pt x="55" y="140"/>
                  <a:pt x="56" y="126"/>
                  <a:pt x="58" y="112"/>
                </a:cubicBezTo>
                <a:cubicBezTo>
                  <a:pt x="59" y="106"/>
                  <a:pt x="63" y="83"/>
                  <a:pt x="74" y="67"/>
                </a:cubicBezTo>
                <a:lnTo>
                  <a:pt x="110" y="18"/>
                </a:lnTo>
                <a:cubicBezTo>
                  <a:pt x="112" y="15"/>
                  <a:pt x="112" y="14"/>
                  <a:pt x="112" y="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Freeform 84"/>
          <p:cNvSpPr>
            <a:spLocks/>
          </p:cNvSpPr>
          <p:nvPr/>
        </p:nvSpPr>
        <p:spPr bwMode="auto">
          <a:xfrm>
            <a:off x="2611438" y="2125663"/>
            <a:ext cx="115888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Freeform 85"/>
          <p:cNvSpPr>
            <a:spLocks noEditPoints="1"/>
          </p:cNvSpPr>
          <p:nvPr/>
        </p:nvSpPr>
        <p:spPr bwMode="auto">
          <a:xfrm>
            <a:off x="2724150" y="2184400"/>
            <a:ext cx="77788" cy="123825"/>
          </a:xfrm>
          <a:custGeom>
            <a:avLst/>
            <a:gdLst>
              <a:gd name="T0" fmla="*/ 110 w 110"/>
              <a:gd name="T1" fmla="*/ 90 h 179"/>
              <a:gd name="T2" fmla="*/ 99 w 110"/>
              <a:gd name="T3" fmla="*/ 29 h 179"/>
              <a:gd name="T4" fmla="*/ 55 w 110"/>
              <a:gd name="T5" fmla="*/ 0 h 179"/>
              <a:gd name="T6" fmla="*/ 10 w 110"/>
              <a:gd name="T7" fmla="*/ 31 h 179"/>
              <a:gd name="T8" fmla="*/ 0 w 110"/>
              <a:gd name="T9" fmla="*/ 90 h 179"/>
              <a:gd name="T10" fmla="*/ 12 w 110"/>
              <a:gd name="T11" fmla="*/ 152 h 179"/>
              <a:gd name="T12" fmla="*/ 55 w 110"/>
              <a:gd name="T13" fmla="*/ 179 h 179"/>
              <a:gd name="T14" fmla="*/ 100 w 110"/>
              <a:gd name="T15" fmla="*/ 148 h 179"/>
              <a:gd name="T16" fmla="*/ 110 w 110"/>
              <a:gd name="T17" fmla="*/ 90 h 179"/>
              <a:gd name="T18" fmla="*/ 88 w 110"/>
              <a:gd name="T19" fmla="*/ 87 h 179"/>
              <a:gd name="T20" fmla="*/ 85 w 110"/>
              <a:gd name="T21" fmla="*/ 140 h 179"/>
              <a:gd name="T22" fmla="*/ 55 w 110"/>
              <a:gd name="T23" fmla="*/ 173 h 179"/>
              <a:gd name="T24" fmla="*/ 25 w 110"/>
              <a:gd name="T25" fmla="*/ 141 h 179"/>
              <a:gd name="T26" fmla="*/ 22 w 110"/>
              <a:gd name="T27" fmla="*/ 87 h 179"/>
              <a:gd name="T28" fmla="*/ 24 w 110"/>
              <a:gd name="T29" fmla="*/ 39 h 179"/>
              <a:gd name="T30" fmla="*/ 55 w 110"/>
              <a:gd name="T31" fmla="*/ 5 h 179"/>
              <a:gd name="T32" fmla="*/ 85 w 110"/>
              <a:gd name="T33" fmla="*/ 36 h 179"/>
              <a:gd name="T34" fmla="*/ 88 w 110"/>
              <a:gd name="T35" fmla="*/ 87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0" h="179">
                <a:moveTo>
                  <a:pt x="110" y="90"/>
                </a:moveTo>
                <a:cubicBezTo>
                  <a:pt x="110" y="69"/>
                  <a:pt x="108" y="48"/>
                  <a:pt x="99" y="29"/>
                </a:cubicBezTo>
                <a:cubicBezTo>
                  <a:pt x="87" y="4"/>
                  <a:pt x="66" y="0"/>
                  <a:pt x="55" y="0"/>
                </a:cubicBezTo>
                <a:cubicBezTo>
                  <a:pt x="39" y="0"/>
                  <a:pt x="20" y="6"/>
                  <a:pt x="10" y="31"/>
                </a:cubicBezTo>
                <a:cubicBezTo>
                  <a:pt x="1" y="49"/>
                  <a:pt x="0" y="69"/>
                  <a:pt x="0" y="90"/>
                </a:cubicBezTo>
                <a:cubicBezTo>
                  <a:pt x="0" y="109"/>
                  <a:pt x="1" y="133"/>
                  <a:pt x="12" y="152"/>
                </a:cubicBezTo>
                <a:cubicBezTo>
                  <a:pt x="23" y="173"/>
                  <a:pt x="42" y="179"/>
                  <a:pt x="55" y="179"/>
                </a:cubicBezTo>
                <a:cubicBezTo>
                  <a:pt x="69" y="179"/>
                  <a:pt x="89" y="173"/>
                  <a:pt x="100" y="148"/>
                </a:cubicBezTo>
                <a:cubicBezTo>
                  <a:pt x="108" y="131"/>
                  <a:pt x="110" y="110"/>
                  <a:pt x="110" y="90"/>
                </a:cubicBezTo>
                <a:close/>
                <a:moveTo>
                  <a:pt x="88" y="87"/>
                </a:moveTo>
                <a:cubicBezTo>
                  <a:pt x="88" y="106"/>
                  <a:pt x="88" y="124"/>
                  <a:pt x="85" y="140"/>
                </a:cubicBezTo>
                <a:cubicBezTo>
                  <a:pt x="81" y="165"/>
                  <a:pt x="66" y="173"/>
                  <a:pt x="55" y="173"/>
                </a:cubicBezTo>
                <a:cubicBezTo>
                  <a:pt x="45" y="173"/>
                  <a:pt x="29" y="166"/>
                  <a:pt x="25" y="141"/>
                </a:cubicBezTo>
                <a:cubicBezTo>
                  <a:pt x="22" y="126"/>
                  <a:pt x="22" y="102"/>
                  <a:pt x="22" y="87"/>
                </a:cubicBezTo>
                <a:cubicBezTo>
                  <a:pt x="22" y="70"/>
                  <a:pt x="22" y="53"/>
                  <a:pt x="24" y="39"/>
                </a:cubicBezTo>
                <a:cubicBezTo>
                  <a:pt x="29" y="8"/>
                  <a:pt x="48" y="5"/>
                  <a:pt x="55" y="5"/>
                </a:cubicBezTo>
                <a:cubicBezTo>
                  <a:pt x="63" y="5"/>
                  <a:pt x="81" y="10"/>
                  <a:pt x="85" y="36"/>
                </a:cubicBezTo>
                <a:cubicBezTo>
                  <a:pt x="88" y="50"/>
                  <a:pt x="88" y="70"/>
                  <a:pt x="88" y="8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Freeform 86"/>
          <p:cNvSpPr>
            <a:spLocks/>
          </p:cNvSpPr>
          <p:nvPr/>
        </p:nvSpPr>
        <p:spPr bwMode="auto">
          <a:xfrm>
            <a:off x="2984500" y="212566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8 w 164"/>
              <a:gd name="T3" fmla="*/ 0 h 181"/>
              <a:gd name="T4" fmla="*/ 129 w 164"/>
              <a:gd name="T5" fmla="*/ 18 h 181"/>
              <a:gd name="T6" fmla="*/ 134 w 164"/>
              <a:gd name="T7" fmla="*/ 29 h 181"/>
              <a:gd name="T8" fmla="*/ 145 w 164"/>
              <a:gd name="T9" fmla="*/ 61 h 181"/>
              <a:gd name="T10" fmla="*/ 80 w 164"/>
              <a:gd name="T11" fmla="*/ 172 h 181"/>
              <a:gd name="T12" fmla="*/ 54 w 164"/>
              <a:gd name="T13" fmla="*/ 139 h 181"/>
              <a:gd name="T14" fmla="*/ 77 w 164"/>
              <a:gd name="T15" fmla="*/ 52 h 181"/>
              <a:gd name="T16" fmla="*/ 82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1 w 164"/>
              <a:gd name="T27" fmla="*/ 9 h 181"/>
              <a:gd name="T28" fmla="*/ 59 w 164"/>
              <a:gd name="T29" fmla="*/ 20 h 181"/>
              <a:gd name="T30" fmla="*/ 50 w 164"/>
              <a:gd name="T31" fmla="*/ 56 h 181"/>
              <a:gd name="T32" fmla="*/ 29 w 164"/>
              <a:gd name="T33" fmla="*/ 133 h 181"/>
              <a:gd name="T34" fmla="*/ 79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8" y="0"/>
                </a:cubicBezTo>
                <a:cubicBezTo>
                  <a:pt x="139" y="0"/>
                  <a:pt x="129" y="9"/>
                  <a:pt x="129" y="18"/>
                </a:cubicBezTo>
                <a:cubicBezTo>
                  <a:pt x="129" y="24"/>
                  <a:pt x="131" y="26"/>
                  <a:pt x="134" y="29"/>
                </a:cubicBezTo>
                <a:cubicBezTo>
                  <a:pt x="143" y="40"/>
                  <a:pt x="145" y="52"/>
                  <a:pt x="145" y="61"/>
                </a:cubicBezTo>
                <a:cubicBezTo>
                  <a:pt x="145" y="72"/>
                  <a:pt x="126" y="172"/>
                  <a:pt x="80" y="172"/>
                </a:cubicBezTo>
                <a:cubicBezTo>
                  <a:pt x="58" y="172"/>
                  <a:pt x="54" y="152"/>
                  <a:pt x="54" y="139"/>
                </a:cubicBezTo>
                <a:cubicBezTo>
                  <a:pt x="54" y="116"/>
                  <a:pt x="67" y="81"/>
                  <a:pt x="77" y="52"/>
                </a:cubicBezTo>
                <a:cubicBezTo>
                  <a:pt x="79" y="46"/>
                  <a:pt x="82" y="40"/>
                  <a:pt x="82" y="32"/>
                </a:cubicBezTo>
                <a:cubicBezTo>
                  <a:pt x="82" y="12"/>
                  <a:pt x="69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2" y="65"/>
                  <a:pt x="13" y="59"/>
                </a:cubicBezTo>
                <a:cubicBezTo>
                  <a:pt x="17" y="47"/>
                  <a:pt x="27" y="9"/>
                  <a:pt x="51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50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9" y="181"/>
                </a:cubicBezTo>
                <a:cubicBezTo>
                  <a:pt x="146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Freeform 87"/>
          <p:cNvSpPr>
            <a:spLocks/>
          </p:cNvSpPr>
          <p:nvPr/>
        </p:nvSpPr>
        <p:spPr bwMode="auto">
          <a:xfrm>
            <a:off x="3105150" y="2184400"/>
            <a:ext cx="60325" cy="120650"/>
          </a:xfrm>
          <a:custGeom>
            <a:avLst/>
            <a:gdLst>
              <a:gd name="T0" fmla="*/ 86 w 86"/>
              <a:gd name="T1" fmla="*/ 173 h 173"/>
              <a:gd name="T2" fmla="*/ 86 w 86"/>
              <a:gd name="T3" fmla="*/ 165 h 173"/>
              <a:gd name="T4" fmla="*/ 78 w 86"/>
              <a:gd name="T5" fmla="*/ 165 h 173"/>
              <a:gd name="T6" fmla="*/ 54 w 86"/>
              <a:gd name="T7" fmla="*/ 152 h 173"/>
              <a:gd name="T8" fmla="*/ 54 w 86"/>
              <a:gd name="T9" fmla="*/ 6 h 173"/>
              <a:gd name="T10" fmla="*/ 48 w 86"/>
              <a:gd name="T11" fmla="*/ 0 h 173"/>
              <a:gd name="T12" fmla="*/ 0 w 86"/>
              <a:gd name="T13" fmla="*/ 16 h 173"/>
              <a:gd name="T14" fmla="*/ 0 w 86"/>
              <a:gd name="T15" fmla="*/ 24 h 173"/>
              <a:gd name="T16" fmla="*/ 35 w 86"/>
              <a:gd name="T17" fmla="*/ 18 h 173"/>
              <a:gd name="T18" fmla="*/ 35 w 86"/>
              <a:gd name="T19" fmla="*/ 152 h 173"/>
              <a:gd name="T20" fmla="*/ 10 w 86"/>
              <a:gd name="T21" fmla="*/ 165 h 173"/>
              <a:gd name="T22" fmla="*/ 2 w 86"/>
              <a:gd name="T23" fmla="*/ 165 h 173"/>
              <a:gd name="T24" fmla="*/ 2 w 86"/>
              <a:gd name="T25" fmla="*/ 173 h 173"/>
              <a:gd name="T26" fmla="*/ 44 w 86"/>
              <a:gd name="T27" fmla="*/ 172 h 173"/>
              <a:gd name="T28" fmla="*/ 86 w 86"/>
              <a:gd name="T29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6" h="173">
                <a:moveTo>
                  <a:pt x="86" y="173"/>
                </a:moveTo>
                <a:lnTo>
                  <a:pt x="86" y="165"/>
                </a:lnTo>
                <a:lnTo>
                  <a:pt x="78" y="165"/>
                </a:lnTo>
                <a:cubicBezTo>
                  <a:pt x="55" y="165"/>
                  <a:pt x="54" y="162"/>
                  <a:pt x="54" y="152"/>
                </a:cubicBezTo>
                <a:lnTo>
                  <a:pt x="54" y="6"/>
                </a:lnTo>
                <a:cubicBezTo>
                  <a:pt x="54" y="0"/>
                  <a:pt x="54" y="0"/>
                  <a:pt x="48" y="0"/>
                </a:cubicBezTo>
                <a:cubicBezTo>
                  <a:pt x="32" y="16"/>
                  <a:pt x="9" y="16"/>
                  <a:pt x="0" y="16"/>
                </a:cubicBezTo>
                <a:lnTo>
                  <a:pt x="0" y="24"/>
                </a:lnTo>
                <a:cubicBezTo>
                  <a:pt x="6" y="24"/>
                  <a:pt x="21" y="24"/>
                  <a:pt x="35" y="18"/>
                </a:cubicBezTo>
                <a:lnTo>
                  <a:pt x="35" y="152"/>
                </a:lnTo>
                <a:cubicBezTo>
                  <a:pt x="35" y="162"/>
                  <a:pt x="34" y="165"/>
                  <a:pt x="10" y="165"/>
                </a:cubicBezTo>
                <a:lnTo>
                  <a:pt x="2" y="165"/>
                </a:lnTo>
                <a:lnTo>
                  <a:pt x="2" y="173"/>
                </a:lnTo>
                <a:cubicBezTo>
                  <a:pt x="11" y="172"/>
                  <a:pt x="34" y="172"/>
                  <a:pt x="44" y="172"/>
                </a:cubicBezTo>
                <a:cubicBezTo>
                  <a:pt x="55" y="172"/>
                  <a:pt x="77" y="172"/>
                  <a:pt x="86" y="17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Freeform 88"/>
          <p:cNvSpPr>
            <a:spLocks/>
          </p:cNvSpPr>
          <p:nvPr/>
        </p:nvSpPr>
        <p:spPr bwMode="auto">
          <a:xfrm>
            <a:off x="3355975" y="2125663"/>
            <a:ext cx="115888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4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4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" name="Freeform 89"/>
          <p:cNvSpPr>
            <a:spLocks/>
          </p:cNvSpPr>
          <p:nvPr/>
        </p:nvSpPr>
        <p:spPr bwMode="auto">
          <a:xfrm>
            <a:off x="3471863" y="2184400"/>
            <a:ext cx="71438" cy="120650"/>
          </a:xfrm>
          <a:custGeom>
            <a:avLst/>
            <a:gdLst>
              <a:gd name="T0" fmla="*/ 103 w 103"/>
              <a:gd name="T1" fmla="*/ 128 h 173"/>
              <a:gd name="T2" fmla="*/ 97 w 103"/>
              <a:gd name="T3" fmla="*/ 128 h 173"/>
              <a:gd name="T4" fmla="*/ 91 w 103"/>
              <a:gd name="T5" fmla="*/ 151 h 173"/>
              <a:gd name="T6" fmla="*/ 67 w 103"/>
              <a:gd name="T7" fmla="*/ 153 h 173"/>
              <a:gd name="T8" fmla="*/ 20 w 103"/>
              <a:gd name="T9" fmla="*/ 153 h 173"/>
              <a:gd name="T10" fmla="*/ 47 w 103"/>
              <a:gd name="T11" fmla="*/ 126 h 173"/>
              <a:gd name="T12" fmla="*/ 103 w 103"/>
              <a:gd name="T13" fmla="*/ 50 h 173"/>
              <a:gd name="T14" fmla="*/ 48 w 103"/>
              <a:gd name="T15" fmla="*/ 0 h 173"/>
              <a:gd name="T16" fmla="*/ 0 w 103"/>
              <a:gd name="T17" fmla="*/ 47 h 173"/>
              <a:gd name="T18" fmla="*/ 13 w 103"/>
              <a:gd name="T19" fmla="*/ 61 h 173"/>
              <a:gd name="T20" fmla="*/ 27 w 103"/>
              <a:gd name="T21" fmla="*/ 48 h 173"/>
              <a:gd name="T22" fmla="*/ 13 w 103"/>
              <a:gd name="T23" fmla="*/ 34 h 173"/>
              <a:gd name="T24" fmla="*/ 10 w 103"/>
              <a:gd name="T25" fmla="*/ 34 h 173"/>
              <a:gd name="T26" fmla="*/ 45 w 103"/>
              <a:gd name="T27" fmla="*/ 8 h 173"/>
              <a:gd name="T28" fmla="*/ 80 w 103"/>
              <a:gd name="T29" fmla="*/ 50 h 173"/>
              <a:gd name="T30" fmla="*/ 52 w 103"/>
              <a:gd name="T31" fmla="*/ 108 h 173"/>
              <a:gd name="T32" fmla="*/ 3 w 103"/>
              <a:gd name="T33" fmla="*/ 163 h 173"/>
              <a:gd name="T34" fmla="*/ 0 w 103"/>
              <a:gd name="T35" fmla="*/ 173 h 173"/>
              <a:gd name="T36" fmla="*/ 96 w 103"/>
              <a:gd name="T37" fmla="*/ 173 h 173"/>
              <a:gd name="T38" fmla="*/ 103 w 103"/>
              <a:gd name="T39" fmla="*/ 128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3" h="173">
                <a:moveTo>
                  <a:pt x="103" y="128"/>
                </a:moveTo>
                <a:lnTo>
                  <a:pt x="97" y="128"/>
                </a:lnTo>
                <a:cubicBezTo>
                  <a:pt x="96" y="135"/>
                  <a:pt x="94" y="147"/>
                  <a:pt x="91" y="151"/>
                </a:cubicBezTo>
                <a:cubicBezTo>
                  <a:pt x="89" y="153"/>
                  <a:pt x="72" y="153"/>
                  <a:pt x="67" y="153"/>
                </a:cubicBezTo>
                <a:lnTo>
                  <a:pt x="20" y="153"/>
                </a:lnTo>
                <a:lnTo>
                  <a:pt x="47" y="126"/>
                </a:lnTo>
                <a:cubicBezTo>
                  <a:pt x="88" y="90"/>
                  <a:pt x="103" y="76"/>
                  <a:pt x="103" y="50"/>
                </a:cubicBezTo>
                <a:cubicBezTo>
                  <a:pt x="103" y="21"/>
                  <a:pt x="80" y="0"/>
                  <a:pt x="48" y="0"/>
                </a:cubicBezTo>
                <a:cubicBezTo>
                  <a:pt x="19" y="0"/>
                  <a:pt x="0" y="24"/>
                  <a:pt x="0" y="47"/>
                </a:cubicBezTo>
                <a:cubicBezTo>
                  <a:pt x="0" y="61"/>
                  <a:pt x="13" y="61"/>
                  <a:pt x="13" y="61"/>
                </a:cubicBezTo>
                <a:cubicBezTo>
                  <a:pt x="18" y="61"/>
                  <a:pt x="27" y="58"/>
                  <a:pt x="27" y="48"/>
                </a:cubicBezTo>
                <a:cubicBezTo>
                  <a:pt x="27" y="41"/>
                  <a:pt x="22" y="34"/>
                  <a:pt x="13" y="34"/>
                </a:cubicBezTo>
                <a:cubicBezTo>
                  <a:pt x="11" y="34"/>
                  <a:pt x="11" y="34"/>
                  <a:pt x="10" y="34"/>
                </a:cubicBezTo>
                <a:cubicBezTo>
                  <a:pt x="16" y="17"/>
                  <a:pt x="30" y="8"/>
                  <a:pt x="45" y="8"/>
                </a:cubicBezTo>
                <a:cubicBezTo>
                  <a:pt x="69" y="8"/>
                  <a:pt x="80" y="29"/>
                  <a:pt x="80" y="50"/>
                </a:cubicBezTo>
                <a:cubicBezTo>
                  <a:pt x="80" y="71"/>
                  <a:pt x="67" y="92"/>
                  <a:pt x="52" y="108"/>
                </a:cubicBezTo>
                <a:lnTo>
                  <a:pt x="3" y="163"/>
                </a:lnTo>
                <a:cubicBezTo>
                  <a:pt x="0" y="166"/>
                  <a:pt x="0" y="167"/>
                  <a:pt x="0" y="173"/>
                </a:cubicBezTo>
                <a:lnTo>
                  <a:pt x="96" y="173"/>
                </a:lnTo>
                <a:lnTo>
                  <a:pt x="103" y="1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Freeform 90"/>
          <p:cNvSpPr>
            <a:spLocks/>
          </p:cNvSpPr>
          <p:nvPr/>
        </p:nvSpPr>
        <p:spPr bwMode="auto">
          <a:xfrm>
            <a:off x="3729038" y="212566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Freeform 91"/>
          <p:cNvSpPr>
            <a:spLocks/>
          </p:cNvSpPr>
          <p:nvPr/>
        </p:nvSpPr>
        <p:spPr bwMode="auto">
          <a:xfrm>
            <a:off x="3841750" y="2184400"/>
            <a:ext cx="74613" cy="123825"/>
          </a:xfrm>
          <a:custGeom>
            <a:avLst/>
            <a:gdLst>
              <a:gd name="T0" fmla="*/ 108 w 108"/>
              <a:gd name="T1" fmla="*/ 128 h 179"/>
              <a:gd name="T2" fmla="*/ 64 w 108"/>
              <a:gd name="T3" fmla="*/ 81 h 179"/>
              <a:gd name="T4" fmla="*/ 101 w 108"/>
              <a:gd name="T5" fmla="*/ 36 h 179"/>
              <a:gd name="T6" fmla="*/ 53 w 108"/>
              <a:gd name="T7" fmla="*/ 0 h 179"/>
              <a:gd name="T8" fmla="*/ 7 w 108"/>
              <a:gd name="T9" fmla="*/ 35 h 179"/>
              <a:gd name="T10" fmla="*/ 20 w 108"/>
              <a:gd name="T11" fmla="*/ 49 h 179"/>
              <a:gd name="T12" fmla="*/ 33 w 108"/>
              <a:gd name="T13" fmla="*/ 35 h 179"/>
              <a:gd name="T14" fmla="*/ 17 w 108"/>
              <a:gd name="T15" fmla="*/ 22 h 179"/>
              <a:gd name="T16" fmla="*/ 52 w 108"/>
              <a:gd name="T17" fmla="*/ 6 h 179"/>
              <a:gd name="T18" fmla="*/ 77 w 108"/>
              <a:gd name="T19" fmla="*/ 35 h 179"/>
              <a:gd name="T20" fmla="*/ 70 w 108"/>
              <a:gd name="T21" fmla="*/ 65 h 179"/>
              <a:gd name="T22" fmla="*/ 46 w 108"/>
              <a:gd name="T23" fmla="*/ 79 h 179"/>
              <a:gd name="T24" fmla="*/ 36 w 108"/>
              <a:gd name="T25" fmla="*/ 79 h 179"/>
              <a:gd name="T26" fmla="*/ 32 w 108"/>
              <a:gd name="T27" fmla="*/ 82 h 179"/>
              <a:gd name="T28" fmla="*/ 39 w 108"/>
              <a:gd name="T29" fmla="*/ 85 h 179"/>
              <a:gd name="T30" fmla="*/ 50 w 108"/>
              <a:gd name="T31" fmla="*/ 85 h 179"/>
              <a:gd name="T32" fmla="*/ 81 w 108"/>
              <a:gd name="T33" fmla="*/ 128 h 179"/>
              <a:gd name="T34" fmla="*/ 52 w 108"/>
              <a:gd name="T35" fmla="*/ 171 h 179"/>
              <a:gd name="T36" fmla="*/ 12 w 108"/>
              <a:gd name="T37" fmla="*/ 152 h 179"/>
              <a:gd name="T38" fmla="*/ 29 w 108"/>
              <a:gd name="T39" fmla="*/ 137 h 179"/>
              <a:gd name="T40" fmla="*/ 15 w 108"/>
              <a:gd name="T41" fmla="*/ 123 h 179"/>
              <a:gd name="T42" fmla="*/ 0 w 108"/>
              <a:gd name="T43" fmla="*/ 138 h 179"/>
              <a:gd name="T44" fmla="*/ 52 w 108"/>
              <a:gd name="T45" fmla="*/ 179 h 179"/>
              <a:gd name="T46" fmla="*/ 108 w 108"/>
              <a:gd name="T47" fmla="*/ 12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8" h="179">
                <a:moveTo>
                  <a:pt x="108" y="128"/>
                </a:moveTo>
                <a:cubicBezTo>
                  <a:pt x="108" y="107"/>
                  <a:pt x="91" y="87"/>
                  <a:pt x="64" y="81"/>
                </a:cubicBezTo>
                <a:cubicBezTo>
                  <a:pt x="86" y="74"/>
                  <a:pt x="101" y="56"/>
                  <a:pt x="101" y="36"/>
                </a:cubicBezTo>
                <a:cubicBezTo>
                  <a:pt x="101" y="14"/>
                  <a:pt x="78" y="0"/>
                  <a:pt x="53" y="0"/>
                </a:cubicBezTo>
                <a:cubicBezTo>
                  <a:pt x="27" y="0"/>
                  <a:pt x="7" y="15"/>
                  <a:pt x="7" y="35"/>
                </a:cubicBezTo>
                <a:cubicBezTo>
                  <a:pt x="7" y="44"/>
                  <a:pt x="13" y="49"/>
                  <a:pt x="20" y="49"/>
                </a:cubicBezTo>
                <a:cubicBezTo>
                  <a:pt x="28" y="49"/>
                  <a:pt x="33" y="43"/>
                  <a:pt x="33" y="35"/>
                </a:cubicBezTo>
                <a:cubicBezTo>
                  <a:pt x="33" y="22"/>
                  <a:pt x="21" y="22"/>
                  <a:pt x="17" y="22"/>
                </a:cubicBezTo>
                <a:cubicBezTo>
                  <a:pt x="25" y="10"/>
                  <a:pt x="43" y="6"/>
                  <a:pt x="52" y="6"/>
                </a:cubicBezTo>
                <a:cubicBezTo>
                  <a:pt x="63" y="6"/>
                  <a:pt x="77" y="12"/>
                  <a:pt x="77" y="35"/>
                </a:cubicBezTo>
                <a:cubicBezTo>
                  <a:pt x="77" y="38"/>
                  <a:pt x="76" y="54"/>
                  <a:pt x="70" y="65"/>
                </a:cubicBezTo>
                <a:cubicBezTo>
                  <a:pt x="62" y="77"/>
                  <a:pt x="53" y="78"/>
                  <a:pt x="46" y="79"/>
                </a:cubicBezTo>
                <a:cubicBezTo>
                  <a:pt x="44" y="79"/>
                  <a:pt x="38" y="79"/>
                  <a:pt x="36" y="79"/>
                </a:cubicBezTo>
                <a:cubicBezTo>
                  <a:pt x="34" y="80"/>
                  <a:pt x="32" y="80"/>
                  <a:pt x="32" y="82"/>
                </a:cubicBezTo>
                <a:cubicBezTo>
                  <a:pt x="32" y="85"/>
                  <a:pt x="34" y="85"/>
                  <a:pt x="39" y="85"/>
                </a:cubicBezTo>
                <a:lnTo>
                  <a:pt x="50" y="85"/>
                </a:lnTo>
                <a:cubicBezTo>
                  <a:pt x="71" y="85"/>
                  <a:pt x="81" y="103"/>
                  <a:pt x="81" y="128"/>
                </a:cubicBezTo>
                <a:cubicBezTo>
                  <a:pt x="81" y="164"/>
                  <a:pt x="63" y="171"/>
                  <a:pt x="52" y="171"/>
                </a:cubicBezTo>
                <a:cubicBezTo>
                  <a:pt x="41" y="171"/>
                  <a:pt x="21" y="167"/>
                  <a:pt x="12" y="152"/>
                </a:cubicBezTo>
                <a:cubicBezTo>
                  <a:pt x="21" y="153"/>
                  <a:pt x="29" y="147"/>
                  <a:pt x="29" y="137"/>
                </a:cubicBezTo>
                <a:cubicBezTo>
                  <a:pt x="29" y="128"/>
                  <a:pt x="22" y="123"/>
                  <a:pt x="15" y="123"/>
                </a:cubicBezTo>
                <a:cubicBezTo>
                  <a:pt x="8" y="123"/>
                  <a:pt x="0" y="126"/>
                  <a:pt x="0" y="138"/>
                </a:cubicBezTo>
                <a:cubicBezTo>
                  <a:pt x="0" y="161"/>
                  <a:pt x="24" y="179"/>
                  <a:pt x="52" y="179"/>
                </a:cubicBezTo>
                <a:cubicBezTo>
                  <a:pt x="84" y="179"/>
                  <a:pt x="108" y="155"/>
                  <a:pt x="108" y="1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Freeform 92"/>
          <p:cNvSpPr>
            <a:spLocks/>
          </p:cNvSpPr>
          <p:nvPr/>
        </p:nvSpPr>
        <p:spPr bwMode="auto">
          <a:xfrm>
            <a:off x="4100513" y="212566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8 w 164"/>
              <a:gd name="T3" fmla="*/ 0 h 181"/>
              <a:gd name="T4" fmla="*/ 129 w 164"/>
              <a:gd name="T5" fmla="*/ 18 h 181"/>
              <a:gd name="T6" fmla="*/ 134 w 164"/>
              <a:gd name="T7" fmla="*/ 29 h 181"/>
              <a:gd name="T8" fmla="*/ 145 w 164"/>
              <a:gd name="T9" fmla="*/ 61 h 181"/>
              <a:gd name="T10" fmla="*/ 80 w 164"/>
              <a:gd name="T11" fmla="*/ 172 h 181"/>
              <a:gd name="T12" fmla="*/ 54 w 164"/>
              <a:gd name="T13" fmla="*/ 139 h 181"/>
              <a:gd name="T14" fmla="*/ 77 w 164"/>
              <a:gd name="T15" fmla="*/ 52 h 181"/>
              <a:gd name="T16" fmla="*/ 82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1 w 164"/>
              <a:gd name="T27" fmla="*/ 9 h 181"/>
              <a:gd name="T28" fmla="*/ 59 w 164"/>
              <a:gd name="T29" fmla="*/ 20 h 181"/>
              <a:gd name="T30" fmla="*/ 50 w 164"/>
              <a:gd name="T31" fmla="*/ 56 h 181"/>
              <a:gd name="T32" fmla="*/ 29 w 164"/>
              <a:gd name="T33" fmla="*/ 133 h 181"/>
              <a:gd name="T34" fmla="*/ 79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8" y="0"/>
                </a:cubicBezTo>
                <a:cubicBezTo>
                  <a:pt x="139" y="0"/>
                  <a:pt x="129" y="9"/>
                  <a:pt x="129" y="18"/>
                </a:cubicBezTo>
                <a:cubicBezTo>
                  <a:pt x="129" y="24"/>
                  <a:pt x="131" y="26"/>
                  <a:pt x="134" y="29"/>
                </a:cubicBezTo>
                <a:cubicBezTo>
                  <a:pt x="143" y="40"/>
                  <a:pt x="145" y="52"/>
                  <a:pt x="145" y="61"/>
                </a:cubicBezTo>
                <a:cubicBezTo>
                  <a:pt x="145" y="72"/>
                  <a:pt x="126" y="172"/>
                  <a:pt x="80" y="172"/>
                </a:cubicBezTo>
                <a:cubicBezTo>
                  <a:pt x="58" y="172"/>
                  <a:pt x="54" y="152"/>
                  <a:pt x="54" y="139"/>
                </a:cubicBezTo>
                <a:cubicBezTo>
                  <a:pt x="54" y="116"/>
                  <a:pt x="67" y="81"/>
                  <a:pt x="77" y="52"/>
                </a:cubicBezTo>
                <a:cubicBezTo>
                  <a:pt x="79" y="46"/>
                  <a:pt x="82" y="40"/>
                  <a:pt x="82" y="32"/>
                </a:cubicBezTo>
                <a:cubicBezTo>
                  <a:pt x="82" y="12"/>
                  <a:pt x="69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2" y="65"/>
                  <a:pt x="13" y="59"/>
                </a:cubicBezTo>
                <a:cubicBezTo>
                  <a:pt x="17" y="47"/>
                  <a:pt x="27" y="9"/>
                  <a:pt x="51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50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9" y="181"/>
                </a:cubicBezTo>
                <a:cubicBezTo>
                  <a:pt x="146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Freeform 93"/>
          <p:cNvSpPr>
            <a:spLocks noEditPoints="1"/>
          </p:cNvSpPr>
          <p:nvPr/>
        </p:nvSpPr>
        <p:spPr bwMode="auto">
          <a:xfrm>
            <a:off x="4211638" y="2181225"/>
            <a:ext cx="79375" cy="123825"/>
          </a:xfrm>
          <a:custGeom>
            <a:avLst/>
            <a:gdLst>
              <a:gd name="T0" fmla="*/ 115 w 115"/>
              <a:gd name="T1" fmla="*/ 133 h 176"/>
              <a:gd name="T2" fmla="*/ 115 w 115"/>
              <a:gd name="T3" fmla="*/ 125 h 176"/>
              <a:gd name="T4" fmla="*/ 89 w 115"/>
              <a:gd name="T5" fmla="*/ 125 h 176"/>
              <a:gd name="T6" fmla="*/ 89 w 115"/>
              <a:gd name="T7" fmla="*/ 7 h 176"/>
              <a:gd name="T8" fmla="*/ 85 w 115"/>
              <a:gd name="T9" fmla="*/ 0 h 176"/>
              <a:gd name="T10" fmla="*/ 79 w 115"/>
              <a:gd name="T11" fmla="*/ 3 h 176"/>
              <a:gd name="T12" fmla="*/ 0 w 115"/>
              <a:gd name="T13" fmla="*/ 125 h 176"/>
              <a:gd name="T14" fmla="*/ 0 w 115"/>
              <a:gd name="T15" fmla="*/ 133 h 176"/>
              <a:gd name="T16" fmla="*/ 69 w 115"/>
              <a:gd name="T17" fmla="*/ 133 h 176"/>
              <a:gd name="T18" fmla="*/ 69 w 115"/>
              <a:gd name="T19" fmla="*/ 156 h 176"/>
              <a:gd name="T20" fmla="*/ 49 w 115"/>
              <a:gd name="T21" fmla="*/ 168 h 176"/>
              <a:gd name="T22" fmla="*/ 44 w 115"/>
              <a:gd name="T23" fmla="*/ 168 h 176"/>
              <a:gd name="T24" fmla="*/ 44 w 115"/>
              <a:gd name="T25" fmla="*/ 176 h 176"/>
              <a:gd name="T26" fmla="*/ 79 w 115"/>
              <a:gd name="T27" fmla="*/ 175 h 176"/>
              <a:gd name="T28" fmla="*/ 114 w 115"/>
              <a:gd name="T29" fmla="*/ 176 h 176"/>
              <a:gd name="T30" fmla="*/ 114 w 115"/>
              <a:gd name="T31" fmla="*/ 168 h 176"/>
              <a:gd name="T32" fmla="*/ 109 w 115"/>
              <a:gd name="T33" fmla="*/ 168 h 176"/>
              <a:gd name="T34" fmla="*/ 89 w 115"/>
              <a:gd name="T35" fmla="*/ 156 h 176"/>
              <a:gd name="T36" fmla="*/ 89 w 115"/>
              <a:gd name="T37" fmla="*/ 133 h 176"/>
              <a:gd name="T38" fmla="*/ 115 w 115"/>
              <a:gd name="T39" fmla="*/ 133 h 176"/>
              <a:gd name="T40" fmla="*/ 70 w 115"/>
              <a:gd name="T41" fmla="*/ 125 h 176"/>
              <a:gd name="T42" fmla="*/ 7 w 115"/>
              <a:gd name="T43" fmla="*/ 125 h 176"/>
              <a:gd name="T44" fmla="*/ 70 w 115"/>
              <a:gd name="T45" fmla="*/ 28 h 176"/>
              <a:gd name="T46" fmla="*/ 70 w 115"/>
              <a:gd name="T47" fmla="*/ 12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5" h="176">
                <a:moveTo>
                  <a:pt x="115" y="133"/>
                </a:moveTo>
                <a:lnTo>
                  <a:pt x="115" y="125"/>
                </a:lnTo>
                <a:lnTo>
                  <a:pt x="89" y="125"/>
                </a:lnTo>
                <a:lnTo>
                  <a:pt x="89" y="7"/>
                </a:lnTo>
                <a:cubicBezTo>
                  <a:pt x="89" y="1"/>
                  <a:pt x="89" y="0"/>
                  <a:pt x="85" y="0"/>
                </a:cubicBezTo>
                <a:cubicBezTo>
                  <a:pt x="82" y="0"/>
                  <a:pt x="82" y="0"/>
                  <a:pt x="79" y="3"/>
                </a:cubicBezTo>
                <a:lnTo>
                  <a:pt x="0" y="125"/>
                </a:lnTo>
                <a:lnTo>
                  <a:pt x="0" y="133"/>
                </a:lnTo>
                <a:lnTo>
                  <a:pt x="69" y="133"/>
                </a:lnTo>
                <a:lnTo>
                  <a:pt x="69" y="156"/>
                </a:lnTo>
                <a:cubicBezTo>
                  <a:pt x="69" y="165"/>
                  <a:pt x="68" y="168"/>
                  <a:pt x="49" y="168"/>
                </a:cubicBezTo>
                <a:lnTo>
                  <a:pt x="44" y="168"/>
                </a:lnTo>
                <a:lnTo>
                  <a:pt x="44" y="176"/>
                </a:lnTo>
                <a:cubicBezTo>
                  <a:pt x="54" y="175"/>
                  <a:pt x="68" y="175"/>
                  <a:pt x="79" y="175"/>
                </a:cubicBezTo>
                <a:cubicBezTo>
                  <a:pt x="90" y="175"/>
                  <a:pt x="103" y="175"/>
                  <a:pt x="114" y="176"/>
                </a:cubicBezTo>
                <a:lnTo>
                  <a:pt x="114" y="168"/>
                </a:lnTo>
                <a:lnTo>
                  <a:pt x="109" y="168"/>
                </a:lnTo>
                <a:cubicBezTo>
                  <a:pt x="89" y="168"/>
                  <a:pt x="89" y="165"/>
                  <a:pt x="89" y="156"/>
                </a:cubicBezTo>
                <a:lnTo>
                  <a:pt x="89" y="133"/>
                </a:lnTo>
                <a:lnTo>
                  <a:pt x="115" y="133"/>
                </a:lnTo>
                <a:close/>
                <a:moveTo>
                  <a:pt x="70" y="125"/>
                </a:moveTo>
                <a:lnTo>
                  <a:pt x="7" y="125"/>
                </a:lnTo>
                <a:lnTo>
                  <a:pt x="70" y="28"/>
                </a:lnTo>
                <a:lnTo>
                  <a:pt x="70" y="1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Freeform 94"/>
          <p:cNvSpPr>
            <a:spLocks/>
          </p:cNvSpPr>
          <p:nvPr/>
        </p:nvSpPr>
        <p:spPr bwMode="auto">
          <a:xfrm>
            <a:off x="4473575" y="212566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4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4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Freeform 95"/>
          <p:cNvSpPr>
            <a:spLocks/>
          </p:cNvSpPr>
          <p:nvPr/>
        </p:nvSpPr>
        <p:spPr bwMode="auto">
          <a:xfrm>
            <a:off x="4587875" y="2184400"/>
            <a:ext cx="71438" cy="123825"/>
          </a:xfrm>
          <a:custGeom>
            <a:avLst/>
            <a:gdLst>
              <a:gd name="T0" fmla="*/ 103 w 103"/>
              <a:gd name="T1" fmla="*/ 121 h 179"/>
              <a:gd name="T2" fmla="*/ 54 w 103"/>
              <a:gd name="T3" fmla="*/ 64 h 179"/>
              <a:gd name="T4" fmla="*/ 21 w 103"/>
              <a:gd name="T5" fmla="*/ 77 h 179"/>
              <a:gd name="T6" fmla="*/ 21 w 103"/>
              <a:gd name="T7" fmla="*/ 26 h 179"/>
              <a:gd name="T8" fmla="*/ 43 w 103"/>
              <a:gd name="T9" fmla="*/ 30 h 179"/>
              <a:gd name="T10" fmla="*/ 93 w 103"/>
              <a:gd name="T11" fmla="*/ 3 h 179"/>
              <a:gd name="T12" fmla="*/ 91 w 103"/>
              <a:gd name="T13" fmla="*/ 0 h 179"/>
              <a:gd name="T14" fmla="*/ 89 w 103"/>
              <a:gd name="T15" fmla="*/ 1 h 179"/>
              <a:gd name="T16" fmla="*/ 53 w 103"/>
              <a:gd name="T17" fmla="*/ 8 h 179"/>
              <a:gd name="T18" fmla="*/ 19 w 103"/>
              <a:gd name="T19" fmla="*/ 1 h 179"/>
              <a:gd name="T20" fmla="*/ 16 w 103"/>
              <a:gd name="T21" fmla="*/ 0 h 179"/>
              <a:gd name="T22" fmla="*/ 13 w 103"/>
              <a:gd name="T23" fmla="*/ 6 h 179"/>
              <a:gd name="T24" fmla="*/ 13 w 103"/>
              <a:gd name="T25" fmla="*/ 83 h 179"/>
              <a:gd name="T26" fmla="*/ 17 w 103"/>
              <a:gd name="T27" fmla="*/ 90 h 179"/>
              <a:gd name="T28" fmla="*/ 20 w 103"/>
              <a:gd name="T29" fmla="*/ 88 h 179"/>
              <a:gd name="T30" fmla="*/ 54 w 103"/>
              <a:gd name="T31" fmla="*/ 69 h 179"/>
              <a:gd name="T32" fmla="*/ 76 w 103"/>
              <a:gd name="T33" fmla="*/ 86 h 179"/>
              <a:gd name="T34" fmla="*/ 80 w 103"/>
              <a:gd name="T35" fmla="*/ 119 h 179"/>
              <a:gd name="T36" fmla="*/ 74 w 103"/>
              <a:gd name="T37" fmla="*/ 154 h 179"/>
              <a:gd name="T38" fmla="*/ 46 w 103"/>
              <a:gd name="T39" fmla="*/ 171 h 179"/>
              <a:gd name="T40" fmla="*/ 8 w 103"/>
              <a:gd name="T41" fmla="*/ 142 h 179"/>
              <a:gd name="T42" fmla="*/ 12 w 103"/>
              <a:gd name="T43" fmla="*/ 143 h 179"/>
              <a:gd name="T44" fmla="*/ 25 w 103"/>
              <a:gd name="T45" fmla="*/ 130 h 179"/>
              <a:gd name="T46" fmla="*/ 12 w 103"/>
              <a:gd name="T47" fmla="*/ 117 h 179"/>
              <a:gd name="T48" fmla="*/ 0 w 103"/>
              <a:gd name="T49" fmla="*/ 131 h 179"/>
              <a:gd name="T50" fmla="*/ 47 w 103"/>
              <a:gd name="T51" fmla="*/ 179 h 179"/>
              <a:gd name="T52" fmla="*/ 103 w 103"/>
              <a:gd name="T53" fmla="*/ 121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3" h="179">
                <a:moveTo>
                  <a:pt x="103" y="121"/>
                </a:moveTo>
                <a:cubicBezTo>
                  <a:pt x="103" y="90"/>
                  <a:pt x="82" y="64"/>
                  <a:pt x="54" y="64"/>
                </a:cubicBezTo>
                <a:cubicBezTo>
                  <a:pt x="42" y="64"/>
                  <a:pt x="30" y="68"/>
                  <a:pt x="21" y="77"/>
                </a:cubicBezTo>
                <a:lnTo>
                  <a:pt x="21" y="26"/>
                </a:lnTo>
                <a:cubicBezTo>
                  <a:pt x="26" y="28"/>
                  <a:pt x="35" y="30"/>
                  <a:pt x="43" y="30"/>
                </a:cubicBezTo>
                <a:cubicBezTo>
                  <a:pt x="75" y="30"/>
                  <a:pt x="93" y="6"/>
                  <a:pt x="93" y="3"/>
                </a:cubicBezTo>
                <a:cubicBezTo>
                  <a:pt x="93" y="1"/>
                  <a:pt x="93" y="0"/>
                  <a:pt x="91" y="0"/>
                </a:cubicBezTo>
                <a:cubicBezTo>
                  <a:pt x="91" y="0"/>
                  <a:pt x="90" y="0"/>
                  <a:pt x="89" y="1"/>
                </a:cubicBezTo>
                <a:cubicBezTo>
                  <a:pt x="83" y="3"/>
                  <a:pt x="71" y="8"/>
                  <a:pt x="53" y="8"/>
                </a:cubicBezTo>
                <a:cubicBezTo>
                  <a:pt x="43" y="8"/>
                  <a:pt x="31" y="6"/>
                  <a:pt x="19" y="1"/>
                </a:cubicBezTo>
                <a:cubicBezTo>
                  <a:pt x="17" y="0"/>
                  <a:pt x="16" y="0"/>
                  <a:pt x="16" y="0"/>
                </a:cubicBezTo>
                <a:cubicBezTo>
                  <a:pt x="13" y="0"/>
                  <a:pt x="13" y="2"/>
                  <a:pt x="13" y="6"/>
                </a:cubicBezTo>
                <a:lnTo>
                  <a:pt x="13" y="83"/>
                </a:lnTo>
                <a:cubicBezTo>
                  <a:pt x="13" y="88"/>
                  <a:pt x="13" y="90"/>
                  <a:pt x="17" y="90"/>
                </a:cubicBezTo>
                <a:cubicBezTo>
                  <a:pt x="18" y="90"/>
                  <a:pt x="19" y="89"/>
                  <a:pt x="20" y="88"/>
                </a:cubicBezTo>
                <a:cubicBezTo>
                  <a:pt x="23" y="83"/>
                  <a:pt x="32" y="69"/>
                  <a:pt x="54" y="69"/>
                </a:cubicBezTo>
                <a:cubicBezTo>
                  <a:pt x="67" y="69"/>
                  <a:pt x="74" y="81"/>
                  <a:pt x="76" y="86"/>
                </a:cubicBezTo>
                <a:cubicBezTo>
                  <a:pt x="80" y="96"/>
                  <a:pt x="80" y="106"/>
                  <a:pt x="80" y="119"/>
                </a:cubicBezTo>
                <a:cubicBezTo>
                  <a:pt x="80" y="128"/>
                  <a:pt x="80" y="144"/>
                  <a:pt x="74" y="154"/>
                </a:cubicBezTo>
                <a:cubicBezTo>
                  <a:pt x="68" y="165"/>
                  <a:pt x="58" y="171"/>
                  <a:pt x="46" y="171"/>
                </a:cubicBezTo>
                <a:cubicBezTo>
                  <a:pt x="27" y="171"/>
                  <a:pt x="12" y="158"/>
                  <a:pt x="8" y="142"/>
                </a:cubicBezTo>
                <a:cubicBezTo>
                  <a:pt x="9" y="142"/>
                  <a:pt x="10" y="143"/>
                  <a:pt x="12" y="143"/>
                </a:cubicBezTo>
                <a:cubicBezTo>
                  <a:pt x="21" y="143"/>
                  <a:pt x="25" y="136"/>
                  <a:pt x="25" y="130"/>
                </a:cubicBezTo>
                <a:cubicBezTo>
                  <a:pt x="25" y="124"/>
                  <a:pt x="21" y="117"/>
                  <a:pt x="12" y="117"/>
                </a:cubicBezTo>
                <a:cubicBezTo>
                  <a:pt x="9" y="117"/>
                  <a:pt x="0" y="119"/>
                  <a:pt x="0" y="131"/>
                </a:cubicBezTo>
                <a:cubicBezTo>
                  <a:pt x="0" y="153"/>
                  <a:pt x="18" y="179"/>
                  <a:pt x="47" y="179"/>
                </a:cubicBezTo>
                <a:cubicBezTo>
                  <a:pt x="77" y="179"/>
                  <a:pt x="103" y="154"/>
                  <a:pt x="103" y="12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Freeform 96"/>
          <p:cNvSpPr>
            <a:spLocks/>
          </p:cNvSpPr>
          <p:nvPr/>
        </p:nvSpPr>
        <p:spPr bwMode="auto">
          <a:xfrm>
            <a:off x="4845050" y="212566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" name="Freeform 97"/>
          <p:cNvSpPr>
            <a:spLocks noEditPoints="1"/>
          </p:cNvSpPr>
          <p:nvPr/>
        </p:nvSpPr>
        <p:spPr bwMode="auto">
          <a:xfrm>
            <a:off x="4957763" y="2184400"/>
            <a:ext cx="76200" cy="123825"/>
          </a:xfrm>
          <a:custGeom>
            <a:avLst/>
            <a:gdLst>
              <a:gd name="T0" fmla="*/ 108 w 108"/>
              <a:gd name="T1" fmla="*/ 120 h 179"/>
              <a:gd name="T2" fmla="*/ 56 w 108"/>
              <a:gd name="T3" fmla="*/ 62 h 179"/>
              <a:gd name="T4" fmla="*/ 23 w 108"/>
              <a:gd name="T5" fmla="*/ 88 h 179"/>
              <a:gd name="T6" fmla="*/ 23 w 108"/>
              <a:gd name="T7" fmla="*/ 81 h 179"/>
              <a:gd name="T8" fmla="*/ 69 w 108"/>
              <a:gd name="T9" fmla="*/ 6 h 179"/>
              <a:gd name="T10" fmla="*/ 92 w 108"/>
              <a:gd name="T11" fmla="*/ 17 h 179"/>
              <a:gd name="T12" fmla="*/ 77 w 108"/>
              <a:gd name="T13" fmla="*/ 28 h 179"/>
              <a:gd name="T14" fmla="*/ 89 w 108"/>
              <a:gd name="T15" fmla="*/ 40 h 179"/>
              <a:gd name="T16" fmla="*/ 101 w 108"/>
              <a:gd name="T17" fmla="*/ 28 h 179"/>
              <a:gd name="T18" fmla="*/ 68 w 108"/>
              <a:gd name="T19" fmla="*/ 0 h 179"/>
              <a:gd name="T20" fmla="*/ 0 w 108"/>
              <a:gd name="T21" fmla="*/ 91 h 179"/>
              <a:gd name="T22" fmla="*/ 54 w 108"/>
              <a:gd name="T23" fmla="*/ 179 h 179"/>
              <a:gd name="T24" fmla="*/ 108 w 108"/>
              <a:gd name="T25" fmla="*/ 120 h 179"/>
              <a:gd name="T26" fmla="*/ 84 w 108"/>
              <a:gd name="T27" fmla="*/ 120 h 179"/>
              <a:gd name="T28" fmla="*/ 80 w 108"/>
              <a:gd name="T29" fmla="*/ 154 h 179"/>
              <a:gd name="T30" fmla="*/ 54 w 108"/>
              <a:gd name="T31" fmla="*/ 171 h 179"/>
              <a:gd name="T32" fmla="*/ 29 w 108"/>
              <a:gd name="T33" fmla="*/ 152 h 179"/>
              <a:gd name="T34" fmla="*/ 24 w 108"/>
              <a:gd name="T35" fmla="*/ 114 h 179"/>
              <a:gd name="T36" fmla="*/ 56 w 108"/>
              <a:gd name="T37" fmla="*/ 68 h 179"/>
              <a:gd name="T38" fmla="*/ 80 w 108"/>
              <a:gd name="T39" fmla="*/ 84 h 179"/>
              <a:gd name="T40" fmla="*/ 84 w 108"/>
              <a:gd name="T41" fmla="*/ 12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8" h="179">
                <a:moveTo>
                  <a:pt x="108" y="120"/>
                </a:moveTo>
                <a:cubicBezTo>
                  <a:pt x="108" y="87"/>
                  <a:pt x="85" y="62"/>
                  <a:pt x="56" y="62"/>
                </a:cubicBezTo>
                <a:cubicBezTo>
                  <a:pt x="38" y="62"/>
                  <a:pt x="29" y="75"/>
                  <a:pt x="23" y="88"/>
                </a:cubicBezTo>
                <a:lnTo>
                  <a:pt x="23" y="81"/>
                </a:lnTo>
                <a:cubicBezTo>
                  <a:pt x="23" y="16"/>
                  <a:pt x="56" y="6"/>
                  <a:pt x="69" y="6"/>
                </a:cubicBezTo>
                <a:cubicBezTo>
                  <a:pt x="75" y="6"/>
                  <a:pt x="86" y="8"/>
                  <a:pt x="92" y="17"/>
                </a:cubicBezTo>
                <a:cubicBezTo>
                  <a:pt x="88" y="17"/>
                  <a:pt x="77" y="17"/>
                  <a:pt x="77" y="28"/>
                </a:cubicBezTo>
                <a:cubicBezTo>
                  <a:pt x="77" y="36"/>
                  <a:pt x="84" y="40"/>
                  <a:pt x="89" y="40"/>
                </a:cubicBezTo>
                <a:cubicBezTo>
                  <a:pt x="94" y="40"/>
                  <a:pt x="101" y="38"/>
                  <a:pt x="101" y="28"/>
                </a:cubicBezTo>
                <a:cubicBezTo>
                  <a:pt x="101" y="12"/>
                  <a:pt x="90" y="0"/>
                  <a:pt x="68" y="0"/>
                </a:cubicBezTo>
                <a:cubicBezTo>
                  <a:pt x="35" y="0"/>
                  <a:pt x="0" y="33"/>
                  <a:pt x="0" y="91"/>
                </a:cubicBezTo>
                <a:cubicBezTo>
                  <a:pt x="0" y="160"/>
                  <a:pt x="30" y="179"/>
                  <a:pt x="54" y="179"/>
                </a:cubicBezTo>
                <a:cubicBezTo>
                  <a:pt x="83" y="179"/>
                  <a:pt x="108" y="154"/>
                  <a:pt x="108" y="120"/>
                </a:cubicBezTo>
                <a:close/>
                <a:moveTo>
                  <a:pt x="84" y="120"/>
                </a:moveTo>
                <a:cubicBezTo>
                  <a:pt x="84" y="132"/>
                  <a:pt x="84" y="145"/>
                  <a:pt x="80" y="154"/>
                </a:cubicBezTo>
                <a:cubicBezTo>
                  <a:pt x="72" y="170"/>
                  <a:pt x="60" y="171"/>
                  <a:pt x="54" y="171"/>
                </a:cubicBezTo>
                <a:cubicBezTo>
                  <a:pt x="38" y="171"/>
                  <a:pt x="30" y="156"/>
                  <a:pt x="29" y="152"/>
                </a:cubicBezTo>
                <a:cubicBezTo>
                  <a:pt x="24" y="140"/>
                  <a:pt x="24" y="119"/>
                  <a:pt x="24" y="114"/>
                </a:cubicBezTo>
                <a:cubicBezTo>
                  <a:pt x="24" y="94"/>
                  <a:pt x="32" y="68"/>
                  <a:pt x="56" y="68"/>
                </a:cubicBezTo>
                <a:cubicBezTo>
                  <a:pt x="60" y="68"/>
                  <a:pt x="72" y="68"/>
                  <a:pt x="80" y="84"/>
                </a:cubicBezTo>
                <a:cubicBezTo>
                  <a:pt x="84" y="94"/>
                  <a:pt x="84" y="107"/>
                  <a:pt x="84" y="1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1" name="Freeform 98"/>
          <p:cNvSpPr>
            <a:spLocks/>
          </p:cNvSpPr>
          <p:nvPr/>
        </p:nvSpPr>
        <p:spPr bwMode="auto">
          <a:xfrm>
            <a:off x="5216525" y="212566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8 w 164"/>
              <a:gd name="T3" fmla="*/ 0 h 181"/>
              <a:gd name="T4" fmla="*/ 129 w 164"/>
              <a:gd name="T5" fmla="*/ 18 h 181"/>
              <a:gd name="T6" fmla="*/ 134 w 164"/>
              <a:gd name="T7" fmla="*/ 29 h 181"/>
              <a:gd name="T8" fmla="*/ 145 w 164"/>
              <a:gd name="T9" fmla="*/ 61 h 181"/>
              <a:gd name="T10" fmla="*/ 80 w 164"/>
              <a:gd name="T11" fmla="*/ 172 h 181"/>
              <a:gd name="T12" fmla="*/ 54 w 164"/>
              <a:gd name="T13" fmla="*/ 139 h 181"/>
              <a:gd name="T14" fmla="*/ 77 w 164"/>
              <a:gd name="T15" fmla="*/ 52 h 181"/>
              <a:gd name="T16" fmla="*/ 82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1 w 164"/>
              <a:gd name="T27" fmla="*/ 9 h 181"/>
              <a:gd name="T28" fmla="*/ 59 w 164"/>
              <a:gd name="T29" fmla="*/ 20 h 181"/>
              <a:gd name="T30" fmla="*/ 50 w 164"/>
              <a:gd name="T31" fmla="*/ 56 h 181"/>
              <a:gd name="T32" fmla="*/ 29 w 164"/>
              <a:gd name="T33" fmla="*/ 133 h 181"/>
              <a:gd name="T34" fmla="*/ 79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8" y="0"/>
                </a:cubicBezTo>
                <a:cubicBezTo>
                  <a:pt x="139" y="0"/>
                  <a:pt x="129" y="9"/>
                  <a:pt x="129" y="18"/>
                </a:cubicBezTo>
                <a:cubicBezTo>
                  <a:pt x="129" y="24"/>
                  <a:pt x="131" y="26"/>
                  <a:pt x="134" y="29"/>
                </a:cubicBezTo>
                <a:cubicBezTo>
                  <a:pt x="143" y="40"/>
                  <a:pt x="145" y="52"/>
                  <a:pt x="145" y="61"/>
                </a:cubicBezTo>
                <a:cubicBezTo>
                  <a:pt x="145" y="72"/>
                  <a:pt x="126" y="172"/>
                  <a:pt x="80" y="172"/>
                </a:cubicBezTo>
                <a:cubicBezTo>
                  <a:pt x="58" y="172"/>
                  <a:pt x="54" y="152"/>
                  <a:pt x="54" y="139"/>
                </a:cubicBezTo>
                <a:cubicBezTo>
                  <a:pt x="54" y="116"/>
                  <a:pt x="67" y="81"/>
                  <a:pt x="77" y="52"/>
                </a:cubicBezTo>
                <a:cubicBezTo>
                  <a:pt x="79" y="46"/>
                  <a:pt x="82" y="40"/>
                  <a:pt x="82" y="32"/>
                </a:cubicBezTo>
                <a:cubicBezTo>
                  <a:pt x="82" y="12"/>
                  <a:pt x="69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2" y="65"/>
                  <a:pt x="13" y="59"/>
                </a:cubicBezTo>
                <a:cubicBezTo>
                  <a:pt x="17" y="47"/>
                  <a:pt x="27" y="9"/>
                  <a:pt x="51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50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9" y="181"/>
                </a:cubicBezTo>
                <a:cubicBezTo>
                  <a:pt x="146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" name="Freeform 99"/>
          <p:cNvSpPr>
            <a:spLocks/>
          </p:cNvSpPr>
          <p:nvPr/>
        </p:nvSpPr>
        <p:spPr bwMode="auto">
          <a:xfrm>
            <a:off x="5332413" y="2181225"/>
            <a:ext cx="77788" cy="127000"/>
          </a:xfrm>
          <a:custGeom>
            <a:avLst/>
            <a:gdLst>
              <a:gd name="T0" fmla="*/ 111 w 111"/>
              <a:gd name="T1" fmla="*/ 8 h 182"/>
              <a:gd name="T2" fmla="*/ 48 w 111"/>
              <a:gd name="T3" fmla="*/ 8 h 182"/>
              <a:gd name="T4" fmla="*/ 15 w 111"/>
              <a:gd name="T5" fmla="*/ 0 h 182"/>
              <a:gd name="T6" fmla="*/ 8 w 111"/>
              <a:gd name="T7" fmla="*/ 0 h 182"/>
              <a:gd name="T8" fmla="*/ 0 w 111"/>
              <a:gd name="T9" fmla="*/ 54 h 182"/>
              <a:gd name="T10" fmla="*/ 6 w 111"/>
              <a:gd name="T11" fmla="*/ 54 h 182"/>
              <a:gd name="T12" fmla="*/ 13 w 111"/>
              <a:gd name="T13" fmla="*/ 30 h 182"/>
              <a:gd name="T14" fmla="*/ 38 w 111"/>
              <a:gd name="T15" fmla="*/ 28 h 182"/>
              <a:gd name="T16" fmla="*/ 92 w 111"/>
              <a:gd name="T17" fmla="*/ 28 h 182"/>
              <a:gd name="T18" fmla="*/ 63 w 111"/>
              <a:gd name="T19" fmla="*/ 70 h 182"/>
              <a:gd name="T20" fmla="*/ 31 w 111"/>
              <a:gd name="T21" fmla="*/ 167 h 182"/>
              <a:gd name="T22" fmla="*/ 43 w 111"/>
              <a:gd name="T23" fmla="*/ 182 h 182"/>
              <a:gd name="T24" fmla="*/ 55 w 111"/>
              <a:gd name="T25" fmla="*/ 167 h 182"/>
              <a:gd name="T26" fmla="*/ 55 w 111"/>
              <a:gd name="T27" fmla="*/ 154 h 182"/>
              <a:gd name="T28" fmla="*/ 58 w 111"/>
              <a:gd name="T29" fmla="*/ 111 h 182"/>
              <a:gd name="T30" fmla="*/ 74 w 111"/>
              <a:gd name="T31" fmla="*/ 67 h 182"/>
              <a:gd name="T32" fmla="*/ 109 w 111"/>
              <a:gd name="T33" fmla="*/ 18 h 182"/>
              <a:gd name="T34" fmla="*/ 111 w 111"/>
              <a:gd name="T35" fmla="*/ 8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1" h="182">
                <a:moveTo>
                  <a:pt x="111" y="8"/>
                </a:moveTo>
                <a:lnTo>
                  <a:pt x="48" y="8"/>
                </a:lnTo>
                <a:cubicBezTo>
                  <a:pt x="17" y="8"/>
                  <a:pt x="16" y="5"/>
                  <a:pt x="15" y="0"/>
                </a:cubicBezTo>
                <a:lnTo>
                  <a:pt x="8" y="0"/>
                </a:lnTo>
                <a:lnTo>
                  <a:pt x="0" y="54"/>
                </a:lnTo>
                <a:lnTo>
                  <a:pt x="6" y="54"/>
                </a:lnTo>
                <a:cubicBezTo>
                  <a:pt x="7" y="50"/>
                  <a:pt x="10" y="33"/>
                  <a:pt x="13" y="30"/>
                </a:cubicBezTo>
                <a:cubicBezTo>
                  <a:pt x="15" y="28"/>
                  <a:pt x="35" y="28"/>
                  <a:pt x="38" y="28"/>
                </a:cubicBezTo>
                <a:lnTo>
                  <a:pt x="92" y="28"/>
                </a:lnTo>
                <a:lnTo>
                  <a:pt x="63" y="70"/>
                </a:lnTo>
                <a:cubicBezTo>
                  <a:pt x="40" y="105"/>
                  <a:pt x="31" y="141"/>
                  <a:pt x="31" y="167"/>
                </a:cubicBezTo>
                <a:cubicBezTo>
                  <a:pt x="31" y="170"/>
                  <a:pt x="31" y="182"/>
                  <a:pt x="43" y="182"/>
                </a:cubicBezTo>
                <a:cubicBezTo>
                  <a:pt x="55" y="182"/>
                  <a:pt x="55" y="170"/>
                  <a:pt x="55" y="167"/>
                </a:cubicBezTo>
                <a:lnTo>
                  <a:pt x="55" y="154"/>
                </a:lnTo>
                <a:cubicBezTo>
                  <a:pt x="55" y="140"/>
                  <a:pt x="56" y="125"/>
                  <a:pt x="58" y="111"/>
                </a:cubicBezTo>
                <a:cubicBezTo>
                  <a:pt x="59" y="105"/>
                  <a:pt x="63" y="83"/>
                  <a:pt x="74" y="67"/>
                </a:cubicBezTo>
                <a:lnTo>
                  <a:pt x="109" y="18"/>
                </a:lnTo>
                <a:cubicBezTo>
                  <a:pt x="111" y="14"/>
                  <a:pt x="111" y="14"/>
                  <a:pt x="111" y="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Rectangle 100"/>
          <p:cNvSpPr>
            <a:spLocks noChangeArrowheads="1"/>
          </p:cNvSpPr>
          <p:nvPr/>
        </p:nvSpPr>
        <p:spPr bwMode="auto">
          <a:xfrm>
            <a:off x="3632200" y="2379663"/>
            <a:ext cx="385763" cy="3376613"/>
          </a:xfrm>
          <a:prstGeom prst="rect">
            <a:avLst/>
          </a:prstGeom>
          <a:noFill/>
          <a:ln w="285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Rectangle 37"/>
          <p:cNvSpPr>
            <a:spLocks noChangeArrowheads="1"/>
          </p:cNvSpPr>
          <p:nvPr/>
        </p:nvSpPr>
        <p:spPr bwMode="auto">
          <a:xfrm>
            <a:off x="2891631" y="4117976"/>
            <a:ext cx="371475" cy="373063"/>
          </a:xfrm>
          <a:prstGeom prst="rect">
            <a:avLst/>
          </a:prstGeom>
          <a:solidFill>
            <a:srgbClr val="00A2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" name="Rectangle 42"/>
          <p:cNvSpPr>
            <a:spLocks noChangeArrowheads="1"/>
          </p:cNvSpPr>
          <p:nvPr/>
        </p:nvSpPr>
        <p:spPr bwMode="auto">
          <a:xfrm>
            <a:off x="4752181" y="4117976"/>
            <a:ext cx="373063" cy="373063"/>
          </a:xfrm>
          <a:prstGeom prst="rect">
            <a:avLst/>
          </a:prstGeom>
          <a:solidFill>
            <a:srgbClr val="0000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" name="TextBox 222"/>
          <p:cNvSpPr txBox="1"/>
          <p:nvPr/>
        </p:nvSpPr>
        <p:spPr>
          <a:xfrm>
            <a:off x="523080" y="3319512"/>
            <a:ext cx="158829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0000"/>
                </a:solidFill>
              </a:rPr>
              <a:t>Thread 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543717" y="4062462"/>
            <a:ext cx="158829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A200"/>
                </a:solidFill>
              </a:rPr>
              <a:t>Thread 1</a:t>
            </a:r>
            <a:endParaRPr lang="en-US" sz="2400" b="1" dirty="0">
              <a:solidFill>
                <a:srgbClr val="00A200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543717" y="4785989"/>
            <a:ext cx="158829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00FF"/>
                </a:solidFill>
              </a:rPr>
              <a:t>Thread 2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124" name="Rectangle 26"/>
          <p:cNvSpPr>
            <a:spLocks noChangeArrowheads="1"/>
          </p:cNvSpPr>
          <p:nvPr/>
        </p:nvSpPr>
        <p:spPr bwMode="auto">
          <a:xfrm>
            <a:off x="4752975" y="3373438"/>
            <a:ext cx="373063" cy="373063"/>
          </a:xfrm>
          <a:prstGeom prst="rect">
            <a:avLst/>
          </a:prstGeom>
          <a:solidFill>
            <a:srgbClr val="00A2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Rectangle 27"/>
          <p:cNvSpPr>
            <a:spLocks noChangeArrowheads="1"/>
          </p:cNvSpPr>
          <p:nvPr/>
        </p:nvSpPr>
        <p:spPr bwMode="auto">
          <a:xfrm>
            <a:off x="5126038" y="3373438"/>
            <a:ext cx="371475" cy="373063"/>
          </a:xfrm>
          <a:prstGeom prst="rect">
            <a:avLst/>
          </a:prstGeom>
          <a:solidFill>
            <a:srgbClr val="00A2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7905749" y="1822102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Range</a:t>
            </a:r>
            <a:endParaRPr lang="en-US" sz="2400" b="1" dirty="0"/>
          </a:p>
        </p:txBody>
      </p:sp>
      <p:sp>
        <p:nvSpPr>
          <p:cNvPr id="133" name="TextBox 132"/>
          <p:cNvSpPr txBox="1"/>
          <p:nvPr/>
        </p:nvSpPr>
        <p:spPr>
          <a:xfrm flipH="1">
            <a:off x="7909021" y="2583984"/>
            <a:ext cx="1077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0 – 3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 flipH="1">
            <a:off x="7905749" y="3658563"/>
            <a:ext cx="1077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A200"/>
                </a:solidFill>
              </a:rPr>
              <a:t>4 – 7 </a:t>
            </a:r>
            <a:endParaRPr lang="en-US" sz="2800" b="1" dirty="0">
              <a:solidFill>
                <a:srgbClr val="00A200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 flipH="1">
            <a:off x="7847109" y="4755367"/>
            <a:ext cx="1201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8 – 10 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8988" y="3546107"/>
            <a:ext cx="15712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Equal # of</a:t>
            </a:r>
          </a:p>
          <a:p>
            <a:r>
              <a:rPr lang="en-US" sz="2400" dirty="0" err="1" smtClean="0"/>
              <a:t>nonzeros</a:t>
            </a:r>
            <a:endParaRPr lang="en-US" sz="2400" dirty="0"/>
          </a:p>
        </p:txBody>
      </p:sp>
      <p:cxnSp>
        <p:nvCxnSpPr>
          <p:cNvPr id="17" name="Straight Arrow Connector 16"/>
          <p:cNvCxnSpPr>
            <a:endCxn id="125" idx="3"/>
          </p:cNvCxnSpPr>
          <p:nvPr/>
        </p:nvCxnSpPr>
        <p:spPr>
          <a:xfrm flipH="1" flipV="1">
            <a:off x="5497513" y="3559970"/>
            <a:ext cx="373063" cy="89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46" idx="1"/>
          </p:cNvCxnSpPr>
          <p:nvPr/>
        </p:nvCxnSpPr>
        <p:spPr>
          <a:xfrm flipH="1">
            <a:off x="5126038" y="3924514"/>
            <a:ext cx="744538" cy="3799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251325" y="4333082"/>
            <a:ext cx="1619251" cy="683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19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</a:t>
            </a:r>
            <a:r>
              <a:rPr lang="en-US" dirty="0" smtClean="0"/>
              <a:t>planning </a:t>
            </a:r>
            <a:r>
              <a:rPr lang="en-US" dirty="0"/>
              <a:t>with SHFL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20950" y="26304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892425" y="26304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263900" y="263048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636963" y="26304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008438" y="263048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381500" y="26304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752975" y="263048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Rectangle 12"/>
          <p:cNvSpPr>
            <a:spLocks noChangeArrowheads="1"/>
          </p:cNvSpPr>
          <p:nvPr/>
        </p:nvSpPr>
        <p:spPr bwMode="auto">
          <a:xfrm>
            <a:off x="5126038" y="263048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13"/>
          <p:cNvSpPr>
            <a:spLocks noChangeArrowheads="1"/>
          </p:cNvSpPr>
          <p:nvPr/>
        </p:nvSpPr>
        <p:spPr bwMode="auto">
          <a:xfrm>
            <a:off x="2520950" y="3001963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Rectangle 14"/>
          <p:cNvSpPr>
            <a:spLocks noChangeArrowheads="1"/>
          </p:cNvSpPr>
          <p:nvPr/>
        </p:nvSpPr>
        <p:spPr bwMode="auto">
          <a:xfrm>
            <a:off x="2892425" y="3001963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Rectangle 15"/>
          <p:cNvSpPr>
            <a:spLocks noChangeArrowheads="1"/>
          </p:cNvSpPr>
          <p:nvPr/>
        </p:nvSpPr>
        <p:spPr bwMode="auto">
          <a:xfrm>
            <a:off x="3263900" y="3001963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Rectangle 16"/>
          <p:cNvSpPr>
            <a:spLocks noChangeArrowheads="1"/>
          </p:cNvSpPr>
          <p:nvPr/>
        </p:nvSpPr>
        <p:spPr bwMode="auto">
          <a:xfrm>
            <a:off x="3636963" y="3001963"/>
            <a:ext cx="371475" cy="371475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ectangle 17"/>
          <p:cNvSpPr>
            <a:spLocks noChangeArrowheads="1"/>
          </p:cNvSpPr>
          <p:nvPr/>
        </p:nvSpPr>
        <p:spPr bwMode="auto">
          <a:xfrm>
            <a:off x="4008438" y="3001963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Rectangle 18"/>
          <p:cNvSpPr>
            <a:spLocks noChangeArrowheads="1"/>
          </p:cNvSpPr>
          <p:nvPr/>
        </p:nvSpPr>
        <p:spPr bwMode="auto">
          <a:xfrm>
            <a:off x="4381500" y="3001963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Rectangle 19"/>
          <p:cNvSpPr>
            <a:spLocks noChangeArrowheads="1"/>
          </p:cNvSpPr>
          <p:nvPr/>
        </p:nvSpPr>
        <p:spPr bwMode="auto">
          <a:xfrm>
            <a:off x="4752975" y="3001963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Rectangle 20"/>
          <p:cNvSpPr>
            <a:spLocks noChangeArrowheads="1"/>
          </p:cNvSpPr>
          <p:nvPr/>
        </p:nvSpPr>
        <p:spPr bwMode="auto">
          <a:xfrm>
            <a:off x="5126038" y="3001963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Rectangle 21"/>
          <p:cNvSpPr>
            <a:spLocks noChangeArrowheads="1"/>
          </p:cNvSpPr>
          <p:nvPr/>
        </p:nvSpPr>
        <p:spPr bwMode="auto">
          <a:xfrm>
            <a:off x="2520950" y="3373438"/>
            <a:ext cx="371475" cy="373063"/>
          </a:xfrm>
          <a:prstGeom prst="rect">
            <a:avLst/>
          </a:prstGeom>
          <a:solidFill>
            <a:srgbClr val="FF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Rectangle 22"/>
          <p:cNvSpPr>
            <a:spLocks noChangeArrowheads="1"/>
          </p:cNvSpPr>
          <p:nvPr/>
        </p:nvSpPr>
        <p:spPr bwMode="auto">
          <a:xfrm>
            <a:off x="2892425" y="3373438"/>
            <a:ext cx="371475" cy="373063"/>
          </a:xfrm>
          <a:prstGeom prst="rect">
            <a:avLst/>
          </a:prstGeom>
          <a:solidFill>
            <a:srgbClr val="FF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Rectangle 23"/>
          <p:cNvSpPr>
            <a:spLocks noChangeArrowheads="1"/>
          </p:cNvSpPr>
          <p:nvPr/>
        </p:nvSpPr>
        <p:spPr bwMode="auto">
          <a:xfrm>
            <a:off x="3636963" y="3373438"/>
            <a:ext cx="371475" cy="373063"/>
          </a:xfrm>
          <a:prstGeom prst="rect">
            <a:avLst/>
          </a:prstGeom>
          <a:solidFill>
            <a:srgbClr val="FF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Rectangle 24"/>
          <p:cNvSpPr>
            <a:spLocks noChangeArrowheads="1"/>
          </p:cNvSpPr>
          <p:nvPr/>
        </p:nvSpPr>
        <p:spPr bwMode="auto">
          <a:xfrm>
            <a:off x="4008438" y="3373438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Rectangle 25"/>
          <p:cNvSpPr>
            <a:spLocks noChangeArrowheads="1"/>
          </p:cNvSpPr>
          <p:nvPr/>
        </p:nvSpPr>
        <p:spPr bwMode="auto">
          <a:xfrm>
            <a:off x="4381500" y="3373438"/>
            <a:ext cx="371475" cy="373063"/>
          </a:xfrm>
          <a:prstGeom prst="rect">
            <a:avLst/>
          </a:prstGeom>
          <a:solidFill>
            <a:srgbClr val="FF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Rectangle 28"/>
          <p:cNvSpPr>
            <a:spLocks noChangeArrowheads="1"/>
          </p:cNvSpPr>
          <p:nvPr/>
        </p:nvSpPr>
        <p:spPr bwMode="auto">
          <a:xfrm>
            <a:off x="2520950" y="374650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Rectangle 29"/>
          <p:cNvSpPr>
            <a:spLocks noChangeArrowheads="1"/>
          </p:cNvSpPr>
          <p:nvPr/>
        </p:nvSpPr>
        <p:spPr bwMode="auto">
          <a:xfrm>
            <a:off x="2892425" y="374650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Rectangle 30"/>
          <p:cNvSpPr>
            <a:spLocks noChangeArrowheads="1"/>
          </p:cNvSpPr>
          <p:nvPr/>
        </p:nvSpPr>
        <p:spPr bwMode="auto">
          <a:xfrm>
            <a:off x="3263900" y="3746500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Rectangle 31"/>
          <p:cNvSpPr>
            <a:spLocks noChangeArrowheads="1"/>
          </p:cNvSpPr>
          <p:nvPr/>
        </p:nvSpPr>
        <p:spPr bwMode="auto">
          <a:xfrm>
            <a:off x="3636963" y="374650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Rectangle 32"/>
          <p:cNvSpPr>
            <a:spLocks noChangeArrowheads="1"/>
          </p:cNvSpPr>
          <p:nvPr/>
        </p:nvSpPr>
        <p:spPr bwMode="auto">
          <a:xfrm>
            <a:off x="4008438" y="3746500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Rectangle 33"/>
          <p:cNvSpPr>
            <a:spLocks noChangeArrowheads="1"/>
          </p:cNvSpPr>
          <p:nvPr/>
        </p:nvSpPr>
        <p:spPr bwMode="auto">
          <a:xfrm>
            <a:off x="4381500" y="374650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Rectangle 34"/>
          <p:cNvSpPr>
            <a:spLocks noChangeArrowheads="1"/>
          </p:cNvSpPr>
          <p:nvPr/>
        </p:nvSpPr>
        <p:spPr bwMode="auto">
          <a:xfrm>
            <a:off x="4752975" y="3746500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Rectangle 35"/>
          <p:cNvSpPr>
            <a:spLocks noChangeArrowheads="1"/>
          </p:cNvSpPr>
          <p:nvPr/>
        </p:nvSpPr>
        <p:spPr bwMode="auto">
          <a:xfrm>
            <a:off x="5126038" y="3746500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Rectangle 36"/>
          <p:cNvSpPr>
            <a:spLocks noChangeArrowheads="1"/>
          </p:cNvSpPr>
          <p:nvPr/>
        </p:nvSpPr>
        <p:spPr bwMode="auto">
          <a:xfrm>
            <a:off x="2520950" y="4117975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Rectangle 37"/>
          <p:cNvSpPr>
            <a:spLocks noChangeArrowheads="1"/>
          </p:cNvSpPr>
          <p:nvPr/>
        </p:nvSpPr>
        <p:spPr bwMode="auto">
          <a:xfrm>
            <a:off x="2892425" y="4117975"/>
            <a:ext cx="371475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Rectangle 38"/>
          <p:cNvSpPr>
            <a:spLocks noChangeArrowheads="1"/>
          </p:cNvSpPr>
          <p:nvPr/>
        </p:nvSpPr>
        <p:spPr bwMode="auto">
          <a:xfrm>
            <a:off x="3263900" y="4117975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Rectangle 39"/>
          <p:cNvSpPr>
            <a:spLocks noChangeArrowheads="1"/>
          </p:cNvSpPr>
          <p:nvPr/>
        </p:nvSpPr>
        <p:spPr bwMode="auto">
          <a:xfrm>
            <a:off x="3636963" y="4117975"/>
            <a:ext cx="371475" cy="373063"/>
          </a:xfrm>
          <a:prstGeom prst="rect">
            <a:avLst/>
          </a:prstGeom>
          <a:solidFill>
            <a:srgbClr val="00A2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Rectangle 40"/>
          <p:cNvSpPr>
            <a:spLocks noChangeArrowheads="1"/>
          </p:cNvSpPr>
          <p:nvPr/>
        </p:nvSpPr>
        <p:spPr bwMode="auto">
          <a:xfrm>
            <a:off x="4008438" y="4117975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Rectangle 41"/>
          <p:cNvSpPr>
            <a:spLocks noChangeArrowheads="1"/>
          </p:cNvSpPr>
          <p:nvPr/>
        </p:nvSpPr>
        <p:spPr bwMode="auto">
          <a:xfrm>
            <a:off x="4381500" y="4117975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Rectangle 42"/>
          <p:cNvSpPr>
            <a:spLocks noChangeArrowheads="1"/>
          </p:cNvSpPr>
          <p:nvPr/>
        </p:nvSpPr>
        <p:spPr bwMode="auto">
          <a:xfrm>
            <a:off x="4752975" y="4117975"/>
            <a:ext cx="373063" cy="373063"/>
          </a:xfrm>
          <a:prstGeom prst="rect">
            <a:avLst/>
          </a:prstGeom>
          <a:solidFill>
            <a:srgbClr val="4D4D4D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Rectangle 43"/>
          <p:cNvSpPr>
            <a:spLocks noChangeArrowheads="1"/>
          </p:cNvSpPr>
          <p:nvPr/>
        </p:nvSpPr>
        <p:spPr bwMode="auto">
          <a:xfrm>
            <a:off x="5126038" y="4117975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Rectangle 44"/>
          <p:cNvSpPr>
            <a:spLocks noChangeArrowheads="1"/>
          </p:cNvSpPr>
          <p:nvPr/>
        </p:nvSpPr>
        <p:spPr bwMode="auto">
          <a:xfrm>
            <a:off x="2520950" y="44910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Rectangle 45"/>
          <p:cNvSpPr>
            <a:spLocks noChangeArrowheads="1"/>
          </p:cNvSpPr>
          <p:nvPr/>
        </p:nvSpPr>
        <p:spPr bwMode="auto">
          <a:xfrm>
            <a:off x="2892425" y="44910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Rectangle 46"/>
          <p:cNvSpPr>
            <a:spLocks noChangeArrowheads="1"/>
          </p:cNvSpPr>
          <p:nvPr/>
        </p:nvSpPr>
        <p:spPr bwMode="auto">
          <a:xfrm>
            <a:off x="3263900" y="449103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Rectangle 47"/>
          <p:cNvSpPr>
            <a:spLocks noChangeArrowheads="1"/>
          </p:cNvSpPr>
          <p:nvPr/>
        </p:nvSpPr>
        <p:spPr bwMode="auto">
          <a:xfrm>
            <a:off x="3636963" y="44910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Rectangle 48"/>
          <p:cNvSpPr>
            <a:spLocks noChangeArrowheads="1"/>
          </p:cNvSpPr>
          <p:nvPr/>
        </p:nvSpPr>
        <p:spPr bwMode="auto">
          <a:xfrm>
            <a:off x="4008438" y="449103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Rectangle 49"/>
          <p:cNvSpPr>
            <a:spLocks noChangeArrowheads="1"/>
          </p:cNvSpPr>
          <p:nvPr/>
        </p:nvSpPr>
        <p:spPr bwMode="auto">
          <a:xfrm>
            <a:off x="4381500" y="44910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Rectangle 50"/>
          <p:cNvSpPr>
            <a:spLocks noChangeArrowheads="1"/>
          </p:cNvSpPr>
          <p:nvPr/>
        </p:nvSpPr>
        <p:spPr bwMode="auto">
          <a:xfrm>
            <a:off x="4752975" y="4491038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Rectangle 51"/>
          <p:cNvSpPr>
            <a:spLocks noChangeArrowheads="1"/>
          </p:cNvSpPr>
          <p:nvPr/>
        </p:nvSpPr>
        <p:spPr bwMode="auto">
          <a:xfrm>
            <a:off x="5126038" y="4491038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Rectangle 52"/>
          <p:cNvSpPr>
            <a:spLocks noChangeArrowheads="1"/>
          </p:cNvSpPr>
          <p:nvPr/>
        </p:nvSpPr>
        <p:spPr bwMode="auto">
          <a:xfrm>
            <a:off x="2520950" y="4862513"/>
            <a:ext cx="371475" cy="373063"/>
          </a:xfrm>
          <a:prstGeom prst="rect">
            <a:avLst/>
          </a:prstGeom>
          <a:solidFill>
            <a:srgbClr val="0000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Rectangle 53"/>
          <p:cNvSpPr>
            <a:spLocks noChangeArrowheads="1"/>
          </p:cNvSpPr>
          <p:nvPr/>
        </p:nvSpPr>
        <p:spPr bwMode="auto">
          <a:xfrm>
            <a:off x="2892425" y="4862513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Rectangle 54"/>
          <p:cNvSpPr>
            <a:spLocks noChangeArrowheads="1"/>
          </p:cNvSpPr>
          <p:nvPr/>
        </p:nvSpPr>
        <p:spPr bwMode="auto">
          <a:xfrm>
            <a:off x="3263900" y="4862513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Rectangle 55"/>
          <p:cNvSpPr>
            <a:spLocks noChangeArrowheads="1"/>
          </p:cNvSpPr>
          <p:nvPr/>
        </p:nvSpPr>
        <p:spPr bwMode="auto">
          <a:xfrm>
            <a:off x="3636963" y="4862513"/>
            <a:ext cx="371475" cy="373063"/>
          </a:xfrm>
          <a:prstGeom prst="rect">
            <a:avLst/>
          </a:prstGeom>
          <a:solidFill>
            <a:srgbClr val="0000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Rectangle 56"/>
          <p:cNvSpPr>
            <a:spLocks noChangeArrowheads="1"/>
          </p:cNvSpPr>
          <p:nvPr/>
        </p:nvSpPr>
        <p:spPr bwMode="auto">
          <a:xfrm>
            <a:off x="4008438" y="4862513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Rectangle 57"/>
          <p:cNvSpPr>
            <a:spLocks noChangeArrowheads="1"/>
          </p:cNvSpPr>
          <p:nvPr/>
        </p:nvSpPr>
        <p:spPr bwMode="auto">
          <a:xfrm>
            <a:off x="4381500" y="4862513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Rectangle 58"/>
          <p:cNvSpPr>
            <a:spLocks noChangeArrowheads="1"/>
          </p:cNvSpPr>
          <p:nvPr/>
        </p:nvSpPr>
        <p:spPr bwMode="auto">
          <a:xfrm>
            <a:off x="4752975" y="4862513"/>
            <a:ext cx="373063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Rectangle 59"/>
          <p:cNvSpPr>
            <a:spLocks noChangeArrowheads="1"/>
          </p:cNvSpPr>
          <p:nvPr/>
        </p:nvSpPr>
        <p:spPr bwMode="auto">
          <a:xfrm>
            <a:off x="5126038" y="4862513"/>
            <a:ext cx="371475" cy="3730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Rectangle 60"/>
          <p:cNvSpPr>
            <a:spLocks noChangeArrowheads="1"/>
          </p:cNvSpPr>
          <p:nvPr/>
        </p:nvSpPr>
        <p:spPr bwMode="auto">
          <a:xfrm>
            <a:off x="2520950" y="523557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Rectangle 61"/>
          <p:cNvSpPr>
            <a:spLocks noChangeArrowheads="1"/>
          </p:cNvSpPr>
          <p:nvPr/>
        </p:nvSpPr>
        <p:spPr bwMode="auto">
          <a:xfrm>
            <a:off x="2892425" y="523557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Rectangle 62"/>
          <p:cNvSpPr>
            <a:spLocks noChangeArrowheads="1"/>
          </p:cNvSpPr>
          <p:nvPr/>
        </p:nvSpPr>
        <p:spPr bwMode="auto">
          <a:xfrm>
            <a:off x="3263900" y="5235575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Rectangle 63"/>
          <p:cNvSpPr>
            <a:spLocks noChangeArrowheads="1"/>
          </p:cNvSpPr>
          <p:nvPr/>
        </p:nvSpPr>
        <p:spPr bwMode="auto">
          <a:xfrm>
            <a:off x="3636963" y="523557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Rectangle 64"/>
          <p:cNvSpPr>
            <a:spLocks noChangeArrowheads="1"/>
          </p:cNvSpPr>
          <p:nvPr/>
        </p:nvSpPr>
        <p:spPr bwMode="auto">
          <a:xfrm>
            <a:off x="4008438" y="5235575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Rectangle 65"/>
          <p:cNvSpPr>
            <a:spLocks noChangeArrowheads="1"/>
          </p:cNvSpPr>
          <p:nvPr/>
        </p:nvSpPr>
        <p:spPr bwMode="auto">
          <a:xfrm>
            <a:off x="4381500" y="523557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Rectangle 66"/>
          <p:cNvSpPr>
            <a:spLocks noChangeArrowheads="1"/>
          </p:cNvSpPr>
          <p:nvPr/>
        </p:nvSpPr>
        <p:spPr bwMode="auto">
          <a:xfrm>
            <a:off x="4752975" y="5235575"/>
            <a:ext cx="373063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Rectangle 67"/>
          <p:cNvSpPr>
            <a:spLocks noChangeArrowheads="1"/>
          </p:cNvSpPr>
          <p:nvPr/>
        </p:nvSpPr>
        <p:spPr bwMode="auto">
          <a:xfrm>
            <a:off x="5126038" y="5235575"/>
            <a:ext cx="371475" cy="37147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Freeform 68"/>
          <p:cNvSpPr>
            <a:spLocks noEditPoints="1"/>
          </p:cNvSpPr>
          <p:nvPr/>
        </p:nvSpPr>
        <p:spPr bwMode="auto">
          <a:xfrm>
            <a:off x="1924050" y="2724150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Freeform 69"/>
          <p:cNvSpPr>
            <a:spLocks noEditPoints="1"/>
          </p:cNvSpPr>
          <p:nvPr/>
        </p:nvSpPr>
        <p:spPr bwMode="auto">
          <a:xfrm>
            <a:off x="2028825" y="2782888"/>
            <a:ext cx="74613" cy="125413"/>
          </a:xfrm>
          <a:custGeom>
            <a:avLst/>
            <a:gdLst>
              <a:gd name="T0" fmla="*/ 109 w 109"/>
              <a:gd name="T1" fmla="*/ 90 h 179"/>
              <a:gd name="T2" fmla="*/ 99 w 109"/>
              <a:gd name="T3" fmla="*/ 29 h 179"/>
              <a:gd name="T4" fmla="*/ 55 w 109"/>
              <a:gd name="T5" fmla="*/ 0 h 179"/>
              <a:gd name="T6" fmla="*/ 10 w 109"/>
              <a:gd name="T7" fmla="*/ 31 h 179"/>
              <a:gd name="T8" fmla="*/ 0 w 109"/>
              <a:gd name="T9" fmla="*/ 90 h 179"/>
              <a:gd name="T10" fmla="*/ 12 w 109"/>
              <a:gd name="T11" fmla="*/ 152 h 179"/>
              <a:gd name="T12" fmla="*/ 55 w 109"/>
              <a:gd name="T13" fmla="*/ 179 h 179"/>
              <a:gd name="T14" fmla="*/ 100 w 109"/>
              <a:gd name="T15" fmla="*/ 148 h 179"/>
              <a:gd name="T16" fmla="*/ 109 w 109"/>
              <a:gd name="T17" fmla="*/ 90 h 179"/>
              <a:gd name="T18" fmla="*/ 88 w 109"/>
              <a:gd name="T19" fmla="*/ 86 h 179"/>
              <a:gd name="T20" fmla="*/ 85 w 109"/>
              <a:gd name="T21" fmla="*/ 140 h 179"/>
              <a:gd name="T22" fmla="*/ 55 w 109"/>
              <a:gd name="T23" fmla="*/ 173 h 179"/>
              <a:gd name="T24" fmla="*/ 24 w 109"/>
              <a:gd name="T25" fmla="*/ 141 h 179"/>
              <a:gd name="T26" fmla="*/ 21 w 109"/>
              <a:gd name="T27" fmla="*/ 86 h 179"/>
              <a:gd name="T28" fmla="*/ 24 w 109"/>
              <a:gd name="T29" fmla="*/ 39 h 179"/>
              <a:gd name="T30" fmla="*/ 55 w 109"/>
              <a:gd name="T31" fmla="*/ 5 h 179"/>
              <a:gd name="T32" fmla="*/ 85 w 109"/>
              <a:gd name="T33" fmla="*/ 36 h 179"/>
              <a:gd name="T34" fmla="*/ 88 w 109"/>
              <a:gd name="T35" fmla="*/ 8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9" h="179">
                <a:moveTo>
                  <a:pt x="109" y="90"/>
                </a:moveTo>
                <a:cubicBezTo>
                  <a:pt x="109" y="69"/>
                  <a:pt x="108" y="48"/>
                  <a:pt x="99" y="29"/>
                </a:cubicBezTo>
                <a:cubicBezTo>
                  <a:pt x="87" y="4"/>
                  <a:pt x="66" y="0"/>
                  <a:pt x="55" y="0"/>
                </a:cubicBezTo>
                <a:cubicBezTo>
                  <a:pt x="39" y="0"/>
                  <a:pt x="20" y="6"/>
                  <a:pt x="10" y="31"/>
                </a:cubicBezTo>
                <a:cubicBezTo>
                  <a:pt x="1" y="49"/>
                  <a:pt x="0" y="69"/>
                  <a:pt x="0" y="90"/>
                </a:cubicBezTo>
                <a:cubicBezTo>
                  <a:pt x="0" y="109"/>
                  <a:pt x="1" y="133"/>
                  <a:pt x="12" y="152"/>
                </a:cubicBezTo>
                <a:cubicBezTo>
                  <a:pt x="23" y="173"/>
                  <a:pt x="42" y="179"/>
                  <a:pt x="55" y="179"/>
                </a:cubicBezTo>
                <a:cubicBezTo>
                  <a:pt x="69" y="179"/>
                  <a:pt x="88" y="173"/>
                  <a:pt x="100" y="148"/>
                </a:cubicBezTo>
                <a:cubicBezTo>
                  <a:pt x="108" y="130"/>
                  <a:pt x="109" y="110"/>
                  <a:pt x="109" y="90"/>
                </a:cubicBezTo>
                <a:close/>
                <a:moveTo>
                  <a:pt x="88" y="86"/>
                </a:moveTo>
                <a:cubicBezTo>
                  <a:pt x="88" y="106"/>
                  <a:pt x="88" y="124"/>
                  <a:pt x="85" y="140"/>
                </a:cubicBezTo>
                <a:cubicBezTo>
                  <a:pt x="81" y="165"/>
                  <a:pt x="66" y="173"/>
                  <a:pt x="55" y="173"/>
                </a:cubicBezTo>
                <a:cubicBezTo>
                  <a:pt x="44" y="173"/>
                  <a:pt x="29" y="166"/>
                  <a:pt x="24" y="141"/>
                </a:cubicBezTo>
                <a:cubicBezTo>
                  <a:pt x="21" y="126"/>
                  <a:pt x="21" y="102"/>
                  <a:pt x="21" y="86"/>
                </a:cubicBezTo>
                <a:cubicBezTo>
                  <a:pt x="21" y="70"/>
                  <a:pt x="21" y="53"/>
                  <a:pt x="24" y="39"/>
                </a:cubicBezTo>
                <a:cubicBezTo>
                  <a:pt x="29" y="8"/>
                  <a:pt x="48" y="5"/>
                  <a:pt x="55" y="5"/>
                </a:cubicBezTo>
                <a:cubicBezTo>
                  <a:pt x="63" y="5"/>
                  <a:pt x="80" y="10"/>
                  <a:pt x="85" y="36"/>
                </a:cubicBezTo>
                <a:cubicBezTo>
                  <a:pt x="88" y="50"/>
                  <a:pt x="88" y="70"/>
                  <a:pt x="88" y="8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Freeform 70"/>
          <p:cNvSpPr>
            <a:spLocks noEditPoints="1"/>
          </p:cNvSpPr>
          <p:nvPr/>
        </p:nvSpPr>
        <p:spPr bwMode="auto">
          <a:xfrm>
            <a:off x="1924050" y="3098800"/>
            <a:ext cx="98425" cy="125413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3 h 181"/>
              <a:gd name="T8" fmla="*/ 28 w 142"/>
              <a:gd name="T9" fmla="*/ 129 h 181"/>
              <a:gd name="T10" fmla="*/ 34 w 142"/>
              <a:gd name="T11" fmla="*/ 85 h 181"/>
              <a:gd name="T12" fmla="*/ 50 w 142"/>
              <a:gd name="T13" fmla="*/ 85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3"/>
                  <a:pt x="58" y="173"/>
                </a:cubicBezTo>
                <a:cubicBezTo>
                  <a:pt x="32" y="173"/>
                  <a:pt x="28" y="144"/>
                  <a:pt x="28" y="129"/>
                </a:cubicBezTo>
                <a:cubicBezTo>
                  <a:pt x="28" y="113"/>
                  <a:pt x="32" y="95"/>
                  <a:pt x="34" y="85"/>
                </a:cubicBezTo>
                <a:lnTo>
                  <a:pt x="50" y="85"/>
                </a:lnTo>
                <a:cubicBezTo>
                  <a:pt x="62" y="85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1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Freeform 71"/>
          <p:cNvSpPr>
            <a:spLocks/>
          </p:cNvSpPr>
          <p:nvPr/>
        </p:nvSpPr>
        <p:spPr bwMode="auto">
          <a:xfrm>
            <a:off x="2036763" y="3157538"/>
            <a:ext cx="60325" cy="120650"/>
          </a:xfrm>
          <a:custGeom>
            <a:avLst/>
            <a:gdLst>
              <a:gd name="T0" fmla="*/ 86 w 86"/>
              <a:gd name="T1" fmla="*/ 173 h 173"/>
              <a:gd name="T2" fmla="*/ 86 w 86"/>
              <a:gd name="T3" fmla="*/ 165 h 173"/>
              <a:gd name="T4" fmla="*/ 77 w 86"/>
              <a:gd name="T5" fmla="*/ 165 h 173"/>
              <a:gd name="T6" fmla="*/ 53 w 86"/>
              <a:gd name="T7" fmla="*/ 152 h 173"/>
              <a:gd name="T8" fmla="*/ 53 w 86"/>
              <a:gd name="T9" fmla="*/ 7 h 173"/>
              <a:gd name="T10" fmla="*/ 47 w 86"/>
              <a:gd name="T11" fmla="*/ 0 h 173"/>
              <a:gd name="T12" fmla="*/ 0 w 86"/>
              <a:gd name="T13" fmla="*/ 16 h 173"/>
              <a:gd name="T14" fmla="*/ 0 w 86"/>
              <a:gd name="T15" fmla="*/ 25 h 173"/>
              <a:gd name="T16" fmla="*/ 34 w 86"/>
              <a:gd name="T17" fmla="*/ 18 h 173"/>
              <a:gd name="T18" fmla="*/ 34 w 86"/>
              <a:gd name="T19" fmla="*/ 152 h 173"/>
              <a:gd name="T20" fmla="*/ 10 w 86"/>
              <a:gd name="T21" fmla="*/ 165 h 173"/>
              <a:gd name="T22" fmla="*/ 1 w 86"/>
              <a:gd name="T23" fmla="*/ 165 h 173"/>
              <a:gd name="T24" fmla="*/ 1 w 86"/>
              <a:gd name="T25" fmla="*/ 173 h 173"/>
              <a:gd name="T26" fmla="*/ 44 w 86"/>
              <a:gd name="T27" fmla="*/ 172 h 173"/>
              <a:gd name="T28" fmla="*/ 86 w 86"/>
              <a:gd name="T29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6" h="173">
                <a:moveTo>
                  <a:pt x="86" y="173"/>
                </a:moveTo>
                <a:lnTo>
                  <a:pt x="86" y="165"/>
                </a:lnTo>
                <a:lnTo>
                  <a:pt x="77" y="165"/>
                </a:lnTo>
                <a:cubicBezTo>
                  <a:pt x="54" y="165"/>
                  <a:pt x="53" y="162"/>
                  <a:pt x="53" y="152"/>
                </a:cubicBezTo>
                <a:lnTo>
                  <a:pt x="53" y="7"/>
                </a:lnTo>
                <a:cubicBezTo>
                  <a:pt x="53" y="0"/>
                  <a:pt x="53" y="0"/>
                  <a:pt x="47" y="0"/>
                </a:cubicBezTo>
                <a:cubicBezTo>
                  <a:pt x="31" y="16"/>
                  <a:pt x="8" y="16"/>
                  <a:pt x="0" y="16"/>
                </a:cubicBezTo>
                <a:lnTo>
                  <a:pt x="0" y="25"/>
                </a:lnTo>
                <a:cubicBezTo>
                  <a:pt x="5" y="25"/>
                  <a:pt x="20" y="25"/>
                  <a:pt x="34" y="18"/>
                </a:cubicBezTo>
                <a:lnTo>
                  <a:pt x="34" y="152"/>
                </a:lnTo>
                <a:cubicBezTo>
                  <a:pt x="34" y="162"/>
                  <a:pt x="33" y="165"/>
                  <a:pt x="10" y="165"/>
                </a:cubicBezTo>
                <a:lnTo>
                  <a:pt x="1" y="165"/>
                </a:lnTo>
                <a:lnTo>
                  <a:pt x="1" y="173"/>
                </a:lnTo>
                <a:cubicBezTo>
                  <a:pt x="11" y="172"/>
                  <a:pt x="33" y="172"/>
                  <a:pt x="44" y="172"/>
                </a:cubicBezTo>
                <a:cubicBezTo>
                  <a:pt x="54" y="172"/>
                  <a:pt x="77" y="172"/>
                  <a:pt x="86" y="17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Freeform 72"/>
          <p:cNvSpPr>
            <a:spLocks noEditPoints="1"/>
          </p:cNvSpPr>
          <p:nvPr/>
        </p:nvSpPr>
        <p:spPr bwMode="auto">
          <a:xfrm>
            <a:off x="1924050" y="3470275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8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5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5 h 181"/>
              <a:gd name="T30" fmla="*/ 37 w 142"/>
              <a:gd name="T31" fmla="*/ 75 h 181"/>
              <a:gd name="T32" fmla="*/ 99 w 142"/>
              <a:gd name="T33" fmla="*/ 8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8"/>
                  <a:pt x="135" y="128"/>
                </a:cubicBezTo>
                <a:cubicBezTo>
                  <a:pt x="134" y="128"/>
                  <a:pt x="133" y="129"/>
                  <a:pt x="130" y="133"/>
                </a:cubicBezTo>
                <a:cubicBezTo>
                  <a:pt x="100" y="170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5"/>
                </a:cubicBezTo>
                <a:cubicBezTo>
                  <a:pt x="140" y="62"/>
                  <a:pt x="140" y="36"/>
                  <a:pt x="140" y="34"/>
                </a:cubicBezTo>
                <a:cubicBezTo>
                  <a:pt x="140" y="15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5"/>
                  <a:pt x="58" y="75"/>
                  <a:pt x="45" y="75"/>
                </a:cubicBezTo>
                <a:lnTo>
                  <a:pt x="37" y="75"/>
                </a:lnTo>
                <a:cubicBezTo>
                  <a:pt x="54" y="10"/>
                  <a:pt x="95" y="8"/>
                  <a:pt x="99" y="8"/>
                </a:cubicBezTo>
                <a:cubicBezTo>
                  <a:pt x="115" y="8"/>
                  <a:pt x="124" y="19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Freeform 73"/>
          <p:cNvSpPr>
            <a:spLocks/>
          </p:cNvSpPr>
          <p:nvPr/>
        </p:nvSpPr>
        <p:spPr bwMode="auto">
          <a:xfrm>
            <a:off x="2030413" y="3529013"/>
            <a:ext cx="73025" cy="120650"/>
          </a:xfrm>
          <a:custGeom>
            <a:avLst/>
            <a:gdLst>
              <a:gd name="T0" fmla="*/ 104 w 104"/>
              <a:gd name="T1" fmla="*/ 128 h 173"/>
              <a:gd name="T2" fmla="*/ 97 w 104"/>
              <a:gd name="T3" fmla="*/ 128 h 173"/>
              <a:gd name="T4" fmla="*/ 91 w 104"/>
              <a:gd name="T5" fmla="*/ 151 h 173"/>
              <a:gd name="T6" fmla="*/ 67 w 104"/>
              <a:gd name="T7" fmla="*/ 153 h 173"/>
              <a:gd name="T8" fmla="*/ 20 w 104"/>
              <a:gd name="T9" fmla="*/ 153 h 173"/>
              <a:gd name="T10" fmla="*/ 47 w 104"/>
              <a:gd name="T11" fmla="*/ 127 h 173"/>
              <a:gd name="T12" fmla="*/ 104 w 104"/>
              <a:gd name="T13" fmla="*/ 51 h 173"/>
              <a:gd name="T14" fmla="*/ 48 w 104"/>
              <a:gd name="T15" fmla="*/ 0 h 173"/>
              <a:gd name="T16" fmla="*/ 0 w 104"/>
              <a:gd name="T17" fmla="*/ 47 h 173"/>
              <a:gd name="T18" fmla="*/ 14 w 104"/>
              <a:gd name="T19" fmla="*/ 62 h 173"/>
              <a:gd name="T20" fmla="*/ 27 w 104"/>
              <a:gd name="T21" fmla="*/ 48 h 173"/>
              <a:gd name="T22" fmla="*/ 13 w 104"/>
              <a:gd name="T23" fmla="*/ 35 h 173"/>
              <a:gd name="T24" fmla="*/ 10 w 104"/>
              <a:gd name="T25" fmla="*/ 35 h 173"/>
              <a:gd name="T26" fmla="*/ 45 w 104"/>
              <a:gd name="T27" fmla="*/ 8 h 173"/>
              <a:gd name="T28" fmla="*/ 80 w 104"/>
              <a:gd name="T29" fmla="*/ 51 h 173"/>
              <a:gd name="T30" fmla="*/ 53 w 104"/>
              <a:gd name="T31" fmla="*/ 108 h 173"/>
              <a:gd name="T32" fmla="*/ 3 w 104"/>
              <a:gd name="T33" fmla="*/ 164 h 173"/>
              <a:gd name="T34" fmla="*/ 0 w 104"/>
              <a:gd name="T35" fmla="*/ 173 h 173"/>
              <a:gd name="T36" fmla="*/ 96 w 104"/>
              <a:gd name="T37" fmla="*/ 173 h 173"/>
              <a:gd name="T38" fmla="*/ 104 w 104"/>
              <a:gd name="T39" fmla="*/ 128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4" h="173">
                <a:moveTo>
                  <a:pt x="104" y="128"/>
                </a:moveTo>
                <a:lnTo>
                  <a:pt x="97" y="128"/>
                </a:lnTo>
                <a:cubicBezTo>
                  <a:pt x="96" y="136"/>
                  <a:pt x="94" y="147"/>
                  <a:pt x="91" y="151"/>
                </a:cubicBezTo>
                <a:cubicBezTo>
                  <a:pt x="89" y="153"/>
                  <a:pt x="72" y="153"/>
                  <a:pt x="67" y="153"/>
                </a:cubicBezTo>
                <a:lnTo>
                  <a:pt x="20" y="153"/>
                </a:lnTo>
                <a:lnTo>
                  <a:pt x="47" y="127"/>
                </a:lnTo>
                <a:cubicBezTo>
                  <a:pt x="88" y="91"/>
                  <a:pt x="104" y="77"/>
                  <a:pt x="104" y="51"/>
                </a:cubicBezTo>
                <a:cubicBezTo>
                  <a:pt x="104" y="21"/>
                  <a:pt x="80" y="0"/>
                  <a:pt x="48" y="0"/>
                </a:cubicBezTo>
                <a:cubicBezTo>
                  <a:pt x="19" y="0"/>
                  <a:pt x="0" y="24"/>
                  <a:pt x="0" y="47"/>
                </a:cubicBezTo>
                <a:cubicBezTo>
                  <a:pt x="0" y="62"/>
                  <a:pt x="13" y="62"/>
                  <a:pt x="14" y="62"/>
                </a:cubicBezTo>
                <a:cubicBezTo>
                  <a:pt x="18" y="62"/>
                  <a:pt x="27" y="59"/>
                  <a:pt x="27" y="48"/>
                </a:cubicBezTo>
                <a:cubicBezTo>
                  <a:pt x="27" y="41"/>
                  <a:pt x="22" y="35"/>
                  <a:pt x="13" y="35"/>
                </a:cubicBezTo>
                <a:cubicBezTo>
                  <a:pt x="11" y="35"/>
                  <a:pt x="11" y="35"/>
                  <a:pt x="10" y="35"/>
                </a:cubicBezTo>
                <a:cubicBezTo>
                  <a:pt x="16" y="18"/>
                  <a:pt x="30" y="8"/>
                  <a:pt x="45" y="8"/>
                </a:cubicBezTo>
                <a:cubicBezTo>
                  <a:pt x="69" y="8"/>
                  <a:pt x="80" y="29"/>
                  <a:pt x="80" y="51"/>
                </a:cubicBezTo>
                <a:cubicBezTo>
                  <a:pt x="80" y="71"/>
                  <a:pt x="67" y="92"/>
                  <a:pt x="53" y="108"/>
                </a:cubicBezTo>
                <a:lnTo>
                  <a:pt x="3" y="164"/>
                </a:lnTo>
                <a:cubicBezTo>
                  <a:pt x="0" y="167"/>
                  <a:pt x="0" y="167"/>
                  <a:pt x="0" y="173"/>
                </a:cubicBezTo>
                <a:lnTo>
                  <a:pt x="96" y="173"/>
                </a:lnTo>
                <a:lnTo>
                  <a:pt x="104" y="1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Freeform 74"/>
          <p:cNvSpPr>
            <a:spLocks noEditPoints="1"/>
          </p:cNvSpPr>
          <p:nvPr/>
        </p:nvSpPr>
        <p:spPr bwMode="auto">
          <a:xfrm>
            <a:off x="1924050" y="3840163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" name="Freeform 75"/>
          <p:cNvSpPr>
            <a:spLocks/>
          </p:cNvSpPr>
          <p:nvPr/>
        </p:nvSpPr>
        <p:spPr bwMode="auto">
          <a:xfrm>
            <a:off x="2028825" y="3898900"/>
            <a:ext cx="74613" cy="125413"/>
          </a:xfrm>
          <a:custGeom>
            <a:avLst/>
            <a:gdLst>
              <a:gd name="T0" fmla="*/ 108 w 108"/>
              <a:gd name="T1" fmla="*/ 128 h 179"/>
              <a:gd name="T2" fmla="*/ 64 w 108"/>
              <a:gd name="T3" fmla="*/ 81 h 179"/>
              <a:gd name="T4" fmla="*/ 101 w 108"/>
              <a:gd name="T5" fmla="*/ 36 h 179"/>
              <a:gd name="T6" fmla="*/ 53 w 108"/>
              <a:gd name="T7" fmla="*/ 0 h 179"/>
              <a:gd name="T8" fmla="*/ 7 w 108"/>
              <a:gd name="T9" fmla="*/ 35 h 179"/>
              <a:gd name="T10" fmla="*/ 20 w 108"/>
              <a:gd name="T11" fmla="*/ 49 h 179"/>
              <a:gd name="T12" fmla="*/ 33 w 108"/>
              <a:gd name="T13" fmla="*/ 35 h 179"/>
              <a:gd name="T14" fmla="*/ 17 w 108"/>
              <a:gd name="T15" fmla="*/ 22 h 179"/>
              <a:gd name="T16" fmla="*/ 52 w 108"/>
              <a:gd name="T17" fmla="*/ 6 h 179"/>
              <a:gd name="T18" fmla="*/ 77 w 108"/>
              <a:gd name="T19" fmla="*/ 35 h 179"/>
              <a:gd name="T20" fmla="*/ 69 w 108"/>
              <a:gd name="T21" fmla="*/ 65 h 179"/>
              <a:gd name="T22" fmla="*/ 46 w 108"/>
              <a:gd name="T23" fmla="*/ 78 h 179"/>
              <a:gd name="T24" fmla="*/ 36 w 108"/>
              <a:gd name="T25" fmla="*/ 79 h 179"/>
              <a:gd name="T26" fmla="*/ 32 w 108"/>
              <a:gd name="T27" fmla="*/ 82 h 179"/>
              <a:gd name="T28" fmla="*/ 38 w 108"/>
              <a:gd name="T29" fmla="*/ 85 h 179"/>
              <a:gd name="T30" fmla="*/ 50 w 108"/>
              <a:gd name="T31" fmla="*/ 85 h 179"/>
              <a:gd name="T32" fmla="*/ 81 w 108"/>
              <a:gd name="T33" fmla="*/ 128 h 179"/>
              <a:gd name="T34" fmla="*/ 51 w 108"/>
              <a:gd name="T35" fmla="*/ 171 h 179"/>
              <a:gd name="T36" fmla="*/ 12 w 108"/>
              <a:gd name="T37" fmla="*/ 151 h 179"/>
              <a:gd name="T38" fmla="*/ 29 w 108"/>
              <a:gd name="T39" fmla="*/ 137 h 179"/>
              <a:gd name="T40" fmla="*/ 14 w 108"/>
              <a:gd name="T41" fmla="*/ 123 h 179"/>
              <a:gd name="T42" fmla="*/ 0 w 108"/>
              <a:gd name="T43" fmla="*/ 138 h 179"/>
              <a:gd name="T44" fmla="*/ 52 w 108"/>
              <a:gd name="T45" fmla="*/ 179 h 179"/>
              <a:gd name="T46" fmla="*/ 108 w 108"/>
              <a:gd name="T47" fmla="*/ 12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8" h="179">
                <a:moveTo>
                  <a:pt x="108" y="128"/>
                </a:moveTo>
                <a:cubicBezTo>
                  <a:pt x="108" y="107"/>
                  <a:pt x="91" y="87"/>
                  <a:pt x="64" y="81"/>
                </a:cubicBezTo>
                <a:cubicBezTo>
                  <a:pt x="85" y="74"/>
                  <a:pt x="101" y="56"/>
                  <a:pt x="101" y="36"/>
                </a:cubicBezTo>
                <a:cubicBezTo>
                  <a:pt x="101" y="14"/>
                  <a:pt x="78" y="0"/>
                  <a:pt x="53" y="0"/>
                </a:cubicBezTo>
                <a:cubicBezTo>
                  <a:pt x="26" y="0"/>
                  <a:pt x="7" y="15"/>
                  <a:pt x="7" y="35"/>
                </a:cubicBezTo>
                <a:cubicBezTo>
                  <a:pt x="7" y="44"/>
                  <a:pt x="12" y="49"/>
                  <a:pt x="20" y="49"/>
                </a:cubicBezTo>
                <a:cubicBezTo>
                  <a:pt x="28" y="49"/>
                  <a:pt x="33" y="43"/>
                  <a:pt x="33" y="35"/>
                </a:cubicBezTo>
                <a:cubicBezTo>
                  <a:pt x="33" y="22"/>
                  <a:pt x="21" y="22"/>
                  <a:pt x="17" y="22"/>
                </a:cubicBezTo>
                <a:cubicBezTo>
                  <a:pt x="25" y="10"/>
                  <a:pt x="42" y="6"/>
                  <a:pt x="52" y="6"/>
                </a:cubicBezTo>
                <a:cubicBezTo>
                  <a:pt x="62" y="6"/>
                  <a:pt x="77" y="12"/>
                  <a:pt x="77" y="35"/>
                </a:cubicBezTo>
                <a:cubicBezTo>
                  <a:pt x="77" y="38"/>
                  <a:pt x="76" y="53"/>
                  <a:pt x="69" y="65"/>
                </a:cubicBezTo>
                <a:cubicBezTo>
                  <a:pt x="62" y="77"/>
                  <a:pt x="53" y="78"/>
                  <a:pt x="46" y="78"/>
                </a:cubicBezTo>
                <a:cubicBezTo>
                  <a:pt x="44" y="79"/>
                  <a:pt x="38" y="79"/>
                  <a:pt x="36" y="79"/>
                </a:cubicBezTo>
                <a:cubicBezTo>
                  <a:pt x="34" y="79"/>
                  <a:pt x="32" y="80"/>
                  <a:pt x="32" y="82"/>
                </a:cubicBezTo>
                <a:cubicBezTo>
                  <a:pt x="32" y="85"/>
                  <a:pt x="34" y="85"/>
                  <a:pt x="38" y="85"/>
                </a:cubicBezTo>
                <a:lnTo>
                  <a:pt x="50" y="85"/>
                </a:lnTo>
                <a:cubicBezTo>
                  <a:pt x="71" y="85"/>
                  <a:pt x="81" y="103"/>
                  <a:pt x="81" y="128"/>
                </a:cubicBezTo>
                <a:cubicBezTo>
                  <a:pt x="81" y="164"/>
                  <a:pt x="63" y="171"/>
                  <a:pt x="51" y="171"/>
                </a:cubicBezTo>
                <a:cubicBezTo>
                  <a:pt x="40" y="171"/>
                  <a:pt x="21" y="167"/>
                  <a:pt x="12" y="151"/>
                </a:cubicBezTo>
                <a:cubicBezTo>
                  <a:pt x="21" y="153"/>
                  <a:pt x="29" y="147"/>
                  <a:pt x="29" y="137"/>
                </a:cubicBezTo>
                <a:cubicBezTo>
                  <a:pt x="29" y="128"/>
                  <a:pt x="22" y="123"/>
                  <a:pt x="14" y="123"/>
                </a:cubicBezTo>
                <a:cubicBezTo>
                  <a:pt x="8" y="123"/>
                  <a:pt x="0" y="126"/>
                  <a:pt x="0" y="138"/>
                </a:cubicBezTo>
                <a:cubicBezTo>
                  <a:pt x="0" y="161"/>
                  <a:pt x="24" y="179"/>
                  <a:pt x="52" y="179"/>
                </a:cubicBezTo>
                <a:cubicBezTo>
                  <a:pt x="84" y="179"/>
                  <a:pt x="108" y="155"/>
                  <a:pt x="108" y="1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Freeform 76"/>
          <p:cNvSpPr>
            <a:spLocks noEditPoints="1"/>
          </p:cNvSpPr>
          <p:nvPr/>
        </p:nvSpPr>
        <p:spPr bwMode="auto">
          <a:xfrm>
            <a:off x="1924050" y="4214813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3 h 181"/>
              <a:gd name="T8" fmla="*/ 28 w 142"/>
              <a:gd name="T9" fmla="*/ 129 h 181"/>
              <a:gd name="T10" fmla="*/ 34 w 142"/>
              <a:gd name="T11" fmla="*/ 85 h 181"/>
              <a:gd name="T12" fmla="*/ 50 w 142"/>
              <a:gd name="T13" fmla="*/ 85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3"/>
                  <a:pt x="58" y="173"/>
                </a:cubicBezTo>
                <a:cubicBezTo>
                  <a:pt x="32" y="173"/>
                  <a:pt x="28" y="144"/>
                  <a:pt x="28" y="129"/>
                </a:cubicBezTo>
                <a:cubicBezTo>
                  <a:pt x="28" y="113"/>
                  <a:pt x="32" y="95"/>
                  <a:pt x="34" y="85"/>
                </a:cubicBezTo>
                <a:lnTo>
                  <a:pt x="50" y="85"/>
                </a:lnTo>
                <a:cubicBezTo>
                  <a:pt x="62" y="85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1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" name="Freeform 77"/>
          <p:cNvSpPr>
            <a:spLocks noEditPoints="1"/>
          </p:cNvSpPr>
          <p:nvPr/>
        </p:nvSpPr>
        <p:spPr bwMode="auto">
          <a:xfrm>
            <a:off x="2025650" y="4271963"/>
            <a:ext cx="80963" cy="122238"/>
          </a:xfrm>
          <a:custGeom>
            <a:avLst/>
            <a:gdLst>
              <a:gd name="T0" fmla="*/ 115 w 115"/>
              <a:gd name="T1" fmla="*/ 133 h 176"/>
              <a:gd name="T2" fmla="*/ 115 w 115"/>
              <a:gd name="T3" fmla="*/ 125 h 176"/>
              <a:gd name="T4" fmla="*/ 89 w 115"/>
              <a:gd name="T5" fmla="*/ 125 h 176"/>
              <a:gd name="T6" fmla="*/ 89 w 115"/>
              <a:gd name="T7" fmla="*/ 7 h 176"/>
              <a:gd name="T8" fmla="*/ 85 w 115"/>
              <a:gd name="T9" fmla="*/ 0 h 176"/>
              <a:gd name="T10" fmla="*/ 80 w 115"/>
              <a:gd name="T11" fmla="*/ 3 h 176"/>
              <a:gd name="T12" fmla="*/ 0 w 115"/>
              <a:gd name="T13" fmla="*/ 125 h 176"/>
              <a:gd name="T14" fmla="*/ 0 w 115"/>
              <a:gd name="T15" fmla="*/ 133 h 176"/>
              <a:gd name="T16" fmla="*/ 69 w 115"/>
              <a:gd name="T17" fmla="*/ 133 h 176"/>
              <a:gd name="T18" fmla="*/ 69 w 115"/>
              <a:gd name="T19" fmla="*/ 156 h 176"/>
              <a:gd name="T20" fmla="*/ 49 w 115"/>
              <a:gd name="T21" fmla="*/ 168 h 176"/>
              <a:gd name="T22" fmla="*/ 44 w 115"/>
              <a:gd name="T23" fmla="*/ 168 h 176"/>
              <a:gd name="T24" fmla="*/ 44 w 115"/>
              <a:gd name="T25" fmla="*/ 176 h 176"/>
              <a:gd name="T26" fmla="*/ 79 w 115"/>
              <a:gd name="T27" fmla="*/ 175 h 176"/>
              <a:gd name="T28" fmla="*/ 114 w 115"/>
              <a:gd name="T29" fmla="*/ 176 h 176"/>
              <a:gd name="T30" fmla="*/ 114 w 115"/>
              <a:gd name="T31" fmla="*/ 168 h 176"/>
              <a:gd name="T32" fmla="*/ 109 w 115"/>
              <a:gd name="T33" fmla="*/ 168 h 176"/>
              <a:gd name="T34" fmla="*/ 89 w 115"/>
              <a:gd name="T35" fmla="*/ 156 h 176"/>
              <a:gd name="T36" fmla="*/ 89 w 115"/>
              <a:gd name="T37" fmla="*/ 133 h 176"/>
              <a:gd name="T38" fmla="*/ 115 w 115"/>
              <a:gd name="T39" fmla="*/ 133 h 176"/>
              <a:gd name="T40" fmla="*/ 71 w 115"/>
              <a:gd name="T41" fmla="*/ 125 h 176"/>
              <a:gd name="T42" fmla="*/ 7 w 115"/>
              <a:gd name="T43" fmla="*/ 125 h 176"/>
              <a:gd name="T44" fmla="*/ 71 w 115"/>
              <a:gd name="T45" fmla="*/ 28 h 176"/>
              <a:gd name="T46" fmla="*/ 71 w 115"/>
              <a:gd name="T47" fmla="*/ 12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5" h="176">
                <a:moveTo>
                  <a:pt x="115" y="133"/>
                </a:moveTo>
                <a:lnTo>
                  <a:pt x="115" y="125"/>
                </a:lnTo>
                <a:lnTo>
                  <a:pt x="89" y="125"/>
                </a:lnTo>
                <a:lnTo>
                  <a:pt x="89" y="7"/>
                </a:lnTo>
                <a:cubicBezTo>
                  <a:pt x="89" y="2"/>
                  <a:pt x="89" y="0"/>
                  <a:pt x="85" y="0"/>
                </a:cubicBezTo>
                <a:cubicBezTo>
                  <a:pt x="83" y="0"/>
                  <a:pt x="82" y="0"/>
                  <a:pt x="80" y="3"/>
                </a:cubicBezTo>
                <a:lnTo>
                  <a:pt x="0" y="125"/>
                </a:lnTo>
                <a:lnTo>
                  <a:pt x="0" y="133"/>
                </a:lnTo>
                <a:lnTo>
                  <a:pt x="69" y="133"/>
                </a:lnTo>
                <a:lnTo>
                  <a:pt x="69" y="156"/>
                </a:lnTo>
                <a:cubicBezTo>
                  <a:pt x="69" y="165"/>
                  <a:pt x="69" y="168"/>
                  <a:pt x="49" y="168"/>
                </a:cubicBezTo>
                <a:lnTo>
                  <a:pt x="44" y="168"/>
                </a:lnTo>
                <a:lnTo>
                  <a:pt x="44" y="176"/>
                </a:lnTo>
                <a:cubicBezTo>
                  <a:pt x="55" y="175"/>
                  <a:pt x="68" y="175"/>
                  <a:pt x="79" y="175"/>
                </a:cubicBezTo>
                <a:cubicBezTo>
                  <a:pt x="90" y="175"/>
                  <a:pt x="104" y="175"/>
                  <a:pt x="114" y="176"/>
                </a:cubicBezTo>
                <a:lnTo>
                  <a:pt x="114" y="168"/>
                </a:lnTo>
                <a:lnTo>
                  <a:pt x="109" y="168"/>
                </a:lnTo>
                <a:cubicBezTo>
                  <a:pt x="90" y="168"/>
                  <a:pt x="89" y="165"/>
                  <a:pt x="89" y="156"/>
                </a:cubicBezTo>
                <a:lnTo>
                  <a:pt x="89" y="133"/>
                </a:lnTo>
                <a:lnTo>
                  <a:pt x="115" y="133"/>
                </a:lnTo>
                <a:close/>
                <a:moveTo>
                  <a:pt x="71" y="125"/>
                </a:moveTo>
                <a:lnTo>
                  <a:pt x="7" y="125"/>
                </a:lnTo>
                <a:lnTo>
                  <a:pt x="71" y="28"/>
                </a:lnTo>
                <a:lnTo>
                  <a:pt x="71" y="1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Freeform 78"/>
          <p:cNvSpPr>
            <a:spLocks noEditPoints="1"/>
          </p:cNvSpPr>
          <p:nvPr/>
        </p:nvSpPr>
        <p:spPr bwMode="auto">
          <a:xfrm>
            <a:off x="1924050" y="4584700"/>
            <a:ext cx="98425" cy="127000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8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5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5 h 181"/>
              <a:gd name="T30" fmla="*/ 37 w 142"/>
              <a:gd name="T31" fmla="*/ 75 h 181"/>
              <a:gd name="T32" fmla="*/ 99 w 142"/>
              <a:gd name="T33" fmla="*/ 8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8"/>
                  <a:pt x="135" y="128"/>
                </a:cubicBezTo>
                <a:cubicBezTo>
                  <a:pt x="134" y="128"/>
                  <a:pt x="133" y="129"/>
                  <a:pt x="130" y="133"/>
                </a:cubicBezTo>
                <a:cubicBezTo>
                  <a:pt x="100" y="170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5"/>
                </a:cubicBezTo>
                <a:cubicBezTo>
                  <a:pt x="140" y="62"/>
                  <a:pt x="140" y="36"/>
                  <a:pt x="140" y="34"/>
                </a:cubicBezTo>
                <a:cubicBezTo>
                  <a:pt x="140" y="15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5"/>
                  <a:pt x="58" y="75"/>
                  <a:pt x="45" y="75"/>
                </a:cubicBezTo>
                <a:lnTo>
                  <a:pt x="37" y="75"/>
                </a:lnTo>
                <a:cubicBezTo>
                  <a:pt x="54" y="10"/>
                  <a:pt x="95" y="8"/>
                  <a:pt x="99" y="8"/>
                </a:cubicBezTo>
                <a:cubicBezTo>
                  <a:pt x="115" y="8"/>
                  <a:pt x="124" y="19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" name="Freeform 79"/>
          <p:cNvSpPr>
            <a:spLocks/>
          </p:cNvSpPr>
          <p:nvPr/>
        </p:nvSpPr>
        <p:spPr bwMode="auto">
          <a:xfrm>
            <a:off x="2030413" y="4643438"/>
            <a:ext cx="73025" cy="125413"/>
          </a:xfrm>
          <a:custGeom>
            <a:avLst/>
            <a:gdLst>
              <a:gd name="T0" fmla="*/ 104 w 104"/>
              <a:gd name="T1" fmla="*/ 121 h 179"/>
              <a:gd name="T2" fmla="*/ 54 w 104"/>
              <a:gd name="T3" fmla="*/ 64 h 179"/>
              <a:gd name="T4" fmla="*/ 21 w 104"/>
              <a:gd name="T5" fmla="*/ 78 h 179"/>
              <a:gd name="T6" fmla="*/ 21 w 104"/>
              <a:gd name="T7" fmla="*/ 27 h 179"/>
              <a:gd name="T8" fmla="*/ 43 w 104"/>
              <a:gd name="T9" fmla="*/ 30 h 179"/>
              <a:gd name="T10" fmla="*/ 93 w 104"/>
              <a:gd name="T11" fmla="*/ 3 h 179"/>
              <a:gd name="T12" fmla="*/ 91 w 104"/>
              <a:gd name="T13" fmla="*/ 0 h 179"/>
              <a:gd name="T14" fmla="*/ 89 w 104"/>
              <a:gd name="T15" fmla="*/ 1 h 179"/>
              <a:gd name="T16" fmla="*/ 53 w 104"/>
              <a:gd name="T17" fmla="*/ 9 h 179"/>
              <a:gd name="T18" fmla="*/ 19 w 104"/>
              <a:gd name="T19" fmla="*/ 1 h 179"/>
              <a:gd name="T20" fmla="*/ 16 w 104"/>
              <a:gd name="T21" fmla="*/ 1 h 179"/>
              <a:gd name="T22" fmla="*/ 13 w 104"/>
              <a:gd name="T23" fmla="*/ 7 h 179"/>
              <a:gd name="T24" fmla="*/ 13 w 104"/>
              <a:gd name="T25" fmla="*/ 84 h 179"/>
              <a:gd name="T26" fmla="*/ 17 w 104"/>
              <a:gd name="T27" fmla="*/ 91 h 179"/>
              <a:gd name="T28" fmla="*/ 20 w 104"/>
              <a:gd name="T29" fmla="*/ 88 h 179"/>
              <a:gd name="T30" fmla="*/ 54 w 104"/>
              <a:gd name="T31" fmla="*/ 70 h 179"/>
              <a:gd name="T32" fmla="*/ 76 w 104"/>
              <a:gd name="T33" fmla="*/ 87 h 179"/>
              <a:gd name="T34" fmla="*/ 80 w 104"/>
              <a:gd name="T35" fmla="*/ 119 h 179"/>
              <a:gd name="T36" fmla="*/ 74 w 104"/>
              <a:gd name="T37" fmla="*/ 155 h 179"/>
              <a:gd name="T38" fmla="*/ 46 w 104"/>
              <a:gd name="T39" fmla="*/ 172 h 179"/>
              <a:gd name="T40" fmla="*/ 8 w 104"/>
              <a:gd name="T41" fmla="*/ 143 h 179"/>
              <a:gd name="T42" fmla="*/ 13 w 104"/>
              <a:gd name="T43" fmla="*/ 143 h 179"/>
              <a:gd name="T44" fmla="*/ 26 w 104"/>
              <a:gd name="T45" fmla="*/ 131 h 179"/>
              <a:gd name="T46" fmla="*/ 13 w 104"/>
              <a:gd name="T47" fmla="*/ 118 h 179"/>
              <a:gd name="T48" fmla="*/ 0 w 104"/>
              <a:gd name="T49" fmla="*/ 132 h 179"/>
              <a:gd name="T50" fmla="*/ 47 w 104"/>
              <a:gd name="T51" fmla="*/ 179 h 179"/>
              <a:gd name="T52" fmla="*/ 104 w 104"/>
              <a:gd name="T53" fmla="*/ 121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4" h="179">
                <a:moveTo>
                  <a:pt x="104" y="121"/>
                </a:moveTo>
                <a:cubicBezTo>
                  <a:pt x="104" y="90"/>
                  <a:pt x="82" y="64"/>
                  <a:pt x="54" y="64"/>
                </a:cubicBezTo>
                <a:cubicBezTo>
                  <a:pt x="42" y="64"/>
                  <a:pt x="30" y="68"/>
                  <a:pt x="21" y="78"/>
                </a:cubicBezTo>
                <a:lnTo>
                  <a:pt x="21" y="27"/>
                </a:lnTo>
                <a:cubicBezTo>
                  <a:pt x="26" y="28"/>
                  <a:pt x="35" y="30"/>
                  <a:pt x="43" y="30"/>
                </a:cubicBezTo>
                <a:cubicBezTo>
                  <a:pt x="75" y="30"/>
                  <a:pt x="93" y="7"/>
                  <a:pt x="93" y="3"/>
                </a:cubicBezTo>
                <a:cubicBezTo>
                  <a:pt x="93" y="2"/>
                  <a:pt x="93" y="0"/>
                  <a:pt x="91" y="0"/>
                </a:cubicBezTo>
                <a:cubicBezTo>
                  <a:pt x="91" y="0"/>
                  <a:pt x="90" y="0"/>
                  <a:pt x="89" y="1"/>
                </a:cubicBezTo>
                <a:cubicBezTo>
                  <a:pt x="83" y="3"/>
                  <a:pt x="71" y="9"/>
                  <a:pt x="53" y="9"/>
                </a:cubicBezTo>
                <a:cubicBezTo>
                  <a:pt x="43" y="9"/>
                  <a:pt x="31" y="7"/>
                  <a:pt x="19" y="1"/>
                </a:cubicBezTo>
                <a:cubicBezTo>
                  <a:pt x="17" y="1"/>
                  <a:pt x="16" y="1"/>
                  <a:pt x="16" y="1"/>
                </a:cubicBezTo>
                <a:cubicBezTo>
                  <a:pt x="13" y="1"/>
                  <a:pt x="13" y="3"/>
                  <a:pt x="13" y="7"/>
                </a:cubicBezTo>
                <a:lnTo>
                  <a:pt x="13" y="84"/>
                </a:lnTo>
                <a:cubicBezTo>
                  <a:pt x="13" y="88"/>
                  <a:pt x="13" y="91"/>
                  <a:pt x="17" y="91"/>
                </a:cubicBezTo>
                <a:cubicBezTo>
                  <a:pt x="18" y="91"/>
                  <a:pt x="19" y="90"/>
                  <a:pt x="20" y="88"/>
                </a:cubicBezTo>
                <a:cubicBezTo>
                  <a:pt x="23" y="84"/>
                  <a:pt x="33" y="70"/>
                  <a:pt x="54" y="70"/>
                </a:cubicBezTo>
                <a:cubicBezTo>
                  <a:pt x="67" y="70"/>
                  <a:pt x="74" y="82"/>
                  <a:pt x="76" y="87"/>
                </a:cubicBezTo>
                <a:cubicBezTo>
                  <a:pt x="80" y="96"/>
                  <a:pt x="80" y="106"/>
                  <a:pt x="80" y="119"/>
                </a:cubicBezTo>
                <a:cubicBezTo>
                  <a:pt x="80" y="129"/>
                  <a:pt x="80" y="144"/>
                  <a:pt x="74" y="155"/>
                </a:cubicBezTo>
                <a:cubicBezTo>
                  <a:pt x="68" y="165"/>
                  <a:pt x="58" y="172"/>
                  <a:pt x="46" y="172"/>
                </a:cubicBezTo>
                <a:cubicBezTo>
                  <a:pt x="27" y="172"/>
                  <a:pt x="13" y="158"/>
                  <a:pt x="8" y="143"/>
                </a:cubicBezTo>
                <a:cubicBezTo>
                  <a:pt x="9" y="143"/>
                  <a:pt x="10" y="143"/>
                  <a:pt x="13" y="143"/>
                </a:cubicBezTo>
                <a:cubicBezTo>
                  <a:pt x="21" y="143"/>
                  <a:pt x="26" y="137"/>
                  <a:pt x="26" y="131"/>
                </a:cubicBezTo>
                <a:cubicBezTo>
                  <a:pt x="26" y="124"/>
                  <a:pt x="21" y="118"/>
                  <a:pt x="13" y="118"/>
                </a:cubicBezTo>
                <a:cubicBezTo>
                  <a:pt x="9" y="118"/>
                  <a:pt x="0" y="120"/>
                  <a:pt x="0" y="132"/>
                </a:cubicBezTo>
                <a:cubicBezTo>
                  <a:pt x="0" y="154"/>
                  <a:pt x="18" y="179"/>
                  <a:pt x="47" y="179"/>
                </a:cubicBezTo>
                <a:cubicBezTo>
                  <a:pt x="77" y="179"/>
                  <a:pt x="104" y="154"/>
                  <a:pt x="104" y="12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3" name="Freeform 80"/>
          <p:cNvSpPr>
            <a:spLocks noEditPoints="1"/>
          </p:cNvSpPr>
          <p:nvPr/>
        </p:nvSpPr>
        <p:spPr bwMode="auto">
          <a:xfrm>
            <a:off x="1924050" y="4957763"/>
            <a:ext cx="98425" cy="125413"/>
          </a:xfrm>
          <a:custGeom>
            <a:avLst/>
            <a:gdLst>
              <a:gd name="T0" fmla="*/ 142 w 142"/>
              <a:gd name="T1" fmla="*/ 135 h 181"/>
              <a:gd name="T2" fmla="*/ 135 w 142"/>
              <a:gd name="T3" fmla="*/ 129 h 181"/>
              <a:gd name="T4" fmla="*/ 130 w 142"/>
              <a:gd name="T5" fmla="*/ 133 h 181"/>
              <a:gd name="T6" fmla="*/ 58 w 142"/>
              <a:gd name="T7" fmla="*/ 172 h 181"/>
              <a:gd name="T8" fmla="*/ 28 w 142"/>
              <a:gd name="T9" fmla="*/ 128 h 181"/>
              <a:gd name="T10" fmla="*/ 34 w 142"/>
              <a:gd name="T11" fmla="*/ 84 h 181"/>
              <a:gd name="T12" fmla="*/ 50 w 142"/>
              <a:gd name="T13" fmla="*/ 84 h 181"/>
              <a:gd name="T14" fmla="*/ 108 w 142"/>
              <a:gd name="T15" fmla="*/ 76 h 181"/>
              <a:gd name="T16" fmla="*/ 140 w 142"/>
              <a:gd name="T17" fmla="*/ 34 h 181"/>
              <a:gd name="T18" fmla="*/ 99 w 142"/>
              <a:gd name="T19" fmla="*/ 0 h 181"/>
              <a:gd name="T20" fmla="*/ 0 w 142"/>
              <a:gd name="T21" fmla="*/ 111 h 181"/>
              <a:gd name="T22" fmla="*/ 57 w 142"/>
              <a:gd name="T23" fmla="*/ 181 h 181"/>
              <a:gd name="T24" fmla="*/ 142 w 142"/>
              <a:gd name="T25" fmla="*/ 135 h 181"/>
              <a:gd name="T26" fmla="*/ 124 w 142"/>
              <a:gd name="T27" fmla="*/ 33 h 181"/>
              <a:gd name="T28" fmla="*/ 45 w 142"/>
              <a:gd name="T29" fmla="*/ 76 h 181"/>
              <a:gd name="T30" fmla="*/ 37 w 142"/>
              <a:gd name="T31" fmla="*/ 76 h 181"/>
              <a:gd name="T32" fmla="*/ 99 w 142"/>
              <a:gd name="T33" fmla="*/ 9 h 181"/>
              <a:gd name="T34" fmla="*/ 124 w 142"/>
              <a:gd name="T35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1">
                <a:moveTo>
                  <a:pt x="142" y="135"/>
                </a:moveTo>
                <a:cubicBezTo>
                  <a:pt x="142" y="133"/>
                  <a:pt x="138" y="129"/>
                  <a:pt x="135" y="129"/>
                </a:cubicBezTo>
                <a:cubicBezTo>
                  <a:pt x="134" y="129"/>
                  <a:pt x="133" y="129"/>
                  <a:pt x="130" y="133"/>
                </a:cubicBezTo>
                <a:cubicBezTo>
                  <a:pt x="100" y="171"/>
                  <a:pt x="65" y="172"/>
                  <a:pt x="58" y="172"/>
                </a:cubicBezTo>
                <a:cubicBezTo>
                  <a:pt x="32" y="172"/>
                  <a:pt x="28" y="144"/>
                  <a:pt x="28" y="128"/>
                </a:cubicBezTo>
                <a:cubicBezTo>
                  <a:pt x="28" y="113"/>
                  <a:pt x="32" y="95"/>
                  <a:pt x="34" y="84"/>
                </a:cubicBezTo>
                <a:lnTo>
                  <a:pt x="50" y="84"/>
                </a:lnTo>
                <a:cubicBezTo>
                  <a:pt x="62" y="84"/>
                  <a:pt x="89" y="83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0"/>
                  <a:pt x="0" y="111"/>
                </a:cubicBezTo>
                <a:cubicBezTo>
                  <a:pt x="0" y="147"/>
                  <a:pt x="19" y="181"/>
                  <a:pt x="57" y="181"/>
                </a:cubicBezTo>
                <a:cubicBezTo>
                  <a:pt x="108" y="181"/>
                  <a:pt x="142" y="141"/>
                  <a:pt x="142" y="135"/>
                </a:cubicBezTo>
                <a:close/>
                <a:moveTo>
                  <a:pt x="124" y="33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" name="Freeform 81"/>
          <p:cNvSpPr>
            <a:spLocks noEditPoints="1"/>
          </p:cNvSpPr>
          <p:nvPr/>
        </p:nvSpPr>
        <p:spPr bwMode="auto">
          <a:xfrm>
            <a:off x="2028825" y="5016500"/>
            <a:ext cx="74613" cy="123825"/>
          </a:xfrm>
          <a:custGeom>
            <a:avLst/>
            <a:gdLst>
              <a:gd name="T0" fmla="*/ 108 w 108"/>
              <a:gd name="T1" fmla="*/ 120 h 179"/>
              <a:gd name="T2" fmla="*/ 56 w 108"/>
              <a:gd name="T3" fmla="*/ 62 h 179"/>
              <a:gd name="T4" fmla="*/ 23 w 108"/>
              <a:gd name="T5" fmla="*/ 88 h 179"/>
              <a:gd name="T6" fmla="*/ 23 w 108"/>
              <a:gd name="T7" fmla="*/ 81 h 179"/>
              <a:gd name="T8" fmla="*/ 69 w 108"/>
              <a:gd name="T9" fmla="*/ 6 h 179"/>
              <a:gd name="T10" fmla="*/ 91 w 108"/>
              <a:gd name="T11" fmla="*/ 17 h 179"/>
              <a:gd name="T12" fmla="*/ 77 w 108"/>
              <a:gd name="T13" fmla="*/ 28 h 179"/>
              <a:gd name="T14" fmla="*/ 89 w 108"/>
              <a:gd name="T15" fmla="*/ 40 h 179"/>
              <a:gd name="T16" fmla="*/ 101 w 108"/>
              <a:gd name="T17" fmla="*/ 28 h 179"/>
              <a:gd name="T18" fmla="*/ 68 w 108"/>
              <a:gd name="T19" fmla="*/ 0 h 179"/>
              <a:gd name="T20" fmla="*/ 0 w 108"/>
              <a:gd name="T21" fmla="*/ 91 h 179"/>
              <a:gd name="T22" fmla="*/ 54 w 108"/>
              <a:gd name="T23" fmla="*/ 179 h 179"/>
              <a:gd name="T24" fmla="*/ 108 w 108"/>
              <a:gd name="T25" fmla="*/ 120 h 179"/>
              <a:gd name="T26" fmla="*/ 84 w 108"/>
              <a:gd name="T27" fmla="*/ 120 h 179"/>
              <a:gd name="T28" fmla="*/ 80 w 108"/>
              <a:gd name="T29" fmla="*/ 154 h 179"/>
              <a:gd name="T30" fmla="*/ 54 w 108"/>
              <a:gd name="T31" fmla="*/ 171 h 179"/>
              <a:gd name="T32" fmla="*/ 28 w 108"/>
              <a:gd name="T33" fmla="*/ 152 h 179"/>
              <a:gd name="T34" fmla="*/ 24 w 108"/>
              <a:gd name="T35" fmla="*/ 114 h 179"/>
              <a:gd name="T36" fmla="*/ 55 w 108"/>
              <a:gd name="T37" fmla="*/ 68 h 179"/>
              <a:gd name="T38" fmla="*/ 80 w 108"/>
              <a:gd name="T39" fmla="*/ 84 h 179"/>
              <a:gd name="T40" fmla="*/ 84 w 108"/>
              <a:gd name="T41" fmla="*/ 12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8" h="179">
                <a:moveTo>
                  <a:pt x="108" y="120"/>
                </a:moveTo>
                <a:cubicBezTo>
                  <a:pt x="108" y="87"/>
                  <a:pt x="84" y="62"/>
                  <a:pt x="56" y="62"/>
                </a:cubicBezTo>
                <a:cubicBezTo>
                  <a:pt x="38" y="62"/>
                  <a:pt x="28" y="75"/>
                  <a:pt x="23" y="88"/>
                </a:cubicBezTo>
                <a:lnTo>
                  <a:pt x="23" y="81"/>
                </a:lnTo>
                <a:cubicBezTo>
                  <a:pt x="23" y="16"/>
                  <a:pt x="55" y="6"/>
                  <a:pt x="69" y="6"/>
                </a:cubicBezTo>
                <a:cubicBezTo>
                  <a:pt x="75" y="6"/>
                  <a:pt x="86" y="8"/>
                  <a:pt x="91" y="17"/>
                </a:cubicBezTo>
                <a:cubicBezTo>
                  <a:pt x="88" y="17"/>
                  <a:pt x="77" y="17"/>
                  <a:pt x="77" y="28"/>
                </a:cubicBezTo>
                <a:cubicBezTo>
                  <a:pt x="77" y="36"/>
                  <a:pt x="83" y="40"/>
                  <a:pt x="89" y="40"/>
                </a:cubicBezTo>
                <a:cubicBezTo>
                  <a:pt x="93" y="40"/>
                  <a:pt x="101" y="38"/>
                  <a:pt x="101" y="28"/>
                </a:cubicBezTo>
                <a:cubicBezTo>
                  <a:pt x="101" y="12"/>
                  <a:pt x="90" y="0"/>
                  <a:pt x="68" y="0"/>
                </a:cubicBezTo>
                <a:cubicBezTo>
                  <a:pt x="35" y="0"/>
                  <a:pt x="0" y="33"/>
                  <a:pt x="0" y="91"/>
                </a:cubicBezTo>
                <a:cubicBezTo>
                  <a:pt x="0" y="160"/>
                  <a:pt x="30" y="179"/>
                  <a:pt x="54" y="179"/>
                </a:cubicBezTo>
                <a:cubicBezTo>
                  <a:pt x="83" y="179"/>
                  <a:pt x="108" y="154"/>
                  <a:pt x="108" y="120"/>
                </a:cubicBezTo>
                <a:close/>
                <a:moveTo>
                  <a:pt x="84" y="120"/>
                </a:moveTo>
                <a:cubicBezTo>
                  <a:pt x="84" y="132"/>
                  <a:pt x="84" y="145"/>
                  <a:pt x="80" y="154"/>
                </a:cubicBezTo>
                <a:cubicBezTo>
                  <a:pt x="72" y="170"/>
                  <a:pt x="60" y="171"/>
                  <a:pt x="54" y="171"/>
                </a:cubicBezTo>
                <a:cubicBezTo>
                  <a:pt x="38" y="171"/>
                  <a:pt x="30" y="156"/>
                  <a:pt x="28" y="152"/>
                </a:cubicBezTo>
                <a:cubicBezTo>
                  <a:pt x="24" y="140"/>
                  <a:pt x="24" y="119"/>
                  <a:pt x="24" y="114"/>
                </a:cubicBezTo>
                <a:cubicBezTo>
                  <a:pt x="24" y="94"/>
                  <a:pt x="32" y="68"/>
                  <a:pt x="55" y="68"/>
                </a:cubicBezTo>
                <a:cubicBezTo>
                  <a:pt x="59" y="68"/>
                  <a:pt x="71" y="68"/>
                  <a:pt x="80" y="84"/>
                </a:cubicBezTo>
                <a:cubicBezTo>
                  <a:pt x="84" y="94"/>
                  <a:pt x="84" y="107"/>
                  <a:pt x="84" y="1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Freeform 82"/>
          <p:cNvSpPr>
            <a:spLocks noEditPoints="1"/>
          </p:cNvSpPr>
          <p:nvPr/>
        </p:nvSpPr>
        <p:spPr bwMode="auto">
          <a:xfrm>
            <a:off x="1924050" y="5329238"/>
            <a:ext cx="98425" cy="127000"/>
          </a:xfrm>
          <a:custGeom>
            <a:avLst/>
            <a:gdLst>
              <a:gd name="T0" fmla="*/ 142 w 142"/>
              <a:gd name="T1" fmla="*/ 136 h 182"/>
              <a:gd name="T2" fmla="*/ 135 w 142"/>
              <a:gd name="T3" fmla="*/ 129 h 182"/>
              <a:gd name="T4" fmla="*/ 130 w 142"/>
              <a:gd name="T5" fmla="*/ 134 h 182"/>
              <a:gd name="T6" fmla="*/ 58 w 142"/>
              <a:gd name="T7" fmla="*/ 173 h 182"/>
              <a:gd name="T8" fmla="*/ 28 w 142"/>
              <a:gd name="T9" fmla="*/ 129 h 182"/>
              <a:gd name="T10" fmla="*/ 34 w 142"/>
              <a:gd name="T11" fmla="*/ 85 h 182"/>
              <a:gd name="T12" fmla="*/ 50 w 142"/>
              <a:gd name="T13" fmla="*/ 85 h 182"/>
              <a:gd name="T14" fmla="*/ 108 w 142"/>
              <a:gd name="T15" fmla="*/ 76 h 182"/>
              <a:gd name="T16" fmla="*/ 140 w 142"/>
              <a:gd name="T17" fmla="*/ 34 h 182"/>
              <a:gd name="T18" fmla="*/ 99 w 142"/>
              <a:gd name="T19" fmla="*/ 0 h 182"/>
              <a:gd name="T20" fmla="*/ 0 w 142"/>
              <a:gd name="T21" fmla="*/ 112 h 182"/>
              <a:gd name="T22" fmla="*/ 57 w 142"/>
              <a:gd name="T23" fmla="*/ 182 h 182"/>
              <a:gd name="T24" fmla="*/ 142 w 142"/>
              <a:gd name="T25" fmla="*/ 136 h 182"/>
              <a:gd name="T26" fmla="*/ 124 w 142"/>
              <a:gd name="T27" fmla="*/ 34 h 182"/>
              <a:gd name="T28" fmla="*/ 45 w 142"/>
              <a:gd name="T29" fmla="*/ 76 h 182"/>
              <a:gd name="T30" fmla="*/ 37 w 142"/>
              <a:gd name="T31" fmla="*/ 76 h 182"/>
              <a:gd name="T32" fmla="*/ 99 w 142"/>
              <a:gd name="T33" fmla="*/ 9 h 182"/>
              <a:gd name="T34" fmla="*/ 124 w 142"/>
              <a:gd name="T35" fmla="*/ 3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82">
                <a:moveTo>
                  <a:pt x="142" y="136"/>
                </a:moveTo>
                <a:cubicBezTo>
                  <a:pt x="142" y="134"/>
                  <a:pt x="138" y="129"/>
                  <a:pt x="135" y="129"/>
                </a:cubicBezTo>
                <a:cubicBezTo>
                  <a:pt x="134" y="129"/>
                  <a:pt x="133" y="130"/>
                  <a:pt x="130" y="134"/>
                </a:cubicBezTo>
                <a:cubicBezTo>
                  <a:pt x="100" y="171"/>
                  <a:pt x="65" y="173"/>
                  <a:pt x="58" y="173"/>
                </a:cubicBezTo>
                <a:cubicBezTo>
                  <a:pt x="32" y="173"/>
                  <a:pt x="28" y="144"/>
                  <a:pt x="28" y="129"/>
                </a:cubicBezTo>
                <a:cubicBezTo>
                  <a:pt x="28" y="114"/>
                  <a:pt x="32" y="96"/>
                  <a:pt x="34" y="85"/>
                </a:cubicBezTo>
                <a:lnTo>
                  <a:pt x="50" y="85"/>
                </a:lnTo>
                <a:cubicBezTo>
                  <a:pt x="62" y="85"/>
                  <a:pt x="89" y="84"/>
                  <a:pt x="108" y="76"/>
                </a:cubicBezTo>
                <a:cubicBezTo>
                  <a:pt x="140" y="63"/>
                  <a:pt x="140" y="37"/>
                  <a:pt x="140" y="34"/>
                </a:cubicBezTo>
                <a:cubicBezTo>
                  <a:pt x="140" y="16"/>
                  <a:pt x="125" y="0"/>
                  <a:pt x="99" y="0"/>
                </a:cubicBezTo>
                <a:cubicBezTo>
                  <a:pt x="57" y="0"/>
                  <a:pt x="0" y="41"/>
                  <a:pt x="0" y="112"/>
                </a:cubicBezTo>
                <a:cubicBezTo>
                  <a:pt x="0" y="148"/>
                  <a:pt x="19" y="182"/>
                  <a:pt x="57" y="182"/>
                </a:cubicBezTo>
                <a:cubicBezTo>
                  <a:pt x="108" y="182"/>
                  <a:pt x="142" y="142"/>
                  <a:pt x="142" y="136"/>
                </a:cubicBezTo>
                <a:close/>
                <a:moveTo>
                  <a:pt x="124" y="34"/>
                </a:moveTo>
                <a:cubicBezTo>
                  <a:pt x="124" y="76"/>
                  <a:pt x="58" y="76"/>
                  <a:pt x="45" y="76"/>
                </a:cubicBezTo>
                <a:lnTo>
                  <a:pt x="37" y="76"/>
                </a:lnTo>
                <a:cubicBezTo>
                  <a:pt x="54" y="10"/>
                  <a:pt x="95" y="9"/>
                  <a:pt x="99" y="9"/>
                </a:cubicBezTo>
                <a:cubicBezTo>
                  <a:pt x="115" y="9"/>
                  <a:pt x="124" y="20"/>
                  <a:pt x="124" y="3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Freeform 83"/>
          <p:cNvSpPr>
            <a:spLocks/>
          </p:cNvSpPr>
          <p:nvPr/>
        </p:nvSpPr>
        <p:spPr bwMode="auto">
          <a:xfrm>
            <a:off x="2030413" y="5386388"/>
            <a:ext cx="79375" cy="127000"/>
          </a:xfrm>
          <a:custGeom>
            <a:avLst/>
            <a:gdLst>
              <a:gd name="T0" fmla="*/ 112 w 112"/>
              <a:gd name="T1" fmla="*/ 9 h 182"/>
              <a:gd name="T2" fmla="*/ 49 w 112"/>
              <a:gd name="T3" fmla="*/ 9 h 182"/>
              <a:gd name="T4" fmla="*/ 15 w 112"/>
              <a:gd name="T5" fmla="*/ 0 h 182"/>
              <a:gd name="T6" fmla="*/ 9 w 112"/>
              <a:gd name="T7" fmla="*/ 0 h 182"/>
              <a:gd name="T8" fmla="*/ 0 w 112"/>
              <a:gd name="T9" fmla="*/ 54 h 182"/>
              <a:gd name="T10" fmla="*/ 7 w 112"/>
              <a:gd name="T11" fmla="*/ 54 h 182"/>
              <a:gd name="T12" fmla="*/ 13 w 112"/>
              <a:gd name="T13" fmla="*/ 30 h 182"/>
              <a:gd name="T14" fmla="*/ 39 w 112"/>
              <a:gd name="T15" fmla="*/ 29 h 182"/>
              <a:gd name="T16" fmla="*/ 93 w 112"/>
              <a:gd name="T17" fmla="*/ 29 h 182"/>
              <a:gd name="T18" fmla="*/ 64 w 112"/>
              <a:gd name="T19" fmla="*/ 70 h 182"/>
              <a:gd name="T20" fmla="*/ 32 w 112"/>
              <a:gd name="T21" fmla="*/ 168 h 182"/>
              <a:gd name="T22" fmla="*/ 43 w 112"/>
              <a:gd name="T23" fmla="*/ 182 h 182"/>
              <a:gd name="T24" fmla="*/ 55 w 112"/>
              <a:gd name="T25" fmla="*/ 168 h 182"/>
              <a:gd name="T26" fmla="*/ 55 w 112"/>
              <a:gd name="T27" fmla="*/ 154 h 182"/>
              <a:gd name="T28" fmla="*/ 58 w 112"/>
              <a:gd name="T29" fmla="*/ 112 h 182"/>
              <a:gd name="T30" fmla="*/ 74 w 112"/>
              <a:gd name="T31" fmla="*/ 67 h 182"/>
              <a:gd name="T32" fmla="*/ 110 w 112"/>
              <a:gd name="T33" fmla="*/ 18 h 182"/>
              <a:gd name="T34" fmla="*/ 112 w 112"/>
              <a:gd name="T35" fmla="*/ 9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2" h="182">
                <a:moveTo>
                  <a:pt x="112" y="9"/>
                </a:moveTo>
                <a:lnTo>
                  <a:pt x="49" y="9"/>
                </a:lnTo>
                <a:cubicBezTo>
                  <a:pt x="17" y="9"/>
                  <a:pt x="16" y="5"/>
                  <a:pt x="15" y="0"/>
                </a:cubicBezTo>
                <a:lnTo>
                  <a:pt x="9" y="0"/>
                </a:lnTo>
                <a:lnTo>
                  <a:pt x="0" y="54"/>
                </a:lnTo>
                <a:lnTo>
                  <a:pt x="7" y="54"/>
                </a:lnTo>
                <a:cubicBezTo>
                  <a:pt x="8" y="50"/>
                  <a:pt x="10" y="33"/>
                  <a:pt x="13" y="30"/>
                </a:cubicBezTo>
                <a:cubicBezTo>
                  <a:pt x="15" y="29"/>
                  <a:pt x="35" y="29"/>
                  <a:pt x="39" y="29"/>
                </a:cubicBezTo>
                <a:lnTo>
                  <a:pt x="93" y="29"/>
                </a:lnTo>
                <a:lnTo>
                  <a:pt x="64" y="70"/>
                </a:lnTo>
                <a:cubicBezTo>
                  <a:pt x="40" y="105"/>
                  <a:pt x="32" y="141"/>
                  <a:pt x="32" y="168"/>
                </a:cubicBezTo>
                <a:cubicBezTo>
                  <a:pt x="32" y="170"/>
                  <a:pt x="32" y="182"/>
                  <a:pt x="43" y="182"/>
                </a:cubicBezTo>
                <a:cubicBezTo>
                  <a:pt x="55" y="182"/>
                  <a:pt x="55" y="170"/>
                  <a:pt x="55" y="168"/>
                </a:cubicBezTo>
                <a:lnTo>
                  <a:pt x="55" y="154"/>
                </a:lnTo>
                <a:cubicBezTo>
                  <a:pt x="55" y="140"/>
                  <a:pt x="56" y="126"/>
                  <a:pt x="58" y="112"/>
                </a:cubicBezTo>
                <a:cubicBezTo>
                  <a:pt x="59" y="106"/>
                  <a:pt x="63" y="83"/>
                  <a:pt x="74" y="67"/>
                </a:cubicBezTo>
                <a:lnTo>
                  <a:pt x="110" y="18"/>
                </a:lnTo>
                <a:cubicBezTo>
                  <a:pt x="112" y="15"/>
                  <a:pt x="112" y="14"/>
                  <a:pt x="112" y="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Freeform 84"/>
          <p:cNvSpPr>
            <a:spLocks/>
          </p:cNvSpPr>
          <p:nvPr/>
        </p:nvSpPr>
        <p:spPr bwMode="auto">
          <a:xfrm>
            <a:off x="2611438" y="2125663"/>
            <a:ext cx="115888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Freeform 85"/>
          <p:cNvSpPr>
            <a:spLocks noEditPoints="1"/>
          </p:cNvSpPr>
          <p:nvPr/>
        </p:nvSpPr>
        <p:spPr bwMode="auto">
          <a:xfrm>
            <a:off x="2724150" y="2184400"/>
            <a:ext cx="77788" cy="123825"/>
          </a:xfrm>
          <a:custGeom>
            <a:avLst/>
            <a:gdLst>
              <a:gd name="T0" fmla="*/ 110 w 110"/>
              <a:gd name="T1" fmla="*/ 90 h 179"/>
              <a:gd name="T2" fmla="*/ 99 w 110"/>
              <a:gd name="T3" fmla="*/ 29 h 179"/>
              <a:gd name="T4" fmla="*/ 55 w 110"/>
              <a:gd name="T5" fmla="*/ 0 h 179"/>
              <a:gd name="T6" fmla="*/ 10 w 110"/>
              <a:gd name="T7" fmla="*/ 31 h 179"/>
              <a:gd name="T8" fmla="*/ 0 w 110"/>
              <a:gd name="T9" fmla="*/ 90 h 179"/>
              <a:gd name="T10" fmla="*/ 12 w 110"/>
              <a:gd name="T11" fmla="*/ 152 h 179"/>
              <a:gd name="T12" fmla="*/ 55 w 110"/>
              <a:gd name="T13" fmla="*/ 179 h 179"/>
              <a:gd name="T14" fmla="*/ 100 w 110"/>
              <a:gd name="T15" fmla="*/ 148 h 179"/>
              <a:gd name="T16" fmla="*/ 110 w 110"/>
              <a:gd name="T17" fmla="*/ 90 h 179"/>
              <a:gd name="T18" fmla="*/ 88 w 110"/>
              <a:gd name="T19" fmla="*/ 87 h 179"/>
              <a:gd name="T20" fmla="*/ 85 w 110"/>
              <a:gd name="T21" fmla="*/ 140 h 179"/>
              <a:gd name="T22" fmla="*/ 55 w 110"/>
              <a:gd name="T23" fmla="*/ 173 h 179"/>
              <a:gd name="T24" fmla="*/ 25 w 110"/>
              <a:gd name="T25" fmla="*/ 141 h 179"/>
              <a:gd name="T26" fmla="*/ 22 w 110"/>
              <a:gd name="T27" fmla="*/ 87 h 179"/>
              <a:gd name="T28" fmla="*/ 24 w 110"/>
              <a:gd name="T29" fmla="*/ 39 h 179"/>
              <a:gd name="T30" fmla="*/ 55 w 110"/>
              <a:gd name="T31" fmla="*/ 5 h 179"/>
              <a:gd name="T32" fmla="*/ 85 w 110"/>
              <a:gd name="T33" fmla="*/ 36 h 179"/>
              <a:gd name="T34" fmla="*/ 88 w 110"/>
              <a:gd name="T35" fmla="*/ 87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0" h="179">
                <a:moveTo>
                  <a:pt x="110" y="90"/>
                </a:moveTo>
                <a:cubicBezTo>
                  <a:pt x="110" y="69"/>
                  <a:pt x="108" y="48"/>
                  <a:pt x="99" y="29"/>
                </a:cubicBezTo>
                <a:cubicBezTo>
                  <a:pt x="87" y="4"/>
                  <a:pt x="66" y="0"/>
                  <a:pt x="55" y="0"/>
                </a:cubicBezTo>
                <a:cubicBezTo>
                  <a:pt x="39" y="0"/>
                  <a:pt x="20" y="6"/>
                  <a:pt x="10" y="31"/>
                </a:cubicBezTo>
                <a:cubicBezTo>
                  <a:pt x="1" y="49"/>
                  <a:pt x="0" y="69"/>
                  <a:pt x="0" y="90"/>
                </a:cubicBezTo>
                <a:cubicBezTo>
                  <a:pt x="0" y="109"/>
                  <a:pt x="1" y="133"/>
                  <a:pt x="12" y="152"/>
                </a:cubicBezTo>
                <a:cubicBezTo>
                  <a:pt x="23" y="173"/>
                  <a:pt x="42" y="179"/>
                  <a:pt x="55" y="179"/>
                </a:cubicBezTo>
                <a:cubicBezTo>
                  <a:pt x="69" y="179"/>
                  <a:pt x="89" y="173"/>
                  <a:pt x="100" y="148"/>
                </a:cubicBezTo>
                <a:cubicBezTo>
                  <a:pt x="108" y="131"/>
                  <a:pt x="110" y="110"/>
                  <a:pt x="110" y="90"/>
                </a:cubicBezTo>
                <a:close/>
                <a:moveTo>
                  <a:pt x="88" y="87"/>
                </a:moveTo>
                <a:cubicBezTo>
                  <a:pt x="88" y="106"/>
                  <a:pt x="88" y="124"/>
                  <a:pt x="85" y="140"/>
                </a:cubicBezTo>
                <a:cubicBezTo>
                  <a:pt x="81" y="165"/>
                  <a:pt x="66" y="173"/>
                  <a:pt x="55" y="173"/>
                </a:cubicBezTo>
                <a:cubicBezTo>
                  <a:pt x="45" y="173"/>
                  <a:pt x="29" y="166"/>
                  <a:pt x="25" y="141"/>
                </a:cubicBezTo>
                <a:cubicBezTo>
                  <a:pt x="22" y="126"/>
                  <a:pt x="22" y="102"/>
                  <a:pt x="22" y="87"/>
                </a:cubicBezTo>
                <a:cubicBezTo>
                  <a:pt x="22" y="70"/>
                  <a:pt x="22" y="53"/>
                  <a:pt x="24" y="39"/>
                </a:cubicBezTo>
                <a:cubicBezTo>
                  <a:pt x="29" y="8"/>
                  <a:pt x="48" y="5"/>
                  <a:pt x="55" y="5"/>
                </a:cubicBezTo>
                <a:cubicBezTo>
                  <a:pt x="63" y="5"/>
                  <a:pt x="81" y="10"/>
                  <a:pt x="85" y="36"/>
                </a:cubicBezTo>
                <a:cubicBezTo>
                  <a:pt x="88" y="50"/>
                  <a:pt x="88" y="70"/>
                  <a:pt x="88" y="8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Freeform 86"/>
          <p:cNvSpPr>
            <a:spLocks/>
          </p:cNvSpPr>
          <p:nvPr/>
        </p:nvSpPr>
        <p:spPr bwMode="auto">
          <a:xfrm>
            <a:off x="2984500" y="212566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8 w 164"/>
              <a:gd name="T3" fmla="*/ 0 h 181"/>
              <a:gd name="T4" fmla="*/ 129 w 164"/>
              <a:gd name="T5" fmla="*/ 18 h 181"/>
              <a:gd name="T6" fmla="*/ 134 w 164"/>
              <a:gd name="T7" fmla="*/ 29 h 181"/>
              <a:gd name="T8" fmla="*/ 145 w 164"/>
              <a:gd name="T9" fmla="*/ 61 h 181"/>
              <a:gd name="T10" fmla="*/ 80 w 164"/>
              <a:gd name="T11" fmla="*/ 172 h 181"/>
              <a:gd name="T12" fmla="*/ 54 w 164"/>
              <a:gd name="T13" fmla="*/ 139 h 181"/>
              <a:gd name="T14" fmla="*/ 77 w 164"/>
              <a:gd name="T15" fmla="*/ 52 h 181"/>
              <a:gd name="T16" fmla="*/ 82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1 w 164"/>
              <a:gd name="T27" fmla="*/ 9 h 181"/>
              <a:gd name="T28" fmla="*/ 59 w 164"/>
              <a:gd name="T29" fmla="*/ 20 h 181"/>
              <a:gd name="T30" fmla="*/ 50 w 164"/>
              <a:gd name="T31" fmla="*/ 56 h 181"/>
              <a:gd name="T32" fmla="*/ 29 w 164"/>
              <a:gd name="T33" fmla="*/ 133 h 181"/>
              <a:gd name="T34" fmla="*/ 79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8" y="0"/>
                </a:cubicBezTo>
                <a:cubicBezTo>
                  <a:pt x="139" y="0"/>
                  <a:pt x="129" y="9"/>
                  <a:pt x="129" y="18"/>
                </a:cubicBezTo>
                <a:cubicBezTo>
                  <a:pt x="129" y="24"/>
                  <a:pt x="131" y="26"/>
                  <a:pt x="134" y="29"/>
                </a:cubicBezTo>
                <a:cubicBezTo>
                  <a:pt x="143" y="40"/>
                  <a:pt x="145" y="52"/>
                  <a:pt x="145" y="61"/>
                </a:cubicBezTo>
                <a:cubicBezTo>
                  <a:pt x="145" y="72"/>
                  <a:pt x="126" y="172"/>
                  <a:pt x="80" y="172"/>
                </a:cubicBezTo>
                <a:cubicBezTo>
                  <a:pt x="58" y="172"/>
                  <a:pt x="54" y="152"/>
                  <a:pt x="54" y="139"/>
                </a:cubicBezTo>
                <a:cubicBezTo>
                  <a:pt x="54" y="116"/>
                  <a:pt x="67" y="81"/>
                  <a:pt x="77" y="52"/>
                </a:cubicBezTo>
                <a:cubicBezTo>
                  <a:pt x="79" y="46"/>
                  <a:pt x="82" y="40"/>
                  <a:pt x="82" y="32"/>
                </a:cubicBezTo>
                <a:cubicBezTo>
                  <a:pt x="82" y="12"/>
                  <a:pt x="69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2" y="65"/>
                  <a:pt x="13" y="59"/>
                </a:cubicBezTo>
                <a:cubicBezTo>
                  <a:pt x="17" y="47"/>
                  <a:pt x="27" y="9"/>
                  <a:pt x="51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50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9" y="181"/>
                </a:cubicBezTo>
                <a:cubicBezTo>
                  <a:pt x="146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Freeform 87"/>
          <p:cNvSpPr>
            <a:spLocks/>
          </p:cNvSpPr>
          <p:nvPr/>
        </p:nvSpPr>
        <p:spPr bwMode="auto">
          <a:xfrm>
            <a:off x="3105150" y="2184400"/>
            <a:ext cx="60325" cy="120650"/>
          </a:xfrm>
          <a:custGeom>
            <a:avLst/>
            <a:gdLst>
              <a:gd name="T0" fmla="*/ 86 w 86"/>
              <a:gd name="T1" fmla="*/ 173 h 173"/>
              <a:gd name="T2" fmla="*/ 86 w 86"/>
              <a:gd name="T3" fmla="*/ 165 h 173"/>
              <a:gd name="T4" fmla="*/ 78 w 86"/>
              <a:gd name="T5" fmla="*/ 165 h 173"/>
              <a:gd name="T6" fmla="*/ 54 w 86"/>
              <a:gd name="T7" fmla="*/ 152 h 173"/>
              <a:gd name="T8" fmla="*/ 54 w 86"/>
              <a:gd name="T9" fmla="*/ 6 h 173"/>
              <a:gd name="T10" fmla="*/ 48 w 86"/>
              <a:gd name="T11" fmla="*/ 0 h 173"/>
              <a:gd name="T12" fmla="*/ 0 w 86"/>
              <a:gd name="T13" fmla="*/ 16 h 173"/>
              <a:gd name="T14" fmla="*/ 0 w 86"/>
              <a:gd name="T15" fmla="*/ 24 h 173"/>
              <a:gd name="T16" fmla="*/ 35 w 86"/>
              <a:gd name="T17" fmla="*/ 18 h 173"/>
              <a:gd name="T18" fmla="*/ 35 w 86"/>
              <a:gd name="T19" fmla="*/ 152 h 173"/>
              <a:gd name="T20" fmla="*/ 10 w 86"/>
              <a:gd name="T21" fmla="*/ 165 h 173"/>
              <a:gd name="T22" fmla="*/ 2 w 86"/>
              <a:gd name="T23" fmla="*/ 165 h 173"/>
              <a:gd name="T24" fmla="*/ 2 w 86"/>
              <a:gd name="T25" fmla="*/ 173 h 173"/>
              <a:gd name="T26" fmla="*/ 44 w 86"/>
              <a:gd name="T27" fmla="*/ 172 h 173"/>
              <a:gd name="T28" fmla="*/ 86 w 86"/>
              <a:gd name="T29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6" h="173">
                <a:moveTo>
                  <a:pt x="86" y="173"/>
                </a:moveTo>
                <a:lnTo>
                  <a:pt x="86" y="165"/>
                </a:lnTo>
                <a:lnTo>
                  <a:pt x="78" y="165"/>
                </a:lnTo>
                <a:cubicBezTo>
                  <a:pt x="55" y="165"/>
                  <a:pt x="54" y="162"/>
                  <a:pt x="54" y="152"/>
                </a:cubicBezTo>
                <a:lnTo>
                  <a:pt x="54" y="6"/>
                </a:lnTo>
                <a:cubicBezTo>
                  <a:pt x="54" y="0"/>
                  <a:pt x="54" y="0"/>
                  <a:pt x="48" y="0"/>
                </a:cubicBezTo>
                <a:cubicBezTo>
                  <a:pt x="32" y="16"/>
                  <a:pt x="9" y="16"/>
                  <a:pt x="0" y="16"/>
                </a:cubicBezTo>
                <a:lnTo>
                  <a:pt x="0" y="24"/>
                </a:lnTo>
                <a:cubicBezTo>
                  <a:pt x="6" y="24"/>
                  <a:pt x="21" y="24"/>
                  <a:pt x="35" y="18"/>
                </a:cubicBezTo>
                <a:lnTo>
                  <a:pt x="35" y="152"/>
                </a:lnTo>
                <a:cubicBezTo>
                  <a:pt x="35" y="162"/>
                  <a:pt x="34" y="165"/>
                  <a:pt x="10" y="165"/>
                </a:cubicBezTo>
                <a:lnTo>
                  <a:pt x="2" y="165"/>
                </a:lnTo>
                <a:lnTo>
                  <a:pt x="2" y="173"/>
                </a:lnTo>
                <a:cubicBezTo>
                  <a:pt x="11" y="172"/>
                  <a:pt x="34" y="172"/>
                  <a:pt x="44" y="172"/>
                </a:cubicBezTo>
                <a:cubicBezTo>
                  <a:pt x="55" y="172"/>
                  <a:pt x="77" y="172"/>
                  <a:pt x="86" y="17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Freeform 88"/>
          <p:cNvSpPr>
            <a:spLocks/>
          </p:cNvSpPr>
          <p:nvPr/>
        </p:nvSpPr>
        <p:spPr bwMode="auto">
          <a:xfrm>
            <a:off x="3355975" y="2125663"/>
            <a:ext cx="115888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4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4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" name="Freeform 89"/>
          <p:cNvSpPr>
            <a:spLocks/>
          </p:cNvSpPr>
          <p:nvPr/>
        </p:nvSpPr>
        <p:spPr bwMode="auto">
          <a:xfrm>
            <a:off x="3471863" y="2184400"/>
            <a:ext cx="71438" cy="120650"/>
          </a:xfrm>
          <a:custGeom>
            <a:avLst/>
            <a:gdLst>
              <a:gd name="T0" fmla="*/ 103 w 103"/>
              <a:gd name="T1" fmla="*/ 128 h 173"/>
              <a:gd name="T2" fmla="*/ 97 w 103"/>
              <a:gd name="T3" fmla="*/ 128 h 173"/>
              <a:gd name="T4" fmla="*/ 91 w 103"/>
              <a:gd name="T5" fmla="*/ 151 h 173"/>
              <a:gd name="T6" fmla="*/ 67 w 103"/>
              <a:gd name="T7" fmla="*/ 153 h 173"/>
              <a:gd name="T8" fmla="*/ 20 w 103"/>
              <a:gd name="T9" fmla="*/ 153 h 173"/>
              <a:gd name="T10" fmla="*/ 47 w 103"/>
              <a:gd name="T11" fmla="*/ 126 h 173"/>
              <a:gd name="T12" fmla="*/ 103 w 103"/>
              <a:gd name="T13" fmla="*/ 50 h 173"/>
              <a:gd name="T14" fmla="*/ 48 w 103"/>
              <a:gd name="T15" fmla="*/ 0 h 173"/>
              <a:gd name="T16" fmla="*/ 0 w 103"/>
              <a:gd name="T17" fmla="*/ 47 h 173"/>
              <a:gd name="T18" fmla="*/ 13 w 103"/>
              <a:gd name="T19" fmla="*/ 61 h 173"/>
              <a:gd name="T20" fmla="*/ 27 w 103"/>
              <a:gd name="T21" fmla="*/ 48 h 173"/>
              <a:gd name="T22" fmla="*/ 13 w 103"/>
              <a:gd name="T23" fmla="*/ 34 h 173"/>
              <a:gd name="T24" fmla="*/ 10 w 103"/>
              <a:gd name="T25" fmla="*/ 34 h 173"/>
              <a:gd name="T26" fmla="*/ 45 w 103"/>
              <a:gd name="T27" fmla="*/ 8 h 173"/>
              <a:gd name="T28" fmla="*/ 80 w 103"/>
              <a:gd name="T29" fmla="*/ 50 h 173"/>
              <a:gd name="T30" fmla="*/ 52 w 103"/>
              <a:gd name="T31" fmla="*/ 108 h 173"/>
              <a:gd name="T32" fmla="*/ 3 w 103"/>
              <a:gd name="T33" fmla="*/ 163 h 173"/>
              <a:gd name="T34" fmla="*/ 0 w 103"/>
              <a:gd name="T35" fmla="*/ 173 h 173"/>
              <a:gd name="T36" fmla="*/ 96 w 103"/>
              <a:gd name="T37" fmla="*/ 173 h 173"/>
              <a:gd name="T38" fmla="*/ 103 w 103"/>
              <a:gd name="T39" fmla="*/ 128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3" h="173">
                <a:moveTo>
                  <a:pt x="103" y="128"/>
                </a:moveTo>
                <a:lnTo>
                  <a:pt x="97" y="128"/>
                </a:lnTo>
                <a:cubicBezTo>
                  <a:pt x="96" y="135"/>
                  <a:pt x="94" y="147"/>
                  <a:pt x="91" y="151"/>
                </a:cubicBezTo>
                <a:cubicBezTo>
                  <a:pt x="89" y="153"/>
                  <a:pt x="72" y="153"/>
                  <a:pt x="67" y="153"/>
                </a:cubicBezTo>
                <a:lnTo>
                  <a:pt x="20" y="153"/>
                </a:lnTo>
                <a:lnTo>
                  <a:pt x="47" y="126"/>
                </a:lnTo>
                <a:cubicBezTo>
                  <a:pt x="88" y="90"/>
                  <a:pt x="103" y="76"/>
                  <a:pt x="103" y="50"/>
                </a:cubicBezTo>
                <a:cubicBezTo>
                  <a:pt x="103" y="21"/>
                  <a:pt x="80" y="0"/>
                  <a:pt x="48" y="0"/>
                </a:cubicBezTo>
                <a:cubicBezTo>
                  <a:pt x="19" y="0"/>
                  <a:pt x="0" y="24"/>
                  <a:pt x="0" y="47"/>
                </a:cubicBezTo>
                <a:cubicBezTo>
                  <a:pt x="0" y="61"/>
                  <a:pt x="13" y="61"/>
                  <a:pt x="13" y="61"/>
                </a:cubicBezTo>
                <a:cubicBezTo>
                  <a:pt x="18" y="61"/>
                  <a:pt x="27" y="58"/>
                  <a:pt x="27" y="48"/>
                </a:cubicBezTo>
                <a:cubicBezTo>
                  <a:pt x="27" y="41"/>
                  <a:pt x="22" y="34"/>
                  <a:pt x="13" y="34"/>
                </a:cubicBezTo>
                <a:cubicBezTo>
                  <a:pt x="11" y="34"/>
                  <a:pt x="11" y="34"/>
                  <a:pt x="10" y="34"/>
                </a:cubicBezTo>
                <a:cubicBezTo>
                  <a:pt x="16" y="17"/>
                  <a:pt x="30" y="8"/>
                  <a:pt x="45" y="8"/>
                </a:cubicBezTo>
                <a:cubicBezTo>
                  <a:pt x="69" y="8"/>
                  <a:pt x="80" y="29"/>
                  <a:pt x="80" y="50"/>
                </a:cubicBezTo>
                <a:cubicBezTo>
                  <a:pt x="80" y="71"/>
                  <a:pt x="67" y="92"/>
                  <a:pt x="52" y="108"/>
                </a:cubicBezTo>
                <a:lnTo>
                  <a:pt x="3" y="163"/>
                </a:lnTo>
                <a:cubicBezTo>
                  <a:pt x="0" y="166"/>
                  <a:pt x="0" y="167"/>
                  <a:pt x="0" y="173"/>
                </a:cubicBezTo>
                <a:lnTo>
                  <a:pt x="96" y="173"/>
                </a:lnTo>
                <a:lnTo>
                  <a:pt x="103" y="1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Freeform 90"/>
          <p:cNvSpPr>
            <a:spLocks/>
          </p:cNvSpPr>
          <p:nvPr/>
        </p:nvSpPr>
        <p:spPr bwMode="auto">
          <a:xfrm>
            <a:off x="3729038" y="212566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Freeform 91"/>
          <p:cNvSpPr>
            <a:spLocks/>
          </p:cNvSpPr>
          <p:nvPr/>
        </p:nvSpPr>
        <p:spPr bwMode="auto">
          <a:xfrm>
            <a:off x="3841750" y="2184400"/>
            <a:ext cx="74613" cy="123825"/>
          </a:xfrm>
          <a:custGeom>
            <a:avLst/>
            <a:gdLst>
              <a:gd name="T0" fmla="*/ 108 w 108"/>
              <a:gd name="T1" fmla="*/ 128 h 179"/>
              <a:gd name="T2" fmla="*/ 64 w 108"/>
              <a:gd name="T3" fmla="*/ 81 h 179"/>
              <a:gd name="T4" fmla="*/ 101 w 108"/>
              <a:gd name="T5" fmla="*/ 36 h 179"/>
              <a:gd name="T6" fmla="*/ 53 w 108"/>
              <a:gd name="T7" fmla="*/ 0 h 179"/>
              <a:gd name="T8" fmla="*/ 7 w 108"/>
              <a:gd name="T9" fmla="*/ 35 h 179"/>
              <a:gd name="T10" fmla="*/ 20 w 108"/>
              <a:gd name="T11" fmla="*/ 49 h 179"/>
              <a:gd name="T12" fmla="*/ 33 w 108"/>
              <a:gd name="T13" fmla="*/ 35 h 179"/>
              <a:gd name="T14" fmla="*/ 17 w 108"/>
              <a:gd name="T15" fmla="*/ 22 h 179"/>
              <a:gd name="T16" fmla="*/ 52 w 108"/>
              <a:gd name="T17" fmla="*/ 6 h 179"/>
              <a:gd name="T18" fmla="*/ 77 w 108"/>
              <a:gd name="T19" fmla="*/ 35 h 179"/>
              <a:gd name="T20" fmla="*/ 70 w 108"/>
              <a:gd name="T21" fmla="*/ 65 h 179"/>
              <a:gd name="T22" fmla="*/ 46 w 108"/>
              <a:gd name="T23" fmla="*/ 79 h 179"/>
              <a:gd name="T24" fmla="*/ 36 w 108"/>
              <a:gd name="T25" fmla="*/ 79 h 179"/>
              <a:gd name="T26" fmla="*/ 32 w 108"/>
              <a:gd name="T27" fmla="*/ 82 h 179"/>
              <a:gd name="T28" fmla="*/ 39 w 108"/>
              <a:gd name="T29" fmla="*/ 85 h 179"/>
              <a:gd name="T30" fmla="*/ 50 w 108"/>
              <a:gd name="T31" fmla="*/ 85 h 179"/>
              <a:gd name="T32" fmla="*/ 81 w 108"/>
              <a:gd name="T33" fmla="*/ 128 h 179"/>
              <a:gd name="T34" fmla="*/ 52 w 108"/>
              <a:gd name="T35" fmla="*/ 171 h 179"/>
              <a:gd name="T36" fmla="*/ 12 w 108"/>
              <a:gd name="T37" fmla="*/ 152 h 179"/>
              <a:gd name="T38" fmla="*/ 29 w 108"/>
              <a:gd name="T39" fmla="*/ 137 h 179"/>
              <a:gd name="T40" fmla="*/ 15 w 108"/>
              <a:gd name="T41" fmla="*/ 123 h 179"/>
              <a:gd name="T42" fmla="*/ 0 w 108"/>
              <a:gd name="T43" fmla="*/ 138 h 179"/>
              <a:gd name="T44" fmla="*/ 52 w 108"/>
              <a:gd name="T45" fmla="*/ 179 h 179"/>
              <a:gd name="T46" fmla="*/ 108 w 108"/>
              <a:gd name="T47" fmla="*/ 12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8" h="179">
                <a:moveTo>
                  <a:pt x="108" y="128"/>
                </a:moveTo>
                <a:cubicBezTo>
                  <a:pt x="108" y="107"/>
                  <a:pt x="91" y="87"/>
                  <a:pt x="64" y="81"/>
                </a:cubicBezTo>
                <a:cubicBezTo>
                  <a:pt x="86" y="74"/>
                  <a:pt x="101" y="56"/>
                  <a:pt x="101" y="36"/>
                </a:cubicBezTo>
                <a:cubicBezTo>
                  <a:pt x="101" y="14"/>
                  <a:pt x="78" y="0"/>
                  <a:pt x="53" y="0"/>
                </a:cubicBezTo>
                <a:cubicBezTo>
                  <a:pt x="27" y="0"/>
                  <a:pt x="7" y="15"/>
                  <a:pt x="7" y="35"/>
                </a:cubicBezTo>
                <a:cubicBezTo>
                  <a:pt x="7" y="44"/>
                  <a:pt x="13" y="49"/>
                  <a:pt x="20" y="49"/>
                </a:cubicBezTo>
                <a:cubicBezTo>
                  <a:pt x="28" y="49"/>
                  <a:pt x="33" y="43"/>
                  <a:pt x="33" y="35"/>
                </a:cubicBezTo>
                <a:cubicBezTo>
                  <a:pt x="33" y="22"/>
                  <a:pt x="21" y="22"/>
                  <a:pt x="17" y="22"/>
                </a:cubicBezTo>
                <a:cubicBezTo>
                  <a:pt x="25" y="10"/>
                  <a:pt x="43" y="6"/>
                  <a:pt x="52" y="6"/>
                </a:cubicBezTo>
                <a:cubicBezTo>
                  <a:pt x="63" y="6"/>
                  <a:pt x="77" y="12"/>
                  <a:pt x="77" y="35"/>
                </a:cubicBezTo>
                <a:cubicBezTo>
                  <a:pt x="77" y="38"/>
                  <a:pt x="76" y="54"/>
                  <a:pt x="70" y="65"/>
                </a:cubicBezTo>
                <a:cubicBezTo>
                  <a:pt x="62" y="77"/>
                  <a:pt x="53" y="78"/>
                  <a:pt x="46" y="79"/>
                </a:cubicBezTo>
                <a:cubicBezTo>
                  <a:pt x="44" y="79"/>
                  <a:pt x="38" y="79"/>
                  <a:pt x="36" y="79"/>
                </a:cubicBezTo>
                <a:cubicBezTo>
                  <a:pt x="34" y="80"/>
                  <a:pt x="32" y="80"/>
                  <a:pt x="32" y="82"/>
                </a:cubicBezTo>
                <a:cubicBezTo>
                  <a:pt x="32" y="85"/>
                  <a:pt x="34" y="85"/>
                  <a:pt x="39" y="85"/>
                </a:cubicBezTo>
                <a:lnTo>
                  <a:pt x="50" y="85"/>
                </a:lnTo>
                <a:cubicBezTo>
                  <a:pt x="71" y="85"/>
                  <a:pt x="81" y="103"/>
                  <a:pt x="81" y="128"/>
                </a:cubicBezTo>
                <a:cubicBezTo>
                  <a:pt x="81" y="164"/>
                  <a:pt x="63" y="171"/>
                  <a:pt x="52" y="171"/>
                </a:cubicBezTo>
                <a:cubicBezTo>
                  <a:pt x="41" y="171"/>
                  <a:pt x="21" y="167"/>
                  <a:pt x="12" y="152"/>
                </a:cubicBezTo>
                <a:cubicBezTo>
                  <a:pt x="21" y="153"/>
                  <a:pt x="29" y="147"/>
                  <a:pt x="29" y="137"/>
                </a:cubicBezTo>
                <a:cubicBezTo>
                  <a:pt x="29" y="128"/>
                  <a:pt x="22" y="123"/>
                  <a:pt x="15" y="123"/>
                </a:cubicBezTo>
                <a:cubicBezTo>
                  <a:pt x="8" y="123"/>
                  <a:pt x="0" y="126"/>
                  <a:pt x="0" y="138"/>
                </a:cubicBezTo>
                <a:cubicBezTo>
                  <a:pt x="0" y="161"/>
                  <a:pt x="24" y="179"/>
                  <a:pt x="52" y="179"/>
                </a:cubicBezTo>
                <a:cubicBezTo>
                  <a:pt x="84" y="179"/>
                  <a:pt x="108" y="155"/>
                  <a:pt x="108" y="1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Freeform 92"/>
          <p:cNvSpPr>
            <a:spLocks/>
          </p:cNvSpPr>
          <p:nvPr/>
        </p:nvSpPr>
        <p:spPr bwMode="auto">
          <a:xfrm>
            <a:off x="4100513" y="212566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8 w 164"/>
              <a:gd name="T3" fmla="*/ 0 h 181"/>
              <a:gd name="T4" fmla="*/ 129 w 164"/>
              <a:gd name="T5" fmla="*/ 18 h 181"/>
              <a:gd name="T6" fmla="*/ 134 w 164"/>
              <a:gd name="T7" fmla="*/ 29 h 181"/>
              <a:gd name="T8" fmla="*/ 145 w 164"/>
              <a:gd name="T9" fmla="*/ 61 h 181"/>
              <a:gd name="T10" fmla="*/ 80 w 164"/>
              <a:gd name="T11" fmla="*/ 172 h 181"/>
              <a:gd name="T12" fmla="*/ 54 w 164"/>
              <a:gd name="T13" fmla="*/ 139 h 181"/>
              <a:gd name="T14" fmla="*/ 77 w 164"/>
              <a:gd name="T15" fmla="*/ 52 h 181"/>
              <a:gd name="T16" fmla="*/ 82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1 w 164"/>
              <a:gd name="T27" fmla="*/ 9 h 181"/>
              <a:gd name="T28" fmla="*/ 59 w 164"/>
              <a:gd name="T29" fmla="*/ 20 h 181"/>
              <a:gd name="T30" fmla="*/ 50 w 164"/>
              <a:gd name="T31" fmla="*/ 56 h 181"/>
              <a:gd name="T32" fmla="*/ 29 w 164"/>
              <a:gd name="T33" fmla="*/ 133 h 181"/>
              <a:gd name="T34" fmla="*/ 79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8" y="0"/>
                </a:cubicBezTo>
                <a:cubicBezTo>
                  <a:pt x="139" y="0"/>
                  <a:pt x="129" y="9"/>
                  <a:pt x="129" y="18"/>
                </a:cubicBezTo>
                <a:cubicBezTo>
                  <a:pt x="129" y="24"/>
                  <a:pt x="131" y="26"/>
                  <a:pt x="134" y="29"/>
                </a:cubicBezTo>
                <a:cubicBezTo>
                  <a:pt x="143" y="40"/>
                  <a:pt x="145" y="52"/>
                  <a:pt x="145" y="61"/>
                </a:cubicBezTo>
                <a:cubicBezTo>
                  <a:pt x="145" y="72"/>
                  <a:pt x="126" y="172"/>
                  <a:pt x="80" y="172"/>
                </a:cubicBezTo>
                <a:cubicBezTo>
                  <a:pt x="58" y="172"/>
                  <a:pt x="54" y="152"/>
                  <a:pt x="54" y="139"/>
                </a:cubicBezTo>
                <a:cubicBezTo>
                  <a:pt x="54" y="116"/>
                  <a:pt x="67" y="81"/>
                  <a:pt x="77" y="52"/>
                </a:cubicBezTo>
                <a:cubicBezTo>
                  <a:pt x="79" y="46"/>
                  <a:pt x="82" y="40"/>
                  <a:pt x="82" y="32"/>
                </a:cubicBezTo>
                <a:cubicBezTo>
                  <a:pt x="82" y="12"/>
                  <a:pt x="69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2" y="65"/>
                  <a:pt x="13" y="59"/>
                </a:cubicBezTo>
                <a:cubicBezTo>
                  <a:pt x="17" y="47"/>
                  <a:pt x="27" y="9"/>
                  <a:pt x="51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50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9" y="181"/>
                </a:cubicBezTo>
                <a:cubicBezTo>
                  <a:pt x="146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Freeform 93"/>
          <p:cNvSpPr>
            <a:spLocks noEditPoints="1"/>
          </p:cNvSpPr>
          <p:nvPr/>
        </p:nvSpPr>
        <p:spPr bwMode="auto">
          <a:xfrm>
            <a:off x="4211638" y="2181225"/>
            <a:ext cx="79375" cy="123825"/>
          </a:xfrm>
          <a:custGeom>
            <a:avLst/>
            <a:gdLst>
              <a:gd name="T0" fmla="*/ 115 w 115"/>
              <a:gd name="T1" fmla="*/ 133 h 176"/>
              <a:gd name="T2" fmla="*/ 115 w 115"/>
              <a:gd name="T3" fmla="*/ 125 h 176"/>
              <a:gd name="T4" fmla="*/ 89 w 115"/>
              <a:gd name="T5" fmla="*/ 125 h 176"/>
              <a:gd name="T6" fmla="*/ 89 w 115"/>
              <a:gd name="T7" fmla="*/ 7 h 176"/>
              <a:gd name="T8" fmla="*/ 85 w 115"/>
              <a:gd name="T9" fmla="*/ 0 h 176"/>
              <a:gd name="T10" fmla="*/ 79 w 115"/>
              <a:gd name="T11" fmla="*/ 3 h 176"/>
              <a:gd name="T12" fmla="*/ 0 w 115"/>
              <a:gd name="T13" fmla="*/ 125 h 176"/>
              <a:gd name="T14" fmla="*/ 0 w 115"/>
              <a:gd name="T15" fmla="*/ 133 h 176"/>
              <a:gd name="T16" fmla="*/ 69 w 115"/>
              <a:gd name="T17" fmla="*/ 133 h 176"/>
              <a:gd name="T18" fmla="*/ 69 w 115"/>
              <a:gd name="T19" fmla="*/ 156 h 176"/>
              <a:gd name="T20" fmla="*/ 49 w 115"/>
              <a:gd name="T21" fmla="*/ 168 h 176"/>
              <a:gd name="T22" fmla="*/ 44 w 115"/>
              <a:gd name="T23" fmla="*/ 168 h 176"/>
              <a:gd name="T24" fmla="*/ 44 w 115"/>
              <a:gd name="T25" fmla="*/ 176 h 176"/>
              <a:gd name="T26" fmla="*/ 79 w 115"/>
              <a:gd name="T27" fmla="*/ 175 h 176"/>
              <a:gd name="T28" fmla="*/ 114 w 115"/>
              <a:gd name="T29" fmla="*/ 176 h 176"/>
              <a:gd name="T30" fmla="*/ 114 w 115"/>
              <a:gd name="T31" fmla="*/ 168 h 176"/>
              <a:gd name="T32" fmla="*/ 109 w 115"/>
              <a:gd name="T33" fmla="*/ 168 h 176"/>
              <a:gd name="T34" fmla="*/ 89 w 115"/>
              <a:gd name="T35" fmla="*/ 156 h 176"/>
              <a:gd name="T36" fmla="*/ 89 w 115"/>
              <a:gd name="T37" fmla="*/ 133 h 176"/>
              <a:gd name="T38" fmla="*/ 115 w 115"/>
              <a:gd name="T39" fmla="*/ 133 h 176"/>
              <a:gd name="T40" fmla="*/ 70 w 115"/>
              <a:gd name="T41" fmla="*/ 125 h 176"/>
              <a:gd name="T42" fmla="*/ 7 w 115"/>
              <a:gd name="T43" fmla="*/ 125 h 176"/>
              <a:gd name="T44" fmla="*/ 70 w 115"/>
              <a:gd name="T45" fmla="*/ 28 h 176"/>
              <a:gd name="T46" fmla="*/ 70 w 115"/>
              <a:gd name="T47" fmla="*/ 12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5" h="176">
                <a:moveTo>
                  <a:pt x="115" y="133"/>
                </a:moveTo>
                <a:lnTo>
                  <a:pt x="115" y="125"/>
                </a:lnTo>
                <a:lnTo>
                  <a:pt x="89" y="125"/>
                </a:lnTo>
                <a:lnTo>
                  <a:pt x="89" y="7"/>
                </a:lnTo>
                <a:cubicBezTo>
                  <a:pt x="89" y="1"/>
                  <a:pt x="89" y="0"/>
                  <a:pt x="85" y="0"/>
                </a:cubicBezTo>
                <a:cubicBezTo>
                  <a:pt x="82" y="0"/>
                  <a:pt x="82" y="0"/>
                  <a:pt x="79" y="3"/>
                </a:cubicBezTo>
                <a:lnTo>
                  <a:pt x="0" y="125"/>
                </a:lnTo>
                <a:lnTo>
                  <a:pt x="0" y="133"/>
                </a:lnTo>
                <a:lnTo>
                  <a:pt x="69" y="133"/>
                </a:lnTo>
                <a:lnTo>
                  <a:pt x="69" y="156"/>
                </a:lnTo>
                <a:cubicBezTo>
                  <a:pt x="69" y="165"/>
                  <a:pt x="68" y="168"/>
                  <a:pt x="49" y="168"/>
                </a:cubicBezTo>
                <a:lnTo>
                  <a:pt x="44" y="168"/>
                </a:lnTo>
                <a:lnTo>
                  <a:pt x="44" y="176"/>
                </a:lnTo>
                <a:cubicBezTo>
                  <a:pt x="54" y="175"/>
                  <a:pt x="68" y="175"/>
                  <a:pt x="79" y="175"/>
                </a:cubicBezTo>
                <a:cubicBezTo>
                  <a:pt x="90" y="175"/>
                  <a:pt x="103" y="175"/>
                  <a:pt x="114" y="176"/>
                </a:cubicBezTo>
                <a:lnTo>
                  <a:pt x="114" y="168"/>
                </a:lnTo>
                <a:lnTo>
                  <a:pt x="109" y="168"/>
                </a:lnTo>
                <a:cubicBezTo>
                  <a:pt x="89" y="168"/>
                  <a:pt x="89" y="165"/>
                  <a:pt x="89" y="156"/>
                </a:cubicBezTo>
                <a:lnTo>
                  <a:pt x="89" y="133"/>
                </a:lnTo>
                <a:lnTo>
                  <a:pt x="115" y="133"/>
                </a:lnTo>
                <a:close/>
                <a:moveTo>
                  <a:pt x="70" y="125"/>
                </a:moveTo>
                <a:lnTo>
                  <a:pt x="7" y="125"/>
                </a:lnTo>
                <a:lnTo>
                  <a:pt x="70" y="28"/>
                </a:lnTo>
                <a:lnTo>
                  <a:pt x="70" y="1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Freeform 94"/>
          <p:cNvSpPr>
            <a:spLocks/>
          </p:cNvSpPr>
          <p:nvPr/>
        </p:nvSpPr>
        <p:spPr bwMode="auto">
          <a:xfrm>
            <a:off x="4473575" y="212566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4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4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Freeform 95"/>
          <p:cNvSpPr>
            <a:spLocks/>
          </p:cNvSpPr>
          <p:nvPr/>
        </p:nvSpPr>
        <p:spPr bwMode="auto">
          <a:xfrm>
            <a:off x="4587875" y="2184400"/>
            <a:ext cx="71438" cy="123825"/>
          </a:xfrm>
          <a:custGeom>
            <a:avLst/>
            <a:gdLst>
              <a:gd name="T0" fmla="*/ 103 w 103"/>
              <a:gd name="T1" fmla="*/ 121 h 179"/>
              <a:gd name="T2" fmla="*/ 54 w 103"/>
              <a:gd name="T3" fmla="*/ 64 h 179"/>
              <a:gd name="T4" fmla="*/ 21 w 103"/>
              <a:gd name="T5" fmla="*/ 77 h 179"/>
              <a:gd name="T6" fmla="*/ 21 w 103"/>
              <a:gd name="T7" fmla="*/ 26 h 179"/>
              <a:gd name="T8" fmla="*/ 43 w 103"/>
              <a:gd name="T9" fmla="*/ 30 h 179"/>
              <a:gd name="T10" fmla="*/ 93 w 103"/>
              <a:gd name="T11" fmla="*/ 3 h 179"/>
              <a:gd name="T12" fmla="*/ 91 w 103"/>
              <a:gd name="T13" fmla="*/ 0 h 179"/>
              <a:gd name="T14" fmla="*/ 89 w 103"/>
              <a:gd name="T15" fmla="*/ 1 h 179"/>
              <a:gd name="T16" fmla="*/ 53 w 103"/>
              <a:gd name="T17" fmla="*/ 8 h 179"/>
              <a:gd name="T18" fmla="*/ 19 w 103"/>
              <a:gd name="T19" fmla="*/ 1 h 179"/>
              <a:gd name="T20" fmla="*/ 16 w 103"/>
              <a:gd name="T21" fmla="*/ 0 h 179"/>
              <a:gd name="T22" fmla="*/ 13 w 103"/>
              <a:gd name="T23" fmla="*/ 6 h 179"/>
              <a:gd name="T24" fmla="*/ 13 w 103"/>
              <a:gd name="T25" fmla="*/ 83 h 179"/>
              <a:gd name="T26" fmla="*/ 17 w 103"/>
              <a:gd name="T27" fmla="*/ 90 h 179"/>
              <a:gd name="T28" fmla="*/ 20 w 103"/>
              <a:gd name="T29" fmla="*/ 88 h 179"/>
              <a:gd name="T30" fmla="*/ 54 w 103"/>
              <a:gd name="T31" fmla="*/ 69 h 179"/>
              <a:gd name="T32" fmla="*/ 76 w 103"/>
              <a:gd name="T33" fmla="*/ 86 h 179"/>
              <a:gd name="T34" fmla="*/ 80 w 103"/>
              <a:gd name="T35" fmla="*/ 119 h 179"/>
              <a:gd name="T36" fmla="*/ 74 w 103"/>
              <a:gd name="T37" fmla="*/ 154 h 179"/>
              <a:gd name="T38" fmla="*/ 46 w 103"/>
              <a:gd name="T39" fmla="*/ 171 h 179"/>
              <a:gd name="T40" fmla="*/ 8 w 103"/>
              <a:gd name="T41" fmla="*/ 142 h 179"/>
              <a:gd name="T42" fmla="*/ 12 w 103"/>
              <a:gd name="T43" fmla="*/ 143 h 179"/>
              <a:gd name="T44" fmla="*/ 25 w 103"/>
              <a:gd name="T45" fmla="*/ 130 h 179"/>
              <a:gd name="T46" fmla="*/ 12 w 103"/>
              <a:gd name="T47" fmla="*/ 117 h 179"/>
              <a:gd name="T48" fmla="*/ 0 w 103"/>
              <a:gd name="T49" fmla="*/ 131 h 179"/>
              <a:gd name="T50" fmla="*/ 47 w 103"/>
              <a:gd name="T51" fmla="*/ 179 h 179"/>
              <a:gd name="T52" fmla="*/ 103 w 103"/>
              <a:gd name="T53" fmla="*/ 121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3" h="179">
                <a:moveTo>
                  <a:pt x="103" y="121"/>
                </a:moveTo>
                <a:cubicBezTo>
                  <a:pt x="103" y="90"/>
                  <a:pt x="82" y="64"/>
                  <a:pt x="54" y="64"/>
                </a:cubicBezTo>
                <a:cubicBezTo>
                  <a:pt x="42" y="64"/>
                  <a:pt x="30" y="68"/>
                  <a:pt x="21" y="77"/>
                </a:cubicBezTo>
                <a:lnTo>
                  <a:pt x="21" y="26"/>
                </a:lnTo>
                <a:cubicBezTo>
                  <a:pt x="26" y="28"/>
                  <a:pt x="35" y="30"/>
                  <a:pt x="43" y="30"/>
                </a:cubicBezTo>
                <a:cubicBezTo>
                  <a:pt x="75" y="30"/>
                  <a:pt x="93" y="6"/>
                  <a:pt x="93" y="3"/>
                </a:cubicBezTo>
                <a:cubicBezTo>
                  <a:pt x="93" y="1"/>
                  <a:pt x="93" y="0"/>
                  <a:pt x="91" y="0"/>
                </a:cubicBezTo>
                <a:cubicBezTo>
                  <a:pt x="91" y="0"/>
                  <a:pt x="90" y="0"/>
                  <a:pt x="89" y="1"/>
                </a:cubicBezTo>
                <a:cubicBezTo>
                  <a:pt x="83" y="3"/>
                  <a:pt x="71" y="8"/>
                  <a:pt x="53" y="8"/>
                </a:cubicBezTo>
                <a:cubicBezTo>
                  <a:pt x="43" y="8"/>
                  <a:pt x="31" y="6"/>
                  <a:pt x="19" y="1"/>
                </a:cubicBezTo>
                <a:cubicBezTo>
                  <a:pt x="17" y="0"/>
                  <a:pt x="16" y="0"/>
                  <a:pt x="16" y="0"/>
                </a:cubicBezTo>
                <a:cubicBezTo>
                  <a:pt x="13" y="0"/>
                  <a:pt x="13" y="2"/>
                  <a:pt x="13" y="6"/>
                </a:cubicBezTo>
                <a:lnTo>
                  <a:pt x="13" y="83"/>
                </a:lnTo>
                <a:cubicBezTo>
                  <a:pt x="13" y="88"/>
                  <a:pt x="13" y="90"/>
                  <a:pt x="17" y="90"/>
                </a:cubicBezTo>
                <a:cubicBezTo>
                  <a:pt x="18" y="90"/>
                  <a:pt x="19" y="89"/>
                  <a:pt x="20" y="88"/>
                </a:cubicBezTo>
                <a:cubicBezTo>
                  <a:pt x="23" y="83"/>
                  <a:pt x="32" y="69"/>
                  <a:pt x="54" y="69"/>
                </a:cubicBezTo>
                <a:cubicBezTo>
                  <a:pt x="67" y="69"/>
                  <a:pt x="74" y="81"/>
                  <a:pt x="76" y="86"/>
                </a:cubicBezTo>
                <a:cubicBezTo>
                  <a:pt x="80" y="96"/>
                  <a:pt x="80" y="106"/>
                  <a:pt x="80" y="119"/>
                </a:cubicBezTo>
                <a:cubicBezTo>
                  <a:pt x="80" y="128"/>
                  <a:pt x="80" y="144"/>
                  <a:pt x="74" y="154"/>
                </a:cubicBezTo>
                <a:cubicBezTo>
                  <a:pt x="68" y="165"/>
                  <a:pt x="58" y="171"/>
                  <a:pt x="46" y="171"/>
                </a:cubicBezTo>
                <a:cubicBezTo>
                  <a:pt x="27" y="171"/>
                  <a:pt x="12" y="158"/>
                  <a:pt x="8" y="142"/>
                </a:cubicBezTo>
                <a:cubicBezTo>
                  <a:pt x="9" y="142"/>
                  <a:pt x="10" y="143"/>
                  <a:pt x="12" y="143"/>
                </a:cubicBezTo>
                <a:cubicBezTo>
                  <a:pt x="21" y="143"/>
                  <a:pt x="25" y="136"/>
                  <a:pt x="25" y="130"/>
                </a:cubicBezTo>
                <a:cubicBezTo>
                  <a:pt x="25" y="124"/>
                  <a:pt x="21" y="117"/>
                  <a:pt x="12" y="117"/>
                </a:cubicBezTo>
                <a:cubicBezTo>
                  <a:pt x="9" y="117"/>
                  <a:pt x="0" y="119"/>
                  <a:pt x="0" y="131"/>
                </a:cubicBezTo>
                <a:cubicBezTo>
                  <a:pt x="0" y="153"/>
                  <a:pt x="18" y="179"/>
                  <a:pt x="47" y="179"/>
                </a:cubicBezTo>
                <a:cubicBezTo>
                  <a:pt x="77" y="179"/>
                  <a:pt x="103" y="154"/>
                  <a:pt x="103" y="12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Freeform 96"/>
          <p:cNvSpPr>
            <a:spLocks/>
          </p:cNvSpPr>
          <p:nvPr/>
        </p:nvSpPr>
        <p:spPr bwMode="auto">
          <a:xfrm>
            <a:off x="4845050" y="212566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7 w 164"/>
              <a:gd name="T3" fmla="*/ 0 h 181"/>
              <a:gd name="T4" fmla="*/ 128 w 164"/>
              <a:gd name="T5" fmla="*/ 18 h 181"/>
              <a:gd name="T6" fmla="*/ 133 w 164"/>
              <a:gd name="T7" fmla="*/ 29 h 181"/>
              <a:gd name="T8" fmla="*/ 144 w 164"/>
              <a:gd name="T9" fmla="*/ 61 h 181"/>
              <a:gd name="T10" fmla="*/ 79 w 164"/>
              <a:gd name="T11" fmla="*/ 172 h 181"/>
              <a:gd name="T12" fmla="*/ 53 w 164"/>
              <a:gd name="T13" fmla="*/ 139 h 181"/>
              <a:gd name="T14" fmla="*/ 77 w 164"/>
              <a:gd name="T15" fmla="*/ 52 h 181"/>
              <a:gd name="T16" fmla="*/ 81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0 w 164"/>
              <a:gd name="T27" fmla="*/ 9 h 181"/>
              <a:gd name="T28" fmla="*/ 59 w 164"/>
              <a:gd name="T29" fmla="*/ 20 h 181"/>
              <a:gd name="T30" fmla="*/ 49 w 164"/>
              <a:gd name="T31" fmla="*/ 56 h 181"/>
              <a:gd name="T32" fmla="*/ 29 w 164"/>
              <a:gd name="T33" fmla="*/ 133 h 181"/>
              <a:gd name="T34" fmla="*/ 78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7" y="0"/>
                </a:cubicBezTo>
                <a:cubicBezTo>
                  <a:pt x="138" y="0"/>
                  <a:pt x="128" y="9"/>
                  <a:pt x="128" y="18"/>
                </a:cubicBezTo>
                <a:cubicBezTo>
                  <a:pt x="128" y="24"/>
                  <a:pt x="131" y="26"/>
                  <a:pt x="133" y="29"/>
                </a:cubicBezTo>
                <a:cubicBezTo>
                  <a:pt x="143" y="40"/>
                  <a:pt x="144" y="52"/>
                  <a:pt x="144" y="61"/>
                </a:cubicBezTo>
                <a:cubicBezTo>
                  <a:pt x="144" y="72"/>
                  <a:pt x="125" y="172"/>
                  <a:pt x="79" y="172"/>
                </a:cubicBezTo>
                <a:cubicBezTo>
                  <a:pt x="58" y="172"/>
                  <a:pt x="53" y="152"/>
                  <a:pt x="53" y="139"/>
                </a:cubicBezTo>
                <a:cubicBezTo>
                  <a:pt x="53" y="116"/>
                  <a:pt x="66" y="81"/>
                  <a:pt x="77" y="52"/>
                </a:cubicBezTo>
                <a:cubicBezTo>
                  <a:pt x="79" y="46"/>
                  <a:pt x="81" y="40"/>
                  <a:pt x="81" y="32"/>
                </a:cubicBezTo>
                <a:cubicBezTo>
                  <a:pt x="81" y="12"/>
                  <a:pt x="68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1" y="65"/>
                  <a:pt x="13" y="59"/>
                </a:cubicBezTo>
                <a:cubicBezTo>
                  <a:pt x="16" y="47"/>
                  <a:pt x="27" y="9"/>
                  <a:pt x="50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49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8" y="181"/>
                </a:cubicBezTo>
                <a:cubicBezTo>
                  <a:pt x="145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" name="Freeform 97"/>
          <p:cNvSpPr>
            <a:spLocks noEditPoints="1"/>
          </p:cNvSpPr>
          <p:nvPr/>
        </p:nvSpPr>
        <p:spPr bwMode="auto">
          <a:xfrm>
            <a:off x="4957763" y="2184400"/>
            <a:ext cx="76200" cy="123825"/>
          </a:xfrm>
          <a:custGeom>
            <a:avLst/>
            <a:gdLst>
              <a:gd name="T0" fmla="*/ 108 w 108"/>
              <a:gd name="T1" fmla="*/ 120 h 179"/>
              <a:gd name="T2" fmla="*/ 56 w 108"/>
              <a:gd name="T3" fmla="*/ 62 h 179"/>
              <a:gd name="T4" fmla="*/ 23 w 108"/>
              <a:gd name="T5" fmla="*/ 88 h 179"/>
              <a:gd name="T6" fmla="*/ 23 w 108"/>
              <a:gd name="T7" fmla="*/ 81 h 179"/>
              <a:gd name="T8" fmla="*/ 69 w 108"/>
              <a:gd name="T9" fmla="*/ 6 h 179"/>
              <a:gd name="T10" fmla="*/ 92 w 108"/>
              <a:gd name="T11" fmla="*/ 17 h 179"/>
              <a:gd name="T12" fmla="*/ 77 w 108"/>
              <a:gd name="T13" fmla="*/ 28 h 179"/>
              <a:gd name="T14" fmla="*/ 89 w 108"/>
              <a:gd name="T15" fmla="*/ 40 h 179"/>
              <a:gd name="T16" fmla="*/ 101 w 108"/>
              <a:gd name="T17" fmla="*/ 28 h 179"/>
              <a:gd name="T18" fmla="*/ 68 w 108"/>
              <a:gd name="T19" fmla="*/ 0 h 179"/>
              <a:gd name="T20" fmla="*/ 0 w 108"/>
              <a:gd name="T21" fmla="*/ 91 h 179"/>
              <a:gd name="T22" fmla="*/ 54 w 108"/>
              <a:gd name="T23" fmla="*/ 179 h 179"/>
              <a:gd name="T24" fmla="*/ 108 w 108"/>
              <a:gd name="T25" fmla="*/ 120 h 179"/>
              <a:gd name="T26" fmla="*/ 84 w 108"/>
              <a:gd name="T27" fmla="*/ 120 h 179"/>
              <a:gd name="T28" fmla="*/ 80 w 108"/>
              <a:gd name="T29" fmla="*/ 154 h 179"/>
              <a:gd name="T30" fmla="*/ 54 w 108"/>
              <a:gd name="T31" fmla="*/ 171 h 179"/>
              <a:gd name="T32" fmla="*/ 29 w 108"/>
              <a:gd name="T33" fmla="*/ 152 h 179"/>
              <a:gd name="T34" fmla="*/ 24 w 108"/>
              <a:gd name="T35" fmla="*/ 114 h 179"/>
              <a:gd name="T36" fmla="*/ 56 w 108"/>
              <a:gd name="T37" fmla="*/ 68 h 179"/>
              <a:gd name="T38" fmla="*/ 80 w 108"/>
              <a:gd name="T39" fmla="*/ 84 h 179"/>
              <a:gd name="T40" fmla="*/ 84 w 108"/>
              <a:gd name="T41" fmla="*/ 12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8" h="179">
                <a:moveTo>
                  <a:pt x="108" y="120"/>
                </a:moveTo>
                <a:cubicBezTo>
                  <a:pt x="108" y="87"/>
                  <a:pt x="85" y="62"/>
                  <a:pt x="56" y="62"/>
                </a:cubicBezTo>
                <a:cubicBezTo>
                  <a:pt x="38" y="62"/>
                  <a:pt x="29" y="75"/>
                  <a:pt x="23" y="88"/>
                </a:cubicBezTo>
                <a:lnTo>
                  <a:pt x="23" y="81"/>
                </a:lnTo>
                <a:cubicBezTo>
                  <a:pt x="23" y="16"/>
                  <a:pt x="56" y="6"/>
                  <a:pt x="69" y="6"/>
                </a:cubicBezTo>
                <a:cubicBezTo>
                  <a:pt x="75" y="6"/>
                  <a:pt x="86" y="8"/>
                  <a:pt x="92" y="17"/>
                </a:cubicBezTo>
                <a:cubicBezTo>
                  <a:pt x="88" y="17"/>
                  <a:pt x="77" y="17"/>
                  <a:pt x="77" y="28"/>
                </a:cubicBezTo>
                <a:cubicBezTo>
                  <a:pt x="77" y="36"/>
                  <a:pt x="84" y="40"/>
                  <a:pt x="89" y="40"/>
                </a:cubicBezTo>
                <a:cubicBezTo>
                  <a:pt x="94" y="40"/>
                  <a:pt x="101" y="38"/>
                  <a:pt x="101" y="28"/>
                </a:cubicBezTo>
                <a:cubicBezTo>
                  <a:pt x="101" y="12"/>
                  <a:pt x="90" y="0"/>
                  <a:pt x="68" y="0"/>
                </a:cubicBezTo>
                <a:cubicBezTo>
                  <a:pt x="35" y="0"/>
                  <a:pt x="0" y="33"/>
                  <a:pt x="0" y="91"/>
                </a:cubicBezTo>
                <a:cubicBezTo>
                  <a:pt x="0" y="160"/>
                  <a:pt x="30" y="179"/>
                  <a:pt x="54" y="179"/>
                </a:cubicBezTo>
                <a:cubicBezTo>
                  <a:pt x="83" y="179"/>
                  <a:pt x="108" y="154"/>
                  <a:pt x="108" y="120"/>
                </a:cubicBezTo>
                <a:close/>
                <a:moveTo>
                  <a:pt x="84" y="120"/>
                </a:moveTo>
                <a:cubicBezTo>
                  <a:pt x="84" y="132"/>
                  <a:pt x="84" y="145"/>
                  <a:pt x="80" y="154"/>
                </a:cubicBezTo>
                <a:cubicBezTo>
                  <a:pt x="72" y="170"/>
                  <a:pt x="60" y="171"/>
                  <a:pt x="54" y="171"/>
                </a:cubicBezTo>
                <a:cubicBezTo>
                  <a:pt x="38" y="171"/>
                  <a:pt x="30" y="156"/>
                  <a:pt x="29" y="152"/>
                </a:cubicBezTo>
                <a:cubicBezTo>
                  <a:pt x="24" y="140"/>
                  <a:pt x="24" y="119"/>
                  <a:pt x="24" y="114"/>
                </a:cubicBezTo>
                <a:cubicBezTo>
                  <a:pt x="24" y="94"/>
                  <a:pt x="32" y="68"/>
                  <a:pt x="56" y="68"/>
                </a:cubicBezTo>
                <a:cubicBezTo>
                  <a:pt x="60" y="68"/>
                  <a:pt x="72" y="68"/>
                  <a:pt x="80" y="84"/>
                </a:cubicBezTo>
                <a:cubicBezTo>
                  <a:pt x="84" y="94"/>
                  <a:pt x="84" y="107"/>
                  <a:pt x="84" y="1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1" name="Freeform 98"/>
          <p:cNvSpPr>
            <a:spLocks/>
          </p:cNvSpPr>
          <p:nvPr/>
        </p:nvSpPr>
        <p:spPr bwMode="auto">
          <a:xfrm>
            <a:off x="5216525" y="2125663"/>
            <a:ext cx="114300" cy="125413"/>
          </a:xfrm>
          <a:custGeom>
            <a:avLst/>
            <a:gdLst>
              <a:gd name="T0" fmla="*/ 164 w 164"/>
              <a:gd name="T1" fmla="*/ 26 h 181"/>
              <a:gd name="T2" fmla="*/ 148 w 164"/>
              <a:gd name="T3" fmla="*/ 0 h 181"/>
              <a:gd name="T4" fmla="*/ 129 w 164"/>
              <a:gd name="T5" fmla="*/ 18 h 181"/>
              <a:gd name="T6" fmla="*/ 134 w 164"/>
              <a:gd name="T7" fmla="*/ 29 h 181"/>
              <a:gd name="T8" fmla="*/ 145 w 164"/>
              <a:gd name="T9" fmla="*/ 61 h 181"/>
              <a:gd name="T10" fmla="*/ 80 w 164"/>
              <a:gd name="T11" fmla="*/ 172 h 181"/>
              <a:gd name="T12" fmla="*/ 54 w 164"/>
              <a:gd name="T13" fmla="*/ 139 h 181"/>
              <a:gd name="T14" fmla="*/ 77 w 164"/>
              <a:gd name="T15" fmla="*/ 52 h 181"/>
              <a:gd name="T16" fmla="*/ 82 w 164"/>
              <a:gd name="T17" fmla="*/ 32 h 181"/>
              <a:gd name="T18" fmla="*/ 51 w 164"/>
              <a:gd name="T19" fmla="*/ 0 h 181"/>
              <a:gd name="T20" fmla="*/ 0 w 164"/>
              <a:gd name="T21" fmla="*/ 62 h 181"/>
              <a:gd name="T22" fmla="*/ 6 w 164"/>
              <a:gd name="T23" fmla="*/ 66 h 181"/>
              <a:gd name="T24" fmla="*/ 13 w 164"/>
              <a:gd name="T25" fmla="*/ 59 h 181"/>
              <a:gd name="T26" fmla="*/ 51 w 164"/>
              <a:gd name="T27" fmla="*/ 9 h 181"/>
              <a:gd name="T28" fmla="*/ 59 w 164"/>
              <a:gd name="T29" fmla="*/ 20 h 181"/>
              <a:gd name="T30" fmla="*/ 50 w 164"/>
              <a:gd name="T31" fmla="*/ 56 h 181"/>
              <a:gd name="T32" fmla="*/ 29 w 164"/>
              <a:gd name="T33" fmla="*/ 133 h 181"/>
              <a:gd name="T34" fmla="*/ 79 w 164"/>
              <a:gd name="T35" fmla="*/ 181 h 181"/>
              <a:gd name="T36" fmla="*/ 164 w 164"/>
              <a:gd name="T37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81">
                <a:moveTo>
                  <a:pt x="164" y="26"/>
                </a:moveTo>
                <a:cubicBezTo>
                  <a:pt x="164" y="12"/>
                  <a:pt x="159" y="0"/>
                  <a:pt x="148" y="0"/>
                </a:cubicBezTo>
                <a:cubicBezTo>
                  <a:pt x="139" y="0"/>
                  <a:pt x="129" y="9"/>
                  <a:pt x="129" y="18"/>
                </a:cubicBezTo>
                <a:cubicBezTo>
                  <a:pt x="129" y="24"/>
                  <a:pt x="131" y="26"/>
                  <a:pt x="134" y="29"/>
                </a:cubicBezTo>
                <a:cubicBezTo>
                  <a:pt x="143" y="40"/>
                  <a:pt x="145" y="52"/>
                  <a:pt x="145" y="61"/>
                </a:cubicBezTo>
                <a:cubicBezTo>
                  <a:pt x="145" y="72"/>
                  <a:pt x="126" y="172"/>
                  <a:pt x="80" y="172"/>
                </a:cubicBezTo>
                <a:cubicBezTo>
                  <a:pt x="58" y="172"/>
                  <a:pt x="54" y="152"/>
                  <a:pt x="54" y="139"/>
                </a:cubicBezTo>
                <a:cubicBezTo>
                  <a:pt x="54" y="116"/>
                  <a:pt x="67" y="81"/>
                  <a:pt x="77" y="52"/>
                </a:cubicBezTo>
                <a:cubicBezTo>
                  <a:pt x="79" y="46"/>
                  <a:pt x="82" y="40"/>
                  <a:pt x="82" y="32"/>
                </a:cubicBezTo>
                <a:cubicBezTo>
                  <a:pt x="82" y="12"/>
                  <a:pt x="69" y="0"/>
                  <a:pt x="51" y="0"/>
                </a:cubicBezTo>
                <a:cubicBezTo>
                  <a:pt x="14" y="0"/>
                  <a:pt x="0" y="59"/>
                  <a:pt x="0" y="62"/>
                </a:cubicBezTo>
                <a:cubicBezTo>
                  <a:pt x="0" y="66"/>
                  <a:pt x="4" y="66"/>
                  <a:pt x="6" y="66"/>
                </a:cubicBezTo>
                <a:cubicBezTo>
                  <a:pt x="11" y="66"/>
                  <a:pt x="12" y="65"/>
                  <a:pt x="13" y="59"/>
                </a:cubicBezTo>
                <a:cubicBezTo>
                  <a:pt x="17" y="47"/>
                  <a:pt x="27" y="9"/>
                  <a:pt x="51" y="9"/>
                </a:cubicBezTo>
                <a:cubicBezTo>
                  <a:pt x="55" y="9"/>
                  <a:pt x="59" y="10"/>
                  <a:pt x="59" y="20"/>
                </a:cubicBezTo>
                <a:cubicBezTo>
                  <a:pt x="59" y="30"/>
                  <a:pt x="55" y="41"/>
                  <a:pt x="50" y="56"/>
                </a:cubicBezTo>
                <a:cubicBezTo>
                  <a:pt x="37" y="90"/>
                  <a:pt x="29" y="114"/>
                  <a:pt x="29" y="133"/>
                </a:cubicBezTo>
                <a:cubicBezTo>
                  <a:pt x="29" y="170"/>
                  <a:pt x="55" y="181"/>
                  <a:pt x="79" y="181"/>
                </a:cubicBezTo>
                <a:cubicBezTo>
                  <a:pt x="146" y="181"/>
                  <a:pt x="164" y="37"/>
                  <a:pt x="164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" name="Freeform 99"/>
          <p:cNvSpPr>
            <a:spLocks/>
          </p:cNvSpPr>
          <p:nvPr/>
        </p:nvSpPr>
        <p:spPr bwMode="auto">
          <a:xfrm>
            <a:off x="5332413" y="2181225"/>
            <a:ext cx="77788" cy="127000"/>
          </a:xfrm>
          <a:custGeom>
            <a:avLst/>
            <a:gdLst>
              <a:gd name="T0" fmla="*/ 111 w 111"/>
              <a:gd name="T1" fmla="*/ 8 h 182"/>
              <a:gd name="T2" fmla="*/ 48 w 111"/>
              <a:gd name="T3" fmla="*/ 8 h 182"/>
              <a:gd name="T4" fmla="*/ 15 w 111"/>
              <a:gd name="T5" fmla="*/ 0 h 182"/>
              <a:gd name="T6" fmla="*/ 8 w 111"/>
              <a:gd name="T7" fmla="*/ 0 h 182"/>
              <a:gd name="T8" fmla="*/ 0 w 111"/>
              <a:gd name="T9" fmla="*/ 54 h 182"/>
              <a:gd name="T10" fmla="*/ 6 w 111"/>
              <a:gd name="T11" fmla="*/ 54 h 182"/>
              <a:gd name="T12" fmla="*/ 13 w 111"/>
              <a:gd name="T13" fmla="*/ 30 h 182"/>
              <a:gd name="T14" fmla="*/ 38 w 111"/>
              <a:gd name="T15" fmla="*/ 28 h 182"/>
              <a:gd name="T16" fmla="*/ 92 w 111"/>
              <a:gd name="T17" fmla="*/ 28 h 182"/>
              <a:gd name="T18" fmla="*/ 63 w 111"/>
              <a:gd name="T19" fmla="*/ 70 h 182"/>
              <a:gd name="T20" fmla="*/ 31 w 111"/>
              <a:gd name="T21" fmla="*/ 167 h 182"/>
              <a:gd name="T22" fmla="*/ 43 w 111"/>
              <a:gd name="T23" fmla="*/ 182 h 182"/>
              <a:gd name="T24" fmla="*/ 55 w 111"/>
              <a:gd name="T25" fmla="*/ 167 h 182"/>
              <a:gd name="T26" fmla="*/ 55 w 111"/>
              <a:gd name="T27" fmla="*/ 154 h 182"/>
              <a:gd name="T28" fmla="*/ 58 w 111"/>
              <a:gd name="T29" fmla="*/ 111 h 182"/>
              <a:gd name="T30" fmla="*/ 74 w 111"/>
              <a:gd name="T31" fmla="*/ 67 h 182"/>
              <a:gd name="T32" fmla="*/ 109 w 111"/>
              <a:gd name="T33" fmla="*/ 18 h 182"/>
              <a:gd name="T34" fmla="*/ 111 w 111"/>
              <a:gd name="T35" fmla="*/ 8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1" h="182">
                <a:moveTo>
                  <a:pt x="111" y="8"/>
                </a:moveTo>
                <a:lnTo>
                  <a:pt x="48" y="8"/>
                </a:lnTo>
                <a:cubicBezTo>
                  <a:pt x="17" y="8"/>
                  <a:pt x="16" y="5"/>
                  <a:pt x="15" y="0"/>
                </a:cubicBezTo>
                <a:lnTo>
                  <a:pt x="8" y="0"/>
                </a:lnTo>
                <a:lnTo>
                  <a:pt x="0" y="54"/>
                </a:lnTo>
                <a:lnTo>
                  <a:pt x="6" y="54"/>
                </a:lnTo>
                <a:cubicBezTo>
                  <a:pt x="7" y="50"/>
                  <a:pt x="10" y="33"/>
                  <a:pt x="13" y="30"/>
                </a:cubicBezTo>
                <a:cubicBezTo>
                  <a:pt x="15" y="28"/>
                  <a:pt x="35" y="28"/>
                  <a:pt x="38" y="28"/>
                </a:cubicBezTo>
                <a:lnTo>
                  <a:pt x="92" y="28"/>
                </a:lnTo>
                <a:lnTo>
                  <a:pt x="63" y="70"/>
                </a:lnTo>
                <a:cubicBezTo>
                  <a:pt x="40" y="105"/>
                  <a:pt x="31" y="141"/>
                  <a:pt x="31" y="167"/>
                </a:cubicBezTo>
                <a:cubicBezTo>
                  <a:pt x="31" y="170"/>
                  <a:pt x="31" y="182"/>
                  <a:pt x="43" y="182"/>
                </a:cubicBezTo>
                <a:cubicBezTo>
                  <a:pt x="55" y="182"/>
                  <a:pt x="55" y="170"/>
                  <a:pt x="55" y="167"/>
                </a:cubicBezTo>
                <a:lnTo>
                  <a:pt x="55" y="154"/>
                </a:lnTo>
                <a:cubicBezTo>
                  <a:pt x="55" y="140"/>
                  <a:pt x="56" y="125"/>
                  <a:pt x="58" y="111"/>
                </a:cubicBezTo>
                <a:cubicBezTo>
                  <a:pt x="59" y="105"/>
                  <a:pt x="63" y="83"/>
                  <a:pt x="74" y="67"/>
                </a:cubicBezTo>
                <a:lnTo>
                  <a:pt x="109" y="18"/>
                </a:lnTo>
                <a:cubicBezTo>
                  <a:pt x="111" y="14"/>
                  <a:pt x="111" y="14"/>
                  <a:pt x="111" y="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Rectangle 100"/>
          <p:cNvSpPr>
            <a:spLocks noChangeArrowheads="1"/>
          </p:cNvSpPr>
          <p:nvPr/>
        </p:nvSpPr>
        <p:spPr bwMode="auto">
          <a:xfrm>
            <a:off x="3632200" y="2379663"/>
            <a:ext cx="385763" cy="3376613"/>
          </a:xfrm>
          <a:prstGeom prst="rect">
            <a:avLst/>
          </a:prstGeom>
          <a:noFill/>
          <a:ln w="285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Rectangle 37"/>
          <p:cNvSpPr>
            <a:spLocks noChangeArrowheads="1"/>
          </p:cNvSpPr>
          <p:nvPr/>
        </p:nvSpPr>
        <p:spPr bwMode="auto">
          <a:xfrm>
            <a:off x="2891631" y="4117976"/>
            <a:ext cx="371475" cy="373063"/>
          </a:xfrm>
          <a:prstGeom prst="rect">
            <a:avLst/>
          </a:prstGeom>
          <a:solidFill>
            <a:srgbClr val="00A2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" name="Rectangle 42"/>
          <p:cNvSpPr>
            <a:spLocks noChangeArrowheads="1"/>
          </p:cNvSpPr>
          <p:nvPr/>
        </p:nvSpPr>
        <p:spPr bwMode="auto">
          <a:xfrm>
            <a:off x="4752181" y="4117976"/>
            <a:ext cx="373063" cy="373063"/>
          </a:xfrm>
          <a:prstGeom prst="rect">
            <a:avLst/>
          </a:prstGeom>
          <a:solidFill>
            <a:srgbClr val="0000FF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" name="TextBox 222"/>
          <p:cNvSpPr txBox="1"/>
          <p:nvPr/>
        </p:nvSpPr>
        <p:spPr>
          <a:xfrm>
            <a:off x="523080" y="3319512"/>
            <a:ext cx="158829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0000"/>
                </a:solidFill>
              </a:rPr>
              <a:t>Thread 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543717" y="4062462"/>
            <a:ext cx="158829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A200"/>
                </a:solidFill>
              </a:rPr>
              <a:t>Thread 1</a:t>
            </a:r>
            <a:endParaRPr lang="en-US" sz="2400" b="1" dirty="0">
              <a:solidFill>
                <a:srgbClr val="00A200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543717" y="4785989"/>
            <a:ext cx="158829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00FF"/>
                </a:solidFill>
              </a:rPr>
              <a:t>Thread 2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124" name="Rectangle 26"/>
          <p:cNvSpPr>
            <a:spLocks noChangeArrowheads="1"/>
          </p:cNvSpPr>
          <p:nvPr/>
        </p:nvSpPr>
        <p:spPr bwMode="auto">
          <a:xfrm>
            <a:off x="4752975" y="3373438"/>
            <a:ext cx="373063" cy="373063"/>
          </a:xfrm>
          <a:prstGeom prst="rect">
            <a:avLst/>
          </a:prstGeom>
          <a:solidFill>
            <a:srgbClr val="00A2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Rectangle 27"/>
          <p:cNvSpPr>
            <a:spLocks noChangeArrowheads="1"/>
          </p:cNvSpPr>
          <p:nvPr/>
        </p:nvSpPr>
        <p:spPr bwMode="auto">
          <a:xfrm>
            <a:off x="5126038" y="3373438"/>
            <a:ext cx="371475" cy="373063"/>
          </a:xfrm>
          <a:prstGeom prst="rect">
            <a:avLst/>
          </a:prstGeom>
          <a:solidFill>
            <a:srgbClr val="00A2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7905749" y="1822102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Range</a:t>
            </a:r>
            <a:endParaRPr lang="en-US" sz="2400" b="1" dirty="0"/>
          </a:p>
        </p:txBody>
      </p:sp>
      <p:sp>
        <p:nvSpPr>
          <p:cNvPr id="133" name="TextBox 132"/>
          <p:cNvSpPr txBox="1"/>
          <p:nvPr/>
        </p:nvSpPr>
        <p:spPr>
          <a:xfrm flipH="1">
            <a:off x="7909021" y="2583984"/>
            <a:ext cx="1077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0 – 3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 flipH="1">
            <a:off x="7905749" y="3658563"/>
            <a:ext cx="1077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A200"/>
                </a:solidFill>
              </a:rPr>
              <a:t>4 – 7 </a:t>
            </a:r>
            <a:endParaRPr lang="en-US" sz="2800" b="1" dirty="0">
              <a:solidFill>
                <a:srgbClr val="00A200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 flipH="1">
            <a:off x="7847109" y="4755367"/>
            <a:ext cx="1201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8 – 10 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2936876" y="1955504"/>
            <a:ext cx="32385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2</a:t>
            </a:r>
            <a:endParaRPr lang="en-US" sz="2400" b="1" dirty="0"/>
          </a:p>
        </p:txBody>
      </p:sp>
      <p:sp>
        <p:nvSpPr>
          <p:cNvPr id="211" name="TextBox 210"/>
          <p:cNvSpPr txBox="1"/>
          <p:nvPr/>
        </p:nvSpPr>
        <p:spPr>
          <a:xfrm>
            <a:off x="2546351" y="1943449"/>
            <a:ext cx="32385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2</a:t>
            </a:r>
            <a:endParaRPr lang="en-US" sz="2400" b="1" dirty="0"/>
          </a:p>
        </p:txBody>
      </p:sp>
      <p:sp>
        <p:nvSpPr>
          <p:cNvPr id="212" name="TextBox 211"/>
          <p:cNvSpPr txBox="1"/>
          <p:nvPr/>
        </p:nvSpPr>
        <p:spPr>
          <a:xfrm>
            <a:off x="4794250" y="1966764"/>
            <a:ext cx="32385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2</a:t>
            </a:r>
            <a:endParaRPr lang="en-US" sz="2400" b="1" dirty="0"/>
          </a:p>
        </p:txBody>
      </p:sp>
      <p:sp>
        <p:nvSpPr>
          <p:cNvPr id="213" name="TextBox 212"/>
          <p:cNvSpPr txBox="1"/>
          <p:nvPr/>
        </p:nvSpPr>
        <p:spPr>
          <a:xfrm>
            <a:off x="5151440" y="1968500"/>
            <a:ext cx="32385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214" name="TextBox 213"/>
          <p:cNvSpPr txBox="1"/>
          <p:nvPr/>
        </p:nvSpPr>
        <p:spPr>
          <a:xfrm>
            <a:off x="4437060" y="1966764"/>
            <a:ext cx="32385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</a:t>
            </a:r>
            <a:endParaRPr lang="en-US" sz="2400" b="1" dirty="0"/>
          </a:p>
        </p:txBody>
      </p:sp>
      <p:cxnSp>
        <p:nvCxnSpPr>
          <p:cNvPr id="206" name="Straight Arrow Connector 205"/>
          <p:cNvCxnSpPr/>
          <p:nvPr/>
        </p:nvCxnSpPr>
        <p:spPr>
          <a:xfrm flipV="1">
            <a:off x="4999039" y="2367013"/>
            <a:ext cx="0" cy="187960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2649539" y="2357488"/>
            <a:ext cx="0" cy="12255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2763839" y="2357488"/>
            <a:ext cx="0" cy="268605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3051176" y="2370188"/>
            <a:ext cx="0" cy="12255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V="1">
            <a:off x="3165476" y="2370188"/>
            <a:ext cx="0" cy="1879600"/>
          </a:xfrm>
          <a:prstGeom prst="straightConnector1">
            <a:avLst/>
          </a:prstGeom>
          <a:ln w="28575">
            <a:solidFill>
              <a:srgbClr val="00A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V="1">
            <a:off x="4545014" y="2370188"/>
            <a:ext cx="0" cy="12255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flipV="1">
            <a:off x="4884739" y="2367013"/>
            <a:ext cx="0" cy="1225550"/>
          </a:xfrm>
          <a:prstGeom prst="straightConnector1">
            <a:avLst/>
          </a:prstGeom>
          <a:ln w="28575">
            <a:solidFill>
              <a:srgbClr val="00A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5330826" y="2357488"/>
            <a:ext cx="0" cy="1225550"/>
          </a:xfrm>
          <a:prstGeom prst="straightConnector1">
            <a:avLst/>
          </a:prstGeom>
          <a:ln w="28575">
            <a:solidFill>
              <a:srgbClr val="00A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52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Hypergraph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</a:t>
            </a:r>
          </a:p>
          <a:p>
            <a:r>
              <a:rPr lang="en-US" b="1" dirty="0" err="1"/>
              <a:t>Hyperedges</a:t>
            </a:r>
            <a:r>
              <a:rPr lang="en-US" dirty="0"/>
              <a:t> (nets)</a:t>
            </a:r>
          </a:p>
          <a:p>
            <a:pPr lvl="1"/>
            <a:r>
              <a:rPr lang="en-US" dirty="0"/>
              <a:t>Subsets of nodes</a:t>
            </a:r>
          </a:p>
        </p:txBody>
      </p:sp>
      <p:sp>
        <p:nvSpPr>
          <p:cNvPr id="8" name="Oval 7"/>
          <p:cNvSpPr/>
          <p:nvPr/>
        </p:nvSpPr>
        <p:spPr>
          <a:xfrm>
            <a:off x="6685584" y="2468994"/>
            <a:ext cx="626076" cy="626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i="1" dirty="0" smtClean="0"/>
              <a:t>v</a:t>
            </a:r>
            <a:r>
              <a:rPr lang="en-US" sz="2800" baseline="-25000" dirty="0" smtClean="0"/>
              <a:t>2</a:t>
            </a:r>
            <a:endParaRPr lang="en-US" sz="2800" baseline="-25000" dirty="0"/>
          </a:p>
        </p:txBody>
      </p:sp>
      <p:sp>
        <p:nvSpPr>
          <p:cNvPr id="9" name="Oval 8"/>
          <p:cNvSpPr/>
          <p:nvPr/>
        </p:nvSpPr>
        <p:spPr>
          <a:xfrm>
            <a:off x="5206893" y="2967019"/>
            <a:ext cx="626076" cy="626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i="1" dirty="0" smtClean="0"/>
              <a:t>v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10" name="Oval 9"/>
          <p:cNvSpPr/>
          <p:nvPr/>
        </p:nvSpPr>
        <p:spPr>
          <a:xfrm>
            <a:off x="7908903" y="3469891"/>
            <a:ext cx="626076" cy="626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i="1" dirty="0" smtClean="0"/>
              <a:t>v</a:t>
            </a:r>
            <a:r>
              <a:rPr lang="en-US" sz="2800" baseline="-25000" dirty="0" smtClean="0"/>
              <a:t>3</a:t>
            </a:r>
            <a:endParaRPr lang="en-US" sz="2800" baseline="-25000" dirty="0"/>
          </a:p>
        </p:txBody>
      </p:sp>
      <p:sp>
        <p:nvSpPr>
          <p:cNvPr id="11" name="Oval 10"/>
          <p:cNvSpPr/>
          <p:nvPr/>
        </p:nvSpPr>
        <p:spPr>
          <a:xfrm>
            <a:off x="6372546" y="4783118"/>
            <a:ext cx="626076" cy="626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i="1" dirty="0" smtClean="0"/>
              <a:t>v</a:t>
            </a:r>
            <a:r>
              <a:rPr lang="en-US" sz="2800" baseline="-25000" dirty="0" smtClean="0"/>
              <a:t>5</a:t>
            </a:r>
            <a:endParaRPr lang="en-US" sz="2800" baseline="-25000" dirty="0"/>
          </a:p>
        </p:txBody>
      </p:sp>
      <p:sp>
        <p:nvSpPr>
          <p:cNvPr id="12" name="Oval 11"/>
          <p:cNvSpPr/>
          <p:nvPr/>
        </p:nvSpPr>
        <p:spPr>
          <a:xfrm>
            <a:off x="7991281" y="4798371"/>
            <a:ext cx="626076" cy="626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i="1" dirty="0" smtClean="0"/>
              <a:t>v</a:t>
            </a:r>
            <a:r>
              <a:rPr lang="en-US" sz="2800" baseline="-25000" dirty="0" smtClean="0"/>
              <a:t>6</a:t>
            </a:r>
            <a:endParaRPr lang="en-US" sz="2800" baseline="-25000" dirty="0"/>
          </a:p>
        </p:txBody>
      </p:sp>
      <p:sp>
        <p:nvSpPr>
          <p:cNvPr id="13" name="Oval 12"/>
          <p:cNvSpPr/>
          <p:nvPr/>
        </p:nvSpPr>
        <p:spPr>
          <a:xfrm>
            <a:off x="5075087" y="4295498"/>
            <a:ext cx="626076" cy="626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i="1" dirty="0" smtClean="0"/>
              <a:t>v</a:t>
            </a:r>
            <a:r>
              <a:rPr lang="en-US" sz="2800" baseline="-25000" dirty="0" smtClean="0"/>
              <a:t>4</a:t>
            </a:r>
            <a:endParaRPr lang="en-US" sz="2800" baseline="-25000" dirty="0"/>
          </a:p>
        </p:txBody>
      </p:sp>
      <p:sp>
        <p:nvSpPr>
          <p:cNvPr id="14" name="Freeform 13"/>
          <p:cNvSpPr/>
          <p:nvPr/>
        </p:nvSpPr>
        <p:spPr>
          <a:xfrm>
            <a:off x="4848076" y="2146443"/>
            <a:ext cx="4088854" cy="2276211"/>
          </a:xfrm>
          <a:custGeom>
            <a:avLst/>
            <a:gdLst>
              <a:gd name="connsiteX0" fmla="*/ 1730416 w 4194670"/>
              <a:gd name="connsiteY0" fmla="*/ 88626 h 2287332"/>
              <a:gd name="connsiteX1" fmla="*/ 58135 w 4194670"/>
              <a:gd name="connsiteY1" fmla="*/ 747653 h 2287332"/>
              <a:gd name="connsiteX2" fmla="*/ 535930 w 4194670"/>
              <a:gd name="connsiteY2" fmla="*/ 1843286 h 2287332"/>
              <a:gd name="connsiteX3" fmla="*/ 2018741 w 4194670"/>
              <a:gd name="connsiteY3" fmla="*/ 1225448 h 2287332"/>
              <a:gd name="connsiteX4" fmla="*/ 3254416 w 4194670"/>
              <a:gd name="connsiteY4" fmla="*/ 2271653 h 2287332"/>
              <a:gd name="connsiteX5" fmla="*/ 4185292 w 4194670"/>
              <a:gd name="connsiteY5" fmla="*/ 1736194 h 2287332"/>
              <a:gd name="connsiteX6" fmla="*/ 2677768 w 4194670"/>
              <a:gd name="connsiteY6" fmla="*/ 187480 h 2287332"/>
              <a:gd name="connsiteX7" fmla="*/ 1730416 w 4194670"/>
              <a:gd name="connsiteY7" fmla="*/ 88626 h 2287332"/>
              <a:gd name="connsiteX0" fmla="*/ 1730416 w 4088854"/>
              <a:gd name="connsiteY0" fmla="*/ 83653 h 2276211"/>
              <a:gd name="connsiteX1" fmla="*/ 58135 w 4088854"/>
              <a:gd name="connsiteY1" fmla="*/ 742680 h 2276211"/>
              <a:gd name="connsiteX2" fmla="*/ 535930 w 4088854"/>
              <a:gd name="connsiteY2" fmla="*/ 1838313 h 2276211"/>
              <a:gd name="connsiteX3" fmla="*/ 2018741 w 4088854"/>
              <a:gd name="connsiteY3" fmla="*/ 1220475 h 2276211"/>
              <a:gd name="connsiteX4" fmla="*/ 3254416 w 4088854"/>
              <a:gd name="connsiteY4" fmla="*/ 2266680 h 2276211"/>
              <a:gd name="connsiteX5" fmla="*/ 4078201 w 4088854"/>
              <a:gd name="connsiteY5" fmla="*/ 1648843 h 2276211"/>
              <a:gd name="connsiteX6" fmla="*/ 2677768 w 4088854"/>
              <a:gd name="connsiteY6" fmla="*/ 182507 h 2276211"/>
              <a:gd name="connsiteX7" fmla="*/ 1730416 w 4088854"/>
              <a:gd name="connsiteY7" fmla="*/ 83653 h 2276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88854" h="2276211">
                <a:moveTo>
                  <a:pt x="1730416" y="83653"/>
                </a:moveTo>
                <a:cubicBezTo>
                  <a:pt x="1293810" y="177015"/>
                  <a:pt x="257216" y="450237"/>
                  <a:pt x="58135" y="742680"/>
                </a:cubicBezTo>
                <a:cubicBezTo>
                  <a:pt x="-140946" y="1035123"/>
                  <a:pt x="209162" y="1758680"/>
                  <a:pt x="535930" y="1838313"/>
                </a:cubicBezTo>
                <a:cubicBezTo>
                  <a:pt x="862698" y="1917946"/>
                  <a:pt x="1565660" y="1149081"/>
                  <a:pt x="2018741" y="1220475"/>
                </a:cubicBezTo>
                <a:cubicBezTo>
                  <a:pt x="2471822" y="1291870"/>
                  <a:pt x="2911173" y="2195285"/>
                  <a:pt x="3254416" y="2266680"/>
                </a:cubicBezTo>
                <a:cubicBezTo>
                  <a:pt x="3597659" y="2338075"/>
                  <a:pt x="4174309" y="1996205"/>
                  <a:pt x="4078201" y="1648843"/>
                </a:cubicBezTo>
                <a:cubicBezTo>
                  <a:pt x="3982093" y="1301481"/>
                  <a:pt x="3069066" y="443372"/>
                  <a:pt x="2677768" y="182507"/>
                </a:cubicBezTo>
                <a:cubicBezTo>
                  <a:pt x="2286471" y="-78358"/>
                  <a:pt x="2167022" y="-9709"/>
                  <a:pt x="1730416" y="83653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TextBox 14"/>
          <p:cNvSpPr txBox="1"/>
          <p:nvPr/>
        </p:nvSpPr>
        <p:spPr>
          <a:xfrm>
            <a:off x="5701163" y="1858836"/>
            <a:ext cx="530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FF0000"/>
                </a:solidFill>
              </a:rPr>
              <a:t>e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Freeform 15"/>
          <p:cNvSpPr/>
          <p:nvPr/>
        </p:nvSpPr>
        <p:spPr>
          <a:xfrm>
            <a:off x="6505562" y="2224870"/>
            <a:ext cx="2283696" cy="2041339"/>
          </a:xfrm>
          <a:custGeom>
            <a:avLst/>
            <a:gdLst>
              <a:gd name="connsiteX0" fmla="*/ 122357 w 2283696"/>
              <a:gd name="connsiteY0" fmla="*/ 153507 h 2041339"/>
              <a:gd name="connsiteX1" fmla="*/ 48217 w 2283696"/>
              <a:gd name="connsiteY1" fmla="*/ 730156 h 2041339"/>
              <a:gd name="connsiteX2" fmla="*/ 748433 w 2283696"/>
              <a:gd name="connsiteY2" fmla="*/ 1133810 h 2041339"/>
              <a:gd name="connsiteX3" fmla="*/ 1448649 w 2283696"/>
              <a:gd name="connsiteY3" fmla="*/ 1883453 h 2041339"/>
              <a:gd name="connsiteX4" fmla="*/ 1877017 w 2283696"/>
              <a:gd name="connsiteY4" fmla="*/ 2031734 h 2041339"/>
              <a:gd name="connsiteX5" fmla="*/ 2280671 w 2283696"/>
              <a:gd name="connsiteY5" fmla="*/ 1718696 h 2041339"/>
              <a:gd name="connsiteX6" fmla="*/ 1975871 w 2283696"/>
              <a:gd name="connsiteY6" fmla="*/ 1174999 h 2041339"/>
              <a:gd name="connsiteX7" fmla="*/ 616628 w 2283696"/>
              <a:gd name="connsiteY7" fmla="*/ 79367 h 2041339"/>
              <a:gd name="connsiteX8" fmla="*/ 122357 w 2283696"/>
              <a:gd name="connsiteY8" fmla="*/ 153507 h 2041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3696" h="2041339">
                <a:moveTo>
                  <a:pt x="122357" y="153507"/>
                </a:moveTo>
                <a:cubicBezTo>
                  <a:pt x="27622" y="261972"/>
                  <a:pt x="-56129" y="566772"/>
                  <a:pt x="48217" y="730156"/>
                </a:cubicBezTo>
                <a:cubicBezTo>
                  <a:pt x="152563" y="893540"/>
                  <a:pt x="515028" y="941594"/>
                  <a:pt x="748433" y="1133810"/>
                </a:cubicBezTo>
                <a:cubicBezTo>
                  <a:pt x="981838" y="1326026"/>
                  <a:pt x="1260552" y="1733799"/>
                  <a:pt x="1448649" y="1883453"/>
                </a:cubicBezTo>
                <a:cubicBezTo>
                  <a:pt x="1636746" y="2033107"/>
                  <a:pt x="1738347" y="2059194"/>
                  <a:pt x="1877017" y="2031734"/>
                </a:cubicBezTo>
                <a:cubicBezTo>
                  <a:pt x="2015687" y="2004274"/>
                  <a:pt x="2264195" y="1861485"/>
                  <a:pt x="2280671" y="1718696"/>
                </a:cubicBezTo>
                <a:cubicBezTo>
                  <a:pt x="2297147" y="1575907"/>
                  <a:pt x="2253211" y="1448220"/>
                  <a:pt x="1975871" y="1174999"/>
                </a:cubicBezTo>
                <a:cubicBezTo>
                  <a:pt x="1698531" y="901778"/>
                  <a:pt x="925547" y="246870"/>
                  <a:pt x="616628" y="79367"/>
                </a:cubicBezTo>
                <a:cubicBezTo>
                  <a:pt x="307709" y="-88136"/>
                  <a:pt x="217092" y="45042"/>
                  <a:pt x="122357" y="153507"/>
                </a:cubicBezTo>
                <a:close/>
              </a:path>
            </a:pathLst>
          </a:custGeom>
          <a:noFill/>
          <a:ln w="28575">
            <a:solidFill>
              <a:srgbClr val="00A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/>
          <p:cNvSpPr txBox="1"/>
          <p:nvPr/>
        </p:nvSpPr>
        <p:spPr>
          <a:xfrm>
            <a:off x="6063448" y="2520422"/>
            <a:ext cx="57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00A200"/>
                </a:solidFill>
              </a:rPr>
              <a:t>e</a:t>
            </a:r>
            <a:r>
              <a:rPr lang="en-US" sz="2800" baseline="-25000" dirty="0" smtClean="0">
                <a:solidFill>
                  <a:srgbClr val="00A200"/>
                </a:solidFill>
              </a:rPr>
              <a:t>2</a:t>
            </a:r>
          </a:p>
        </p:txBody>
      </p:sp>
      <p:sp>
        <p:nvSpPr>
          <p:cNvPr id="18" name="Freeform 17"/>
          <p:cNvSpPr/>
          <p:nvPr/>
        </p:nvSpPr>
        <p:spPr>
          <a:xfrm>
            <a:off x="4733686" y="2734230"/>
            <a:ext cx="4073043" cy="2991301"/>
          </a:xfrm>
          <a:custGeom>
            <a:avLst/>
            <a:gdLst>
              <a:gd name="connsiteX0" fmla="*/ 247738 w 4413499"/>
              <a:gd name="connsiteY0" fmla="*/ 1467302 h 2969409"/>
              <a:gd name="connsiteX1" fmla="*/ 50030 w 4413499"/>
              <a:gd name="connsiteY1" fmla="*/ 1763865 h 2969409"/>
              <a:gd name="connsiteX2" fmla="*/ 198311 w 4413499"/>
              <a:gd name="connsiteY2" fmla="*/ 2274611 h 2969409"/>
              <a:gd name="connsiteX3" fmla="*/ 1985921 w 4413499"/>
              <a:gd name="connsiteY3" fmla="*/ 2908924 h 2969409"/>
              <a:gd name="connsiteX4" fmla="*/ 4193662 w 4413499"/>
              <a:gd name="connsiteY4" fmla="*/ 2851259 h 2969409"/>
              <a:gd name="connsiteX5" fmla="*/ 4086570 w 4413499"/>
              <a:gd name="connsiteY5" fmla="*/ 2093378 h 2969409"/>
              <a:gd name="connsiteX6" fmla="*/ 2002397 w 4413499"/>
              <a:gd name="connsiteY6" fmla="*/ 1862719 h 2969409"/>
              <a:gd name="connsiteX7" fmla="*/ 1087997 w 4413499"/>
              <a:gd name="connsiteY7" fmla="*/ 1417875 h 2969409"/>
              <a:gd name="connsiteX8" fmla="*/ 1302181 w 4413499"/>
              <a:gd name="connsiteY8" fmla="*/ 454048 h 2969409"/>
              <a:gd name="connsiteX9" fmla="*/ 906765 w 4413499"/>
              <a:gd name="connsiteY9" fmla="*/ 33919 h 2969409"/>
              <a:gd name="connsiteX10" fmla="*/ 387781 w 4413499"/>
              <a:gd name="connsiteY10" fmla="*/ 190438 h 2969409"/>
              <a:gd name="connsiteX11" fmla="*/ 247738 w 4413499"/>
              <a:gd name="connsiteY11" fmla="*/ 1467302 h 2969409"/>
              <a:gd name="connsiteX0" fmla="*/ 55769 w 4402763"/>
              <a:gd name="connsiteY0" fmla="*/ 1431759 h 2966817"/>
              <a:gd name="connsiteX1" fmla="*/ 39294 w 4402763"/>
              <a:gd name="connsiteY1" fmla="*/ 1761273 h 2966817"/>
              <a:gd name="connsiteX2" fmla="*/ 187575 w 4402763"/>
              <a:gd name="connsiteY2" fmla="*/ 2272019 h 2966817"/>
              <a:gd name="connsiteX3" fmla="*/ 1975185 w 4402763"/>
              <a:gd name="connsiteY3" fmla="*/ 2906332 h 2966817"/>
              <a:gd name="connsiteX4" fmla="*/ 4182926 w 4402763"/>
              <a:gd name="connsiteY4" fmla="*/ 2848667 h 2966817"/>
              <a:gd name="connsiteX5" fmla="*/ 4075834 w 4402763"/>
              <a:gd name="connsiteY5" fmla="*/ 2090786 h 2966817"/>
              <a:gd name="connsiteX6" fmla="*/ 1991661 w 4402763"/>
              <a:gd name="connsiteY6" fmla="*/ 1860127 h 2966817"/>
              <a:gd name="connsiteX7" fmla="*/ 1077261 w 4402763"/>
              <a:gd name="connsiteY7" fmla="*/ 1415283 h 2966817"/>
              <a:gd name="connsiteX8" fmla="*/ 1291445 w 4402763"/>
              <a:gd name="connsiteY8" fmla="*/ 451456 h 2966817"/>
              <a:gd name="connsiteX9" fmla="*/ 896029 w 4402763"/>
              <a:gd name="connsiteY9" fmla="*/ 31327 h 2966817"/>
              <a:gd name="connsiteX10" fmla="*/ 377045 w 4402763"/>
              <a:gd name="connsiteY10" fmla="*/ 187846 h 2966817"/>
              <a:gd name="connsiteX11" fmla="*/ 55769 w 4402763"/>
              <a:gd name="connsiteY11" fmla="*/ 1431759 h 2966817"/>
              <a:gd name="connsiteX0" fmla="*/ 73671 w 4420665"/>
              <a:gd name="connsiteY0" fmla="*/ 1431759 h 2966817"/>
              <a:gd name="connsiteX1" fmla="*/ 24245 w 4420665"/>
              <a:gd name="connsiteY1" fmla="*/ 1802463 h 2966817"/>
              <a:gd name="connsiteX2" fmla="*/ 205477 w 4420665"/>
              <a:gd name="connsiteY2" fmla="*/ 2272019 h 2966817"/>
              <a:gd name="connsiteX3" fmla="*/ 1993087 w 4420665"/>
              <a:gd name="connsiteY3" fmla="*/ 2906332 h 2966817"/>
              <a:gd name="connsiteX4" fmla="*/ 4200828 w 4420665"/>
              <a:gd name="connsiteY4" fmla="*/ 2848667 h 2966817"/>
              <a:gd name="connsiteX5" fmla="*/ 4093736 w 4420665"/>
              <a:gd name="connsiteY5" fmla="*/ 2090786 h 2966817"/>
              <a:gd name="connsiteX6" fmla="*/ 2009563 w 4420665"/>
              <a:gd name="connsiteY6" fmla="*/ 1860127 h 2966817"/>
              <a:gd name="connsiteX7" fmla="*/ 1095163 w 4420665"/>
              <a:gd name="connsiteY7" fmla="*/ 1415283 h 2966817"/>
              <a:gd name="connsiteX8" fmla="*/ 1309347 w 4420665"/>
              <a:gd name="connsiteY8" fmla="*/ 451456 h 2966817"/>
              <a:gd name="connsiteX9" fmla="*/ 913931 w 4420665"/>
              <a:gd name="connsiteY9" fmla="*/ 31327 h 2966817"/>
              <a:gd name="connsiteX10" fmla="*/ 394947 w 4420665"/>
              <a:gd name="connsiteY10" fmla="*/ 187846 h 2966817"/>
              <a:gd name="connsiteX11" fmla="*/ 73671 w 4420665"/>
              <a:gd name="connsiteY11" fmla="*/ 1431759 h 2966817"/>
              <a:gd name="connsiteX0" fmla="*/ 73671 w 4217709"/>
              <a:gd name="connsiteY0" fmla="*/ 1431759 h 2983136"/>
              <a:gd name="connsiteX1" fmla="*/ 24245 w 4217709"/>
              <a:gd name="connsiteY1" fmla="*/ 1802463 h 2983136"/>
              <a:gd name="connsiteX2" fmla="*/ 205477 w 4217709"/>
              <a:gd name="connsiteY2" fmla="*/ 2272019 h 2983136"/>
              <a:gd name="connsiteX3" fmla="*/ 1993087 w 4217709"/>
              <a:gd name="connsiteY3" fmla="*/ 2906332 h 2983136"/>
              <a:gd name="connsiteX4" fmla="*/ 3764223 w 4217709"/>
              <a:gd name="connsiteY4" fmla="*/ 2881618 h 2983136"/>
              <a:gd name="connsiteX5" fmla="*/ 4093736 w 4217709"/>
              <a:gd name="connsiteY5" fmla="*/ 2090786 h 2983136"/>
              <a:gd name="connsiteX6" fmla="*/ 2009563 w 4217709"/>
              <a:gd name="connsiteY6" fmla="*/ 1860127 h 2983136"/>
              <a:gd name="connsiteX7" fmla="*/ 1095163 w 4217709"/>
              <a:gd name="connsiteY7" fmla="*/ 1415283 h 2983136"/>
              <a:gd name="connsiteX8" fmla="*/ 1309347 w 4217709"/>
              <a:gd name="connsiteY8" fmla="*/ 451456 h 2983136"/>
              <a:gd name="connsiteX9" fmla="*/ 913931 w 4217709"/>
              <a:gd name="connsiteY9" fmla="*/ 31327 h 2983136"/>
              <a:gd name="connsiteX10" fmla="*/ 394947 w 4217709"/>
              <a:gd name="connsiteY10" fmla="*/ 187846 h 2983136"/>
              <a:gd name="connsiteX11" fmla="*/ 73671 w 4217709"/>
              <a:gd name="connsiteY11" fmla="*/ 1431759 h 2983136"/>
              <a:gd name="connsiteX0" fmla="*/ 73671 w 4073043"/>
              <a:gd name="connsiteY0" fmla="*/ 1431759 h 2991301"/>
              <a:gd name="connsiteX1" fmla="*/ 24245 w 4073043"/>
              <a:gd name="connsiteY1" fmla="*/ 1802463 h 2991301"/>
              <a:gd name="connsiteX2" fmla="*/ 205477 w 4073043"/>
              <a:gd name="connsiteY2" fmla="*/ 2272019 h 2991301"/>
              <a:gd name="connsiteX3" fmla="*/ 1993087 w 4073043"/>
              <a:gd name="connsiteY3" fmla="*/ 2906332 h 2991301"/>
              <a:gd name="connsiteX4" fmla="*/ 3764223 w 4073043"/>
              <a:gd name="connsiteY4" fmla="*/ 2881618 h 2991301"/>
              <a:gd name="connsiteX5" fmla="*/ 3904266 w 4073043"/>
              <a:gd name="connsiteY5" fmla="*/ 1958981 h 2991301"/>
              <a:gd name="connsiteX6" fmla="*/ 2009563 w 4073043"/>
              <a:gd name="connsiteY6" fmla="*/ 1860127 h 2991301"/>
              <a:gd name="connsiteX7" fmla="*/ 1095163 w 4073043"/>
              <a:gd name="connsiteY7" fmla="*/ 1415283 h 2991301"/>
              <a:gd name="connsiteX8" fmla="*/ 1309347 w 4073043"/>
              <a:gd name="connsiteY8" fmla="*/ 451456 h 2991301"/>
              <a:gd name="connsiteX9" fmla="*/ 913931 w 4073043"/>
              <a:gd name="connsiteY9" fmla="*/ 31327 h 2991301"/>
              <a:gd name="connsiteX10" fmla="*/ 394947 w 4073043"/>
              <a:gd name="connsiteY10" fmla="*/ 187846 h 2991301"/>
              <a:gd name="connsiteX11" fmla="*/ 73671 w 4073043"/>
              <a:gd name="connsiteY11" fmla="*/ 1431759 h 299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73043" h="2991301">
                <a:moveTo>
                  <a:pt x="73671" y="1431759"/>
                </a:moveTo>
                <a:cubicBezTo>
                  <a:pt x="11887" y="1700862"/>
                  <a:pt x="2277" y="1662420"/>
                  <a:pt x="24245" y="1802463"/>
                </a:cubicBezTo>
                <a:cubicBezTo>
                  <a:pt x="46213" y="1942506"/>
                  <a:pt x="-122663" y="2088041"/>
                  <a:pt x="205477" y="2272019"/>
                </a:cubicBezTo>
                <a:cubicBezTo>
                  <a:pt x="533617" y="2455997"/>
                  <a:pt x="1399963" y="2804732"/>
                  <a:pt x="1993087" y="2906332"/>
                </a:cubicBezTo>
                <a:cubicBezTo>
                  <a:pt x="2586211" y="3007932"/>
                  <a:pt x="3445693" y="3039510"/>
                  <a:pt x="3764223" y="2881618"/>
                </a:cubicBezTo>
                <a:cubicBezTo>
                  <a:pt x="4082753" y="2723726"/>
                  <a:pt x="4196709" y="2129229"/>
                  <a:pt x="3904266" y="1958981"/>
                </a:cubicBezTo>
                <a:cubicBezTo>
                  <a:pt x="3611823" y="1788733"/>
                  <a:pt x="2477747" y="1950743"/>
                  <a:pt x="2009563" y="1860127"/>
                </a:cubicBezTo>
                <a:cubicBezTo>
                  <a:pt x="1541379" y="1769511"/>
                  <a:pt x="1211866" y="1650062"/>
                  <a:pt x="1095163" y="1415283"/>
                </a:cubicBezTo>
                <a:cubicBezTo>
                  <a:pt x="978460" y="1180504"/>
                  <a:pt x="1339552" y="682115"/>
                  <a:pt x="1309347" y="451456"/>
                </a:cubicBezTo>
                <a:cubicBezTo>
                  <a:pt x="1279142" y="220797"/>
                  <a:pt x="1066331" y="75262"/>
                  <a:pt x="913931" y="31327"/>
                </a:cubicBezTo>
                <a:cubicBezTo>
                  <a:pt x="761531" y="-12608"/>
                  <a:pt x="534990" y="-45559"/>
                  <a:pt x="394947" y="187846"/>
                </a:cubicBezTo>
                <a:cubicBezTo>
                  <a:pt x="254904" y="421251"/>
                  <a:pt x="135455" y="1162656"/>
                  <a:pt x="73671" y="1431759"/>
                </a:cubicBezTo>
                <a:close/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72897" y="4032971"/>
            <a:ext cx="612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0000FF"/>
                </a:solidFill>
              </a:rPr>
              <a:t>e</a:t>
            </a:r>
            <a:r>
              <a:rPr lang="en-US" sz="2800" baseline="-25000" dirty="0" smtClean="0">
                <a:solidFill>
                  <a:srgbClr val="0000F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0307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NVIDIA Tesla K20c (5GB mem)</a:t>
            </a:r>
          </a:p>
          <a:p>
            <a:r>
              <a:rPr lang="en-US" smtClean="0"/>
              <a:t>Intel Xeon E5-2620</a:t>
            </a:r>
          </a:p>
          <a:p>
            <a:r>
              <a:rPr lang="en-US" dirty="0" smtClean="0"/>
              <a:t>Reference sequential implementation of </a:t>
            </a:r>
            <a:r>
              <a:rPr lang="en-US" dirty="0" err="1" smtClean="0"/>
              <a:t>Mondriaan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478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</a:t>
            </a:r>
            <a:r>
              <a:rPr lang="en-US" sz="4000" dirty="0" smtClean="0"/>
              <a:t>long-tailed distribution</a:t>
            </a:r>
            <a:endParaRPr lang="en-US" sz="4000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650" y="2047216"/>
            <a:ext cx="4152900" cy="3508106"/>
          </a:xfrm>
          <a:prstGeom prst="rect">
            <a:avLst/>
          </a:prstGeom>
        </p:spPr>
      </p:pic>
      <p:pic>
        <p:nvPicPr>
          <p:cNvPr id="18" name="Content Placeholder 17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067300" y="1978760"/>
            <a:ext cx="3886200" cy="364501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02635" y="5623778"/>
            <a:ext cx="7757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Y-axis: # of </a:t>
            </a:r>
            <a:r>
              <a:rPr lang="en-US" sz="2400" dirty="0" err="1" smtClean="0"/>
              <a:t>nonzeros</a:t>
            </a:r>
            <a:r>
              <a:rPr lang="en-US" sz="2400" dirty="0" smtClean="0"/>
              <a:t> in columns, descending, log-scale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987638" y="2711769"/>
            <a:ext cx="2584362" cy="13849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GPU: 50 s</a:t>
            </a:r>
          </a:p>
          <a:p>
            <a:r>
              <a:rPr lang="en-US" sz="2800" dirty="0" smtClean="0"/>
              <a:t>Seq. : 811 s</a:t>
            </a:r>
          </a:p>
          <a:p>
            <a:r>
              <a:rPr lang="en-US" sz="2800" b="1" dirty="0" smtClean="0"/>
              <a:t>16 x speed-up</a:t>
            </a:r>
            <a:endParaRPr 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361853" y="2677883"/>
            <a:ext cx="2584362" cy="13849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GPU: 59 s</a:t>
            </a:r>
          </a:p>
          <a:p>
            <a:r>
              <a:rPr lang="en-US" sz="2800" dirty="0" smtClean="0"/>
              <a:t>Seq. : 877 s</a:t>
            </a:r>
          </a:p>
          <a:p>
            <a:r>
              <a:rPr lang="en-US" sz="2800" b="1" dirty="0" smtClean="0"/>
              <a:t>15 x speed-up</a:t>
            </a:r>
            <a:endParaRPr lang="en-US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646156" y="2049180"/>
            <a:ext cx="211788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wikipedia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68814" y="1978760"/>
            <a:ext cx="147348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flickr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2991" y="2450159"/>
            <a:ext cx="131361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Calibri" panose="020F0502020204030204" pitchFamily="34" charset="0"/>
              </a:rPr>
              <a:t>1.E+05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76775" y="2380039"/>
            <a:ext cx="122448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Calibri" panose="020F0502020204030204" pitchFamily="34" charset="0"/>
              </a:rPr>
              <a:t>1.E+04</a:t>
            </a:r>
          </a:p>
        </p:txBody>
      </p:sp>
    </p:spTree>
    <p:extLst>
      <p:ext uri="{BB962C8B-B14F-4D97-AF65-F5344CB8AC3E}">
        <p14:creationId xmlns:p14="http://schemas.microsoft.com/office/powerpoint/2010/main" val="196403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20674"/>
            <a:ext cx="8934094" cy="1325563"/>
          </a:xfrm>
        </p:spPr>
        <p:txBody>
          <a:bodyPr/>
          <a:lstStyle/>
          <a:p>
            <a:r>
              <a:rPr lang="en-US" dirty="0" smtClean="0"/>
              <a:t>Results: </a:t>
            </a:r>
            <a:r>
              <a:rPr lang="en-US" sz="4000" dirty="0" smtClean="0"/>
              <a:t>non-long-tailed distribution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6261" y="2257425"/>
            <a:ext cx="4278589" cy="3194748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9149" y="2257425"/>
            <a:ext cx="4230811" cy="32250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02635" y="5623778"/>
            <a:ext cx="7757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Y-axis: # of </a:t>
            </a:r>
            <a:r>
              <a:rPr lang="en-US" sz="2400" dirty="0" err="1" smtClean="0"/>
              <a:t>nonzeros</a:t>
            </a:r>
            <a:r>
              <a:rPr lang="en-US" sz="2400" dirty="0" smtClean="0"/>
              <a:t> in columns, descending, log-scale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193325" y="2865488"/>
            <a:ext cx="2040943" cy="13849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GPU: 146 s</a:t>
            </a:r>
          </a:p>
          <a:p>
            <a:r>
              <a:rPr lang="en-US" sz="2800" dirty="0" smtClean="0"/>
              <a:t>Seq. :  65 s</a:t>
            </a:r>
          </a:p>
          <a:p>
            <a:r>
              <a:rPr lang="en-US" sz="2800" b="1" dirty="0" smtClean="0"/>
              <a:t>0.45 x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471914" y="2905740"/>
            <a:ext cx="2105063" cy="13849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GPU: 626 s</a:t>
            </a:r>
          </a:p>
          <a:p>
            <a:r>
              <a:rPr lang="en-US" sz="2800" dirty="0" smtClean="0"/>
              <a:t>Seq. : 41 s</a:t>
            </a:r>
          </a:p>
          <a:p>
            <a:r>
              <a:rPr lang="en-US" sz="2800" b="1" dirty="0" smtClean="0"/>
              <a:t>0.07 x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473931" y="2224311"/>
            <a:ext cx="190308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stanford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28557" y="2210915"/>
            <a:ext cx="383630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stanford-berkeley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46722" y="2603878"/>
            <a:ext cx="118272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Calibri" panose="020F0502020204030204" pitchFamily="34" charset="0"/>
              </a:rPr>
              <a:t>1.E+03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80340" y="2605953"/>
            <a:ext cx="118272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Calibri" panose="020F0502020204030204" pitchFamily="34" charset="0"/>
              </a:rPr>
              <a:t>1.E+03</a:t>
            </a:r>
          </a:p>
        </p:txBody>
      </p:sp>
    </p:spTree>
    <p:extLst>
      <p:ext uri="{BB962C8B-B14F-4D97-AF65-F5344CB8AC3E}">
        <p14:creationId xmlns:p14="http://schemas.microsoft.com/office/powerpoint/2010/main" val="136483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ood speedup for data with </a:t>
            </a:r>
            <a:r>
              <a:rPr lang="en-US" b="1" dirty="0" smtClean="0"/>
              <a:t>long-tailed distribution of </a:t>
            </a:r>
            <a:r>
              <a:rPr lang="en-US" b="1" dirty="0" err="1" smtClean="0"/>
              <a:t>nonzeros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12765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ood speedup for data with </a:t>
            </a:r>
            <a:r>
              <a:rPr lang="en-US" b="1" dirty="0" smtClean="0"/>
              <a:t>long-tailed distribution of </a:t>
            </a:r>
            <a:r>
              <a:rPr lang="en-US" b="1" dirty="0" err="1" smtClean="0"/>
              <a:t>nonzeros</a:t>
            </a:r>
            <a:endParaRPr lang="en-US" b="1" dirty="0" smtClean="0"/>
          </a:p>
          <a:p>
            <a:r>
              <a:rPr lang="en-US" dirty="0" smtClean="0"/>
              <a:t>Synthetic data</a:t>
            </a:r>
          </a:p>
          <a:p>
            <a:pPr lvl="1"/>
            <a:r>
              <a:rPr lang="en-US" dirty="0" smtClean="0"/>
              <a:t>First 1,000 columns : 100,000 </a:t>
            </a:r>
            <a:r>
              <a:rPr lang="en-US" dirty="0" err="1" smtClean="0"/>
              <a:t>nonzeros</a:t>
            </a:r>
            <a:r>
              <a:rPr lang="en-US" dirty="0" smtClean="0"/>
              <a:t> each</a:t>
            </a:r>
          </a:p>
          <a:p>
            <a:pPr lvl="1"/>
            <a:r>
              <a:rPr lang="en-US" dirty="0" smtClean="0"/>
              <a:t>Next 699,000 columns : all zero</a:t>
            </a:r>
          </a:p>
          <a:p>
            <a:pPr lvl="1"/>
            <a:r>
              <a:rPr lang="en-US" dirty="0" smtClean="0"/>
              <a:t>Speedup: 123 x</a:t>
            </a:r>
          </a:p>
        </p:txBody>
      </p:sp>
    </p:spTree>
    <p:extLst>
      <p:ext uri="{BB962C8B-B14F-4D97-AF65-F5344CB8AC3E}">
        <p14:creationId xmlns:p14="http://schemas.microsoft.com/office/powerpoint/2010/main" val="403148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392" y="1837873"/>
            <a:ext cx="8499607" cy="4351338"/>
          </a:xfrm>
        </p:spPr>
        <p:txBody>
          <a:bodyPr/>
          <a:lstStyle/>
          <a:p>
            <a:r>
              <a:rPr lang="en-US" dirty="0"/>
              <a:t>Most nodes sparsely connected ( &lt;&lt; 32 edges)</a:t>
            </a:r>
          </a:p>
          <a:p>
            <a:r>
              <a:rPr lang="en-US" dirty="0"/>
              <a:t>Now: one warp, one instance of </a:t>
            </a:r>
            <a:r>
              <a:rPr lang="en-US" dirty="0" err="1"/>
              <a:t>Mondriaan</a:t>
            </a:r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523080" y="2900579"/>
            <a:ext cx="8620919" cy="3812827"/>
            <a:chOff x="523080" y="1943449"/>
            <a:chExt cx="8620919" cy="3812827"/>
          </a:xfrm>
        </p:grpSpPr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2520950" y="2630488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2892425" y="2630488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3263900" y="2630488"/>
              <a:ext cx="373063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3636963" y="2630488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4008438" y="2630488"/>
              <a:ext cx="373063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4381500" y="2630488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4752975" y="2630488"/>
              <a:ext cx="373063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5126038" y="2630488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2520950" y="3001963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2892425" y="3001963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3263900" y="3001963"/>
              <a:ext cx="373063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3636963" y="3001963"/>
              <a:ext cx="371475" cy="371475"/>
            </a:xfrm>
            <a:prstGeom prst="rect">
              <a:avLst/>
            </a:prstGeom>
            <a:solidFill>
              <a:srgbClr val="4D4D4D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4008438" y="3001963"/>
              <a:ext cx="373063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4381500" y="3001963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4752975" y="3001963"/>
              <a:ext cx="373063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5126038" y="3001963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2520950" y="3373438"/>
              <a:ext cx="371475" cy="373063"/>
            </a:xfrm>
            <a:prstGeom prst="rect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2892425" y="3373438"/>
              <a:ext cx="371475" cy="373063"/>
            </a:xfrm>
            <a:prstGeom prst="rect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3636963" y="3373438"/>
              <a:ext cx="371475" cy="373063"/>
            </a:xfrm>
            <a:prstGeom prst="rect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4008438" y="3373438"/>
              <a:ext cx="373063" cy="37306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4381500" y="3373438"/>
              <a:ext cx="371475" cy="373063"/>
            </a:xfrm>
            <a:prstGeom prst="rect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8"/>
            <p:cNvSpPr>
              <a:spLocks noChangeArrowheads="1"/>
            </p:cNvSpPr>
            <p:nvPr/>
          </p:nvSpPr>
          <p:spPr bwMode="auto">
            <a:xfrm>
              <a:off x="2520950" y="3746500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9"/>
            <p:cNvSpPr>
              <a:spLocks noChangeArrowheads="1"/>
            </p:cNvSpPr>
            <p:nvPr/>
          </p:nvSpPr>
          <p:spPr bwMode="auto">
            <a:xfrm>
              <a:off x="2892425" y="3746500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30"/>
            <p:cNvSpPr>
              <a:spLocks noChangeArrowheads="1"/>
            </p:cNvSpPr>
            <p:nvPr/>
          </p:nvSpPr>
          <p:spPr bwMode="auto">
            <a:xfrm>
              <a:off x="3263900" y="3746500"/>
              <a:ext cx="373063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31"/>
            <p:cNvSpPr>
              <a:spLocks noChangeArrowheads="1"/>
            </p:cNvSpPr>
            <p:nvPr/>
          </p:nvSpPr>
          <p:spPr bwMode="auto">
            <a:xfrm>
              <a:off x="3636963" y="3746500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32"/>
            <p:cNvSpPr>
              <a:spLocks noChangeArrowheads="1"/>
            </p:cNvSpPr>
            <p:nvPr/>
          </p:nvSpPr>
          <p:spPr bwMode="auto">
            <a:xfrm>
              <a:off x="4008438" y="3746500"/>
              <a:ext cx="373063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33"/>
            <p:cNvSpPr>
              <a:spLocks noChangeArrowheads="1"/>
            </p:cNvSpPr>
            <p:nvPr/>
          </p:nvSpPr>
          <p:spPr bwMode="auto">
            <a:xfrm>
              <a:off x="4381500" y="3746500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4"/>
            <p:cNvSpPr>
              <a:spLocks noChangeArrowheads="1"/>
            </p:cNvSpPr>
            <p:nvPr/>
          </p:nvSpPr>
          <p:spPr bwMode="auto">
            <a:xfrm>
              <a:off x="4752975" y="3746500"/>
              <a:ext cx="373063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35"/>
            <p:cNvSpPr>
              <a:spLocks noChangeArrowheads="1"/>
            </p:cNvSpPr>
            <p:nvPr/>
          </p:nvSpPr>
          <p:spPr bwMode="auto">
            <a:xfrm>
              <a:off x="5126038" y="3746500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6"/>
            <p:cNvSpPr>
              <a:spLocks noChangeArrowheads="1"/>
            </p:cNvSpPr>
            <p:nvPr/>
          </p:nvSpPr>
          <p:spPr bwMode="auto">
            <a:xfrm>
              <a:off x="2520950" y="4117975"/>
              <a:ext cx="371475" cy="37306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7"/>
            <p:cNvSpPr>
              <a:spLocks noChangeArrowheads="1"/>
            </p:cNvSpPr>
            <p:nvPr/>
          </p:nvSpPr>
          <p:spPr bwMode="auto">
            <a:xfrm>
              <a:off x="2892425" y="4117975"/>
              <a:ext cx="371475" cy="373063"/>
            </a:xfrm>
            <a:prstGeom prst="rect">
              <a:avLst/>
            </a:prstGeom>
            <a:solidFill>
              <a:srgbClr val="4D4D4D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8"/>
            <p:cNvSpPr>
              <a:spLocks noChangeArrowheads="1"/>
            </p:cNvSpPr>
            <p:nvPr/>
          </p:nvSpPr>
          <p:spPr bwMode="auto">
            <a:xfrm>
              <a:off x="3263900" y="4117975"/>
              <a:ext cx="373063" cy="37306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9"/>
            <p:cNvSpPr>
              <a:spLocks noChangeArrowheads="1"/>
            </p:cNvSpPr>
            <p:nvPr/>
          </p:nvSpPr>
          <p:spPr bwMode="auto">
            <a:xfrm>
              <a:off x="3636963" y="4117975"/>
              <a:ext cx="371475" cy="373063"/>
            </a:xfrm>
            <a:prstGeom prst="rect">
              <a:avLst/>
            </a:prstGeom>
            <a:solidFill>
              <a:srgbClr val="00A200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40"/>
            <p:cNvSpPr>
              <a:spLocks noChangeArrowheads="1"/>
            </p:cNvSpPr>
            <p:nvPr/>
          </p:nvSpPr>
          <p:spPr bwMode="auto">
            <a:xfrm>
              <a:off x="4008438" y="4117975"/>
              <a:ext cx="373063" cy="37306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41"/>
            <p:cNvSpPr>
              <a:spLocks noChangeArrowheads="1"/>
            </p:cNvSpPr>
            <p:nvPr/>
          </p:nvSpPr>
          <p:spPr bwMode="auto">
            <a:xfrm>
              <a:off x="4381500" y="4117975"/>
              <a:ext cx="371475" cy="37306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42"/>
            <p:cNvSpPr>
              <a:spLocks noChangeArrowheads="1"/>
            </p:cNvSpPr>
            <p:nvPr/>
          </p:nvSpPr>
          <p:spPr bwMode="auto">
            <a:xfrm>
              <a:off x="4752975" y="4117975"/>
              <a:ext cx="373063" cy="373063"/>
            </a:xfrm>
            <a:prstGeom prst="rect">
              <a:avLst/>
            </a:prstGeom>
            <a:solidFill>
              <a:srgbClr val="4D4D4D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43"/>
            <p:cNvSpPr>
              <a:spLocks noChangeArrowheads="1"/>
            </p:cNvSpPr>
            <p:nvPr/>
          </p:nvSpPr>
          <p:spPr bwMode="auto">
            <a:xfrm>
              <a:off x="5126038" y="4117975"/>
              <a:ext cx="371475" cy="37306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44"/>
            <p:cNvSpPr>
              <a:spLocks noChangeArrowheads="1"/>
            </p:cNvSpPr>
            <p:nvPr/>
          </p:nvSpPr>
          <p:spPr bwMode="auto">
            <a:xfrm>
              <a:off x="2520950" y="4491038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5"/>
            <p:cNvSpPr>
              <a:spLocks noChangeArrowheads="1"/>
            </p:cNvSpPr>
            <p:nvPr/>
          </p:nvSpPr>
          <p:spPr bwMode="auto">
            <a:xfrm>
              <a:off x="2892425" y="4491038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46"/>
            <p:cNvSpPr>
              <a:spLocks noChangeArrowheads="1"/>
            </p:cNvSpPr>
            <p:nvPr/>
          </p:nvSpPr>
          <p:spPr bwMode="auto">
            <a:xfrm>
              <a:off x="3263900" y="4491038"/>
              <a:ext cx="373063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7"/>
            <p:cNvSpPr>
              <a:spLocks noChangeArrowheads="1"/>
            </p:cNvSpPr>
            <p:nvPr/>
          </p:nvSpPr>
          <p:spPr bwMode="auto">
            <a:xfrm>
              <a:off x="3636963" y="4491038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8"/>
            <p:cNvSpPr>
              <a:spLocks noChangeArrowheads="1"/>
            </p:cNvSpPr>
            <p:nvPr/>
          </p:nvSpPr>
          <p:spPr bwMode="auto">
            <a:xfrm>
              <a:off x="4008438" y="4491038"/>
              <a:ext cx="373063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9"/>
            <p:cNvSpPr>
              <a:spLocks noChangeArrowheads="1"/>
            </p:cNvSpPr>
            <p:nvPr/>
          </p:nvSpPr>
          <p:spPr bwMode="auto">
            <a:xfrm>
              <a:off x="4381500" y="4491038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50"/>
            <p:cNvSpPr>
              <a:spLocks noChangeArrowheads="1"/>
            </p:cNvSpPr>
            <p:nvPr/>
          </p:nvSpPr>
          <p:spPr bwMode="auto">
            <a:xfrm>
              <a:off x="4752975" y="4491038"/>
              <a:ext cx="373063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51"/>
            <p:cNvSpPr>
              <a:spLocks noChangeArrowheads="1"/>
            </p:cNvSpPr>
            <p:nvPr/>
          </p:nvSpPr>
          <p:spPr bwMode="auto">
            <a:xfrm>
              <a:off x="5126038" y="4491038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2"/>
            <p:cNvSpPr>
              <a:spLocks noChangeArrowheads="1"/>
            </p:cNvSpPr>
            <p:nvPr/>
          </p:nvSpPr>
          <p:spPr bwMode="auto">
            <a:xfrm>
              <a:off x="2520950" y="4862513"/>
              <a:ext cx="371475" cy="373063"/>
            </a:xfrm>
            <a:prstGeom prst="rect">
              <a:avLst/>
            </a:prstGeom>
            <a:solidFill>
              <a:srgbClr val="0000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53"/>
            <p:cNvSpPr>
              <a:spLocks noChangeArrowheads="1"/>
            </p:cNvSpPr>
            <p:nvPr/>
          </p:nvSpPr>
          <p:spPr bwMode="auto">
            <a:xfrm>
              <a:off x="2892425" y="4862513"/>
              <a:ext cx="371475" cy="37306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54"/>
            <p:cNvSpPr>
              <a:spLocks noChangeArrowheads="1"/>
            </p:cNvSpPr>
            <p:nvPr/>
          </p:nvSpPr>
          <p:spPr bwMode="auto">
            <a:xfrm>
              <a:off x="3263900" y="4862513"/>
              <a:ext cx="373063" cy="37306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55"/>
            <p:cNvSpPr>
              <a:spLocks noChangeArrowheads="1"/>
            </p:cNvSpPr>
            <p:nvPr/>
          </p:nvSpPr>
          <p:spPr bwMode="auto">
            <a:xfrm>
              <a:off x="3636963" y="4862513"/>
              <a:ext cx="371475" cy="373063"/>
            </a:xfrm>
            <a:prstGeom prst="rect">
              <a:avLst/>
            </a:prstGeom>
            <a:solidFill>
              <a:srgbClr val="0000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56"/>
            <p:cNvSpPr>
              <a:spLocks noChangeArrowheads="1"/>
            </p:cNvSpPr>
            <p:nvPr/>
          </p:nvSpPr>
          <p:spPr bwMode="auto">
            <a:xfrm>
              <a:off x="4008438" y="4862513"/>
              <a:ext cx="373063" cy="37306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57"/>
            <p:cNvSpPr>
              <a:spLocks noChangeArrowheads="1"/>
            </p:cNvSpPr>
            <p:nvPr/>
          </p:nvSpPr>
          <p:spPr bwMode="auto">
            <a:xfrm>
              <a:off x="4381500" y="4862513"/>
              <a:ext cx="371475" cy="37306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58"/>
            <p:cNvSpPr>
              <a:spLocks noChangeArrowheads="1"/>
            </p:cNvSpPr>
            <p:nvPr/>
          </p:nvSpPr>
          <p:spPr bwMode="auto">
            <a:xfrm>
              <a:off x="4752975" y="4862513"/>
              <a:ext cx="373063" cy="37306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59"/>
            <p:cNvSpPr>
              <a:spLocks noChangeArrowheads="1"/>
            </p:cNvSpPr>
            <p:nvPr/>
          </p:nvSpPr>
          <p:spPr bwMode="auto">
            <a:xfrm>
              <a:off x="5126038" y="4862513"/>
              <a:ext cx="371475" cy="37306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60"/>
            <p:cNvSpPr>
              <a:spLocks noChangeArrowheads="1"/>
            </p:cNvSpPr>
            <p:nvPr/>
          </p:nvSpPr>
          <p:spPr bwMode="auto">
            <a:xfrm>
              <a:off x="2520950" y="5235575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61"/>
            <p:cNvSpPr>
              <a:spLocks noChangeArrowheads="1"/>
            </p:cNvSpPr>
            <p:nvPr/>
          </p:nvSpPr>
          <p:spPr bwMode="auto">
            <a:xfrm>
              <a:off x="2892425" y="5235575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62"/>
            <p:cNvSpPr>
              <a:spLocks noChangeArrowheads="1"/>
            </p:cNvSpPr>
            <p:nvPr/>
          </p:nvSpPr>
          <p:spPr bwMode="auto">
            <a:xfrm>
              <a:off x="3263900" y="5235575"/>
              <a:ext cx="373063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63"/>
            <p:cNvSpPr>
              <a:spLocks noChangeArrowheads="1"/>
            </p:cNvSpPr>
            <p:nvPr/>
          </p:nvSpPr>
          <p:spPr bwMode="auto">
            <a:xfrm>
              <a:off x="3636963" y="5235575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64"/>
            <p:cNvSpPr>
              <a:spLocks noChangeArrowheads="1"/>
            </p:cNvSpPr>
            <p:nvPr/>
          </p:nvSpPr>
          <p:spPr bwMode="auto">
            <a:xfrm>
              <a:off x="4008438" y="5235575"/>
              <a:ext cx="373063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65"/>
            <p:cNvSpPr>
              <a:spLocks noChangeArrowheads="1"/>
            </p:cNvSpPr>
            <p:nvPr/>
          </p:nvSpPr>
          <p:spPr bwMode="auto">
            <a:xfrm>
              <a:off x="4381500" y="5235575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6"/>
            <p:cNvSpPr>
              <a:spLocks noChangeArrowheads="1"/>
            </p:cNvSpPr>
            <p:nvPr/>
          </p:nvSpPr>
          <p:spPr bwMode="auto">
            <a:xfrm>
              <a:off x="4752975" y="5235575"/>
              <a:ext cx="373063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7"/>
            <p:cNvSpPr>
              <a:spLocks noChangeArrowheads="1"/>
            </p:cNvSpPr>
            <p:nvPr/>
          </p:nvSpPr>
          <p:spPr bwMode="auto">
            <a:xfrm>
              <a:off x="5126038" y="5235575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8"/>
            <p:cNvSpPr>
              <a:spLocks noEditPoints="1"/>
            </p:cNvSpPr>
            <p:nvPr/>
          </p:nvSpPr>
          <p:spPr bwMode="auto">
            <a:xfrm>
              <a:off x="1924050" y="2724150"/>
              <a:ext cx="98425" cy="127000"/>
            </a:xfrm>
            <a:custGeom>
              <a:avLst/>
              <a:gdLst>
                <a:gd name="T0" fmla="*/ 142 w 142"/>
                <a:gd name="T1" fmla="*/ 135 h 181"/>
                <a:gd name="T2" fmla="*/ 135 w 142"/>
                <a:gd name="T3" fmla="*/ 129 h 181"/>
                <a:gd name="T4" fmla="*/ 130 w 142"/>
                <a:gd name="T5" fmla="*/ 133 h 181"/>
                <a:gd name="T6" fmla="*/ 58 w 142"/>
                <a:gd name="T7" fmla="*/ 172 h 181"/>
                <a:gd name="T8" fmla="*/ 28 w 142"/>
                <a:gd name="T9" fmla="*/ 128 h 181"/>
                <a:gd name="T10" fmla="*/ 34 w 142"/>
                <a:gd name="T11" fmla="*/ 84 h 181"/>
                <a:gd name="T12" fmla="*/ 50 w 142"/>
                <a:gd name="T13" fmla="*/ 84 h 181"/>
                <a:gd name="T14" fmla="*/ 108 w 142"/>
                <a:gd name="T15" fmla="*/ 76 h 181"/>
                <a:gd name="T16" fmla="*/ 140 w 142"/>
                <a:gd name="T17" fmla="*/ 34 h 181"/>
                <a:gd name="T18" fmla="*/ 99 w 142"/>
                <a:gd name="T19" fmla="*/ 0 h 181"/>
                <a:gd name="T20" fmla="*/ 0 w 142"/>
                <a:gd name="T21" fmla="*/ 111 h 181"/>
                <a:gd name="T22" fmla="*/ 57 w 142"/>
                <a:gd name="T23" fmla="*/ 181 h 181"/>
                <a:gd name="T24" fmla="*/ 142 w 142"/>
                <a:gd name="T25" fmla="*/ 135 h 181"/>
                <a:gd name="T26" fmla="*/ 124 w 142"/>
                <a:gd name="T27" fmla="*/ 33 h 181"/>
                <a:gd name="T28" fmla="*/ 45 w 142"/>
                <a:gd name="T29" fmla="*/ 76 h 181"/>
                <a:gd name="T30" fmla="*/ 37 w 142"/>
                <a:gd name="T31" fmla="*/ 76 h 181"/>
                <a:gd name="T32" fmla="*/ 99 w 142"/>
                <a:gd name="T33" fmla="*/ 9 h 181"/>
                <a:gd name="T34" fmla="*/ 124 w 142"/>
                <a:gd name="T35" fmla="*/ 3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81">
                  <a:moveTo>
                    <a:pt x="142" y="135"/>
                  </a:moveTo>
                  <a:cubicBezTo>
                    <a:pt x="142" y="133"/>
                    <a:pt x="138" y="129"/>
                    <a:pt x="135" y="129"/>
                  </a:cubicBezTo>
                  <a:cubicBezTo>
                    <a:pt x="134" y="129"/>
                    <a:pt x="133" y="129"/>
                    <a:pt x="130" y="133"/>
                  </a:cubicBezTo>
                  <a:cubicBezTo>
                    <a:pt x="100" y="171"/>
                    <a:pt x="65" y="172"/>
                    <a:pt x="58" y="172"/>
                  </a:cubicBezTo>
                  <a:cubicBezTo>
                    <a:pt x="32" y="172"/>
                    <a:pt x="28" y="144"/>
                    <a:pt x="28" y="128"/>
                  </a:cubicBezTo>
                  <a:cubicBezTo>
                    <a:pt x="28" y="113"/>
                    <a:pt x="32" y="95"/>
                    <a:pt x="34" y="84"/>
                  </a:cubicBezTo>
                  <a:lnTo>
                    <a:pt x="50" y="84"/>
                  </a:lnTo>
                  <a:cubicBezTo>
                    <a:pt x="62" y="84"/>
                    <a:pt x="89" y="83"/>
                    <a:pt x="108" y="76"/>
                  </a:cubicBezTo>
                  <a:cubicBezTo>
                    <a:pt x="140" y="63"/>
                    <a:pt x="140" y="37"/>
                    <a:pt x="140" y="34"/>
                  </a:cubicBezTo>
                  <a:cubicBezTo>
                    <a:pt x="140" y="16"/>
                    <a:pt x="125" y="0"/>
                    <a:pt x="99" y="0"/>
                  </a:cubicBezTo>
                  <a:cubicBezTo>
                    <a:pt x="57" y="0"/>
                    <a:pt x="0" y="40"/>
                    <a:pt x="0" y="111"/>
                  </a:cubicBezTo>
                  <a:cubicBezTo>
                    <a:pt x="0" y="147"/>
                    <a:pt x="19" y="181"/>
                    <a:pt x="57" y="181"/>
                  </a:cubicBezTo>
                  <a:cubicBezTo>
                    <a:pt x="108" y="181"/>
                    <a:pt x="142" y="141"/>
                    <a:pt x="142" y="135"/>
                  </a:cubicBezTo>
                  <a:close/>
                  <a:moveTo>
                    <a:pt x="124" y="33"/>
                  </a:moveTo>
                  <a:cubicBezTo>
                    <a:pt x="124" y="76"/>
                    <a:pt x="58" y="76"/>
                    <a:pt x="45" y="76"/>
                  </a:cubicBezTo>
                  <a:lnTo>
                    <a:pt x="37" y="76"/>
                  </a:lnTo>
                  <a:cubicBezTo>
                    <a:pt x="54" y="10"/>
                    <a:pt x="95" y="9"/>
                    <a:pt x="99" y="9"/>
                  </a:cubicBezTo>
                  <a:cubicBezTo>
                    <a:pt x="115" y="9"/>
                    <a:pt x="124" y="20"/>
                    <a:pt x="124" y="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9"/>
            <p:cNvSpPr>
              <a:spLocks noEditPoints="1"/>
            </p:cNvSpPr>
            <p:nvPr/>
          </p:nvSpPr>
          <p:spPr bwMode="auto">
            <a:xfrm>
              <a:off x="2028825" y="2782888"/>
              <a:ext cx="74613" cy="125413"/>
            </a:xfrm>
            <a:custGeom>
              <a:avLst/>
              <a:gdLst>
                <a:gd name="T0" fmla="*/ 109 w 109"/>
                <a:gd name="T1" fmla="*/ 90 h 179"/>
                <a:gd name="T2" fmla="*/ 99 w 109"/>
                <a:gd name="T3" fmla="*/ 29 h 179"/>
                <a:gd name="T4" fmla="*/ 55 w 109"/>
                <a:gd name="T5" fmla="*/ 0 h 179"/>
                <a:gd name="T6" fmla="*/ 10 w 109"/>
                <a:gd name="T7" fmla="*/ 31 h 179"/>
                <a:gd name="T8" fmla="*/ 0 w 109"/>
                <a:gd name="T9" fmla="*/ 90 h 179"/>
                <a:gd name="T10" fmla="*/ 12 w 109"/>
                <a:gd name="T11" fmla="*/ 152 h 179"/>
                <a:gd name="T12" fmla="*/ 55 w 109"/>
                <a:gd name="T13" fmla="*/ 179 h 179"/>
                <a:gd name="T14" fmla="*/ 100 w 109"/>
                <a:gd name="T15" fmla="*/ 148 h 179"/>
                <a:gd name="T16" fmla="*/ 109 w 109"/>
                <a:gd name="T17" fmla="*/ 90 h 179"/>
                <a:gd name="T18" fmla="*/ 88 w 109"/>
                <a:gd name="T19" fmla="*/ 86 h 179"/>
                <a:gd name="T20" fmla="*/ 85 w 109"/>
                <a:gd name="T21" fmla="*/ 140 h 179"/>
                <a:gd name="T22" fmla="*/ 55 w 109"/>
                <a:gd name="T23" fmla="*/ 173 h 179"/>
                <a:gd name="T24" fmla="*/ 24 w 109"/>
                <a:gd name="T25" fmla="*/ 141 h 179"/>
                <a:gd name="T26" fmla="*/ 21 w 109"/>
                <a:gd name="T27" fmla="*/ 86 h 179"/>
                <a:gd name="T28" fmla="*/ 24 w 109"/>
                <a:gd name="T29" fmla="*/ 39 h 179"/>
                <a:gd name="T30" fmla="*/ 55 w 109"/>
                <a:gd name="T31" fmla="*/ 5 h 179"/>
                <a:gd name="T32" fmla="*/ 85 w 109"/>
                <a:gd name="T33" fmla="*/ 36 h 179"/>
                <a:gd name="T34" fmla="*/ 88 w 109"/>
                <a:gd name="T35" fmla="*/ 8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9" h="179">
                  <a:moveTo>
                    <a:pt x="109" y="90"/>
                  </a:moveTo>
                  <a:cubicBezTo>
                    <a:pt x="109" y="69"/>
                    <a:pt x="108" y="48"/>
                    <a:pt x="99" y="29"/>
                  </a:cubicBezTo>
                  <a:cubicBezTo>
                    <a:pt x="87" y="4"/>
                    <a:pt x="66" y="0"/>
                    <a:pt x="55" y="0"/>
                  </a:cubicBezTo>
                  <a:cubicBezTo>
                    <a:pt x="39" y="0"/>
                    <a:pt x="20" y="6"/>
                    <a:pt x="10" y="31"/>
                  </a:cubicBezTo>
                  <a:cubicBezTo>
                    <a:pt x="1" y="49"/>
                    <a:pt x="0" y="69"/>
                    <a:pt x="0" y="90"/>
                  </a:cubicBezTo>
                  <a:cubicBezTo>
                    <a:pt x="0" y="109"/>
                    <a:pt x="1" y="133"/>
                    <a:pt x="12" y="152"/>
                  </a:cubicBezTo>
                  <a:cubicBezTo>
                    <a:pt x="23" y="173"/>
                    <a:pt x="42" y="179"/>
                    <a:pt x="55" y="179"/>
                  </a:cubicBezTo>
                  <a:cubicBezTo>
                    <a:pt x="69" y="179"/>
                    <a:pt x="88" y="173"/>
                    <a:pt x="100" y="148"/>
                  </a:cubicBezTo>
                  <a:cubicBezTo>
                    <a:pt x="108" y="130"/>
                    <a:pt x="109" y="110"/>
                    <a:pt x="109" y="90"/>
                  </a:cubicBezTo>
                  <a:close/>
                  <a:moveTo>
                    <a:pt x="88" y="86"/>
                  </a:moveTo>
                  <a:cubicBezTo>
                    <a:pt x="88" y="106"/>
                    <a:pt x="88" y="124"/>
                    <a:pt x="85" y="140"/>
                  </a:cubicBezTo>
                  <a:cubicBezTo>
                    <a:pt x="81" y="165"/>
                    <a:pt x="66" y="173"/>
                    <a:pt x="55" y="173"/>
                  </a:cubicBezTo>
                  <a:cubicBezTo>
                    <a:pt x="44" y="173"/>
                    <a:pt x="29" y="166"/>
                    <a:pt x="24" y="141"/>
                  </a:cubicBezTo>
                  <a:cubicBezTo>
                    <a:pt x="21" y="126"/>
                    <a:pt x="21" y="102"/>
                    <a:pt x="21" y="86"/>
                  </a:cubicBezTo>
                  <a:cubicBezTo>
                    <a:pt x="21" y="70"/>
                    <a:pt x="21" y="53"/>
                    <a:pt x="24" y="39"/>
                  </a:cubicBezTo>
                  <a:cubicBezTo>
                    <a:pt x="29" y="8"/>
                    <a:pt x="48" y="5"/>
                    <a:pt x="55" y="5"/>
                  </a:cubicBezTo>
                  <a:cubicBezTo>
                    <a:pt x="63" y="5"/>
                    <a:pt x="80" y="10"/>
                    <a:pt x="85" y="36"/>
                  </a:cubicBezTo>
                  <a:cubicBezTo>
                    <a:pt x="88" y="50"/>
                    <a:pt x="88" y="70"/>
                    <a:pt x="88" y="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70"/>
            <p:cNvSpPr>
              <a:spLocks noEditPoints="1"/>
            </p:cNvSpPr>
            <p:nvPr/>
          </p:nvSpPr>
          <p:spPr bwMode="auto">
            <a:xfrm>
              <a:off x="1924050" y="3098800"/>
              <a:ext cx="98425" cy="125413"/>
            </a:xfrm>
            <a:custGeom>
              <a:avLst/>
              <a:gdLst>
                <a:gd name="T0" fmla="*/ 142 w 142"/>
                <a:gd name="T1" fmla="*/ 135 h 181"/>
                <a:gd name="T2" fmla="*/ 135 w 142"/>
                <a:gd name="T3" fmla="*/ 129 h 181"/>
                <a:gd name="T4" fmla="*/ 130 w 142"/>
                <a:gd name="T5" fmla="*/ 133 h 181"/>
                <a:gd name="T6" fmla="*/ 58 w 142"/>
                <a:gd name="T7" fmla="*/ 173 h 181"/>
                <a:gd name="T8" fmla="*/ 28 w 142"/>
                <a:gd name="T9" fmla="*/ 129 h 181"/>
                <a:gd name="T10" fmla="*/ 34 w 142"/>
                <a:gd name="T11" fmla="*/ 85 h 181"/>
                <a:gd name="T12" fmla="*/ 50 w 142"/>
                <a:gd name="T13" fmla="*/ 85 h 181"/>
                <a:gd name="T14" fmla="*/ 108 w 142"/>
                <a:gd name="T15" fmla="*/ 76 h 181"/>
                <a:gd name="T16" fmla="*/ 140 w 142"/>
                <a:gd name="T17" fmla="*/ 34 h 181"/>
                <a:gd name="T18" fmla="*/ 99 w 142"/>
                <a:gd name="T19" fmla="*/ 0 h 181"/>
                <a:gd name="T20" fmla="*/ 0 w 142"/>
                <a:gd name="T21" fmla="*/ 111 h 181"/>
                <a:gd name="T22" fmla="*/ 57 w 142"/>
                <a:gd name="T23" fmla="*/ 181 h 181"/>
                <a:gd name="T24" fmla="*/ 142 w 142"/>
                <a:gd name="T25" fmla="*/ 135 h 181"/>
                <a:gd name="T26" fmla="*/ 124 w 142"/>
                <a:gd name="T27" fmla="*/ 33 h 181"/>
                <a:gd name="T28" fmla="*/ 45 w 142"/>
                <a:gd name="T29" fmla="*/ 76 h 181"/>
                <a:gd name="T30" fmla="*/ 37 w 142"/>
                <a:gd name="T31" fmla="*/ 76 h 181"/>
                <a:gd name="T32" fmla="*/ 99 w 142"/>
                <a:gd name="T33" fmla="*/ 9 h 181"/>
                <a:gd name="T34" fmla="*/ 124 w 142"/>
                <a:gd name="T35" fmla="*/ 3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81">
                  <a:moveTo>
                    <a:pt x="142" y="135"/>
                  </a:moveTo>
                  <a:cubicBezTo>
                    <a:pt x="142" y="133"/>
                    <a:pt x="138" y="129"/>
                    <a:pt x="135" y="129"/>
                  </a:cubicBezTo>
                  <a:cubicBezTo>
                    <a:pt x="134" y="129"/>
                    <a:pt x="133" y="129"/>
                    <a:pt x="130" y="133"/>
                  </a:cubicBezTo>
                  <a:cubicBezTo>
                    <a:pt x="100" y="171"/>
                    <a:pt x="65" y="173"/>
                    <a:pt x="58" y="173"/>
                  </a:cubicBezTo>
                  <a:cubicBezTo>
                    <a:pt x="32" y="173"/>
                    <a:pt x="28" y="144"/>
                    <a:pt x="28" y="129"/>
                  </a:cubicBezTo>
                  <a:cubicBezTo>
                    <a:pt x="28" y="113"/>
                    <a:pt x="32" y="95"/>
                    <a:pt x="34" y="85"/>
                  </a:cubicBezTo>
                  <a:lnTo>
                    <a:pt x="50" y="85"/>
                  </a:lnTo>
                  <a:cubicBezTo>
                    <a:pt x="62" y="85"/>
                    <a:pt x="89" y="83"/>
                    <a:pt x="108" y="76"/>
                  </a:cubicBezTo>
                  <a:cubicBezTo>
                    <a:pt x="140" y="63"/>
                    <a:pt x="140" y="37"/>
                    <a:pt x="140" y="34"/>
                  </a:cubicBezTo>
                  <a:cubicBezTo>
                    <a:pt x="140" y="16"/>
                    <a:pt x="125" y="0"/>
                    <a:pt x="99" y="0"/>
                  </a:cubicBezTo>
                  <a:cubicBezTo>
                    <a:pt x="57" y="0"/>
                    <a:pt x="0" y="41"/>
                    <a:pt x="0" y="111"/>
                  </a:cubicBezTo>
                  <a:cubicBezTo>
                    <a:pt x="0" y="147"/>
                    <a:pt x="19" y="181"/>
                    <a:pt x="57" y="181"/>
                  </a:cubicBezTo>
                  <a:cubicBezTo>
                    <a:pt x="108" y="181"/>
                    <a:pt x="142" y="141"/>
                    <a:pt x="142" y="135"/>
                  </a:cubicBezTo>
                  <a:close/>
                  <a:moveTo>
                    <a:pt x="124" y="33"/>
                  </a:moveTo>
                  <a:cubicBezTo>
                    <a:pt x="124" y="76"/>
                    <a:pt x="58" y="76"/>
                    <a:pt x="45" y="76"/>
                  </a:cubicBezTo>
                  <a:lnTo>
                    <a:pt x="37" y="76"/>
                  </a:lnTo>
                  <a:cubicBezTo>
                    <a:pt x="54" y="10"/>
                    <a:pt x="95" y="9"/>
                    <a:pt x="99" y="9"/>
                  </a:cubicBezTo>
                  <a:cubicBezTo>
                    <a:pt x="115" y="9"/>
                    <a:pt x="124" y="20"/>
                    <a:pt x="124" y="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71"/>
            <p:cNvSpPr>
              <a:spLocks/>
            </p:cNvSpPr>
            <p:nvPr/>
          </p:nvSpPr>
          <p:spPr bwMode="auto">
            <a:xfrm>
              <a:off x="2036763" y="3157538"/>
              <a:ext cx="60325" cy="120650"/>
            </a:xfrm>
            <a:custGeom>
              <a:avLst/>
              <a:gdLst>
                <a:gd name="T0" fmla="*/ 86 w 86"/>
                <a:gd name="T1" fmla="*/ 173 h 173"/>
                <a:gd name="T2" fmla="*/ 86 w 86"/>
                <a:gd name="T3" fmla="*/ 165 h 173"/>
                <a:gd name="T4" fmla="*/ 77 w 86"/>
                <a:gd name="T5" fmla="*/ 165 h 173"/>
                <a:gd name="T6" fmla="*/ 53 w 86"/>
                <a:gd name="T7" fmla="*/ 152 h 173"/>
                <a:gd name="T8" fmla="*/ 53 w 86"/>
                <a:gd name="T9" fmla="*/ 7 h 173"/>
                <a:gd name="T10" fmla="*/ 47 w 86"/>
                <a:gd name="T11" fmla="*/ 0 h 173"/>
                <a:gd name="T12" fmla="*/ 0 w 86"/>
                <a:gd name="T13" fmla="*/ 16 h 173"/>
                <a:gd name="T14" fmla="*/ 0 w 86"/>
                <a:gd name="T15" fmla="*/ 25 h 173"/>
                <a:gd name="T16" fmla="*/ 34 w 86"/>
                <a:gd name="T17" fmla="*/ 18 h 173"/>
                <a:gd name="T18" fmla="*/ 34 w 86"/>
                <a:gd name="T19" fmla="*/ 152 h 173"/>
                <a:gd name="T20" fmla="*/ 10 w 86"/>
                <a:gd name="T21" fmla="*/ 165 h 173"/>
                <a:gd name="T22" fmla="*/ 1 w 86"/>
                <a:gd name="T23" fmla="*/ 165 h 173"/>
                <a:gd name="T24" fmla="*/ 1 w 86"/>
                <a:gd name="T25" fmla="*/ 173 h 173"/>
                <a:gd name="T26" fmla="*/ 44 w 86"/>
                <a:gd name="T27" fmla="*/ 172 h 173"/>
                <a:gd name="T28" fmla="*/ 86 w 86"/>
                <a:gd name="T2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173">
                  <a:moveTo>
                    <a:pt x="86" y="173"/>
                  </a:moveTo>
                  <a:lnTo>
                    <a:pt x="86" y="165"/>
                  </a:lnTo>
                  <a:lnTo>
                    <a:pt x="77" y="165"/>
                  </a:lnTo>
                  <a:cubicBezTo>
                    <a:pt x="54" y="165"/>
                    <a:pt x="53" y="162"/>
                    <a:pt x="53" y="152"/>
                  </a:cubicBezTo>
                  <a:lnTo>
                    <a:pt x="53" y="7"/>
                  </a:lnTo>
                  <a:cubicBezTo>
                    <a:pt x="53" y="0"/>
                    <a:pt x="53" y="0"/>
                    <a:pt x="47" y="0"/>
                  </a:cubicBezTo>
                  <a:cubicBezTo>
                    <a:pt x="31" y="16"/>
                    <a:pt x="8" y="16"/>
                    <a:pt x="0" y="16"/>
                  </a:cubicBezTo>
                  <a:lnTo>
                    <a:pt x="0" y="25"/>
                  </a:lnTo>
                  <a:cubicBezTo>
                    <a:pt x="5" y="25"/>
                    <a:pt x="20" y="25"/>
                    <a:pt x="34" y="18"/>
                  </a:cubicBezTo>
                  <a:lnTo>
                    <a:pt x="34" y="152"/>
                  </a:lnTo>
                  <a:cubicBezTo>
                    <a:pt x="34" y="162"/>
                    <a:pt x="33" y="165"/>
                    <a:pt x="10" y="165"/>
                  </a:cubicBezTo>
                  <a:lnTo>
                    <a:pt x="1" y="165"/>
                  </a:lnTo>
                  <a:lnTo>
                    <a:pt x="1" y="173"/>
                  </a:lnTo>
                  <a:cubicBezTo>
                    <a:pt x="11" y="172"/>
                    <a:pt x="33" y="172"/>
                    <a:pt x="44" y="172"/>
                  </a:cubicBezTo>
                  <a:cubicBezTo>
                    <a:pt x="54" y="172"/>
                    <a:pt x="77" y="172"/>
                    <a:pt x="86" y="1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72"/>
            <p:cNvSpPr>
              <a:spLocks noEditPoints="1"/>
            </p:cNvSpPr>
            <p:nvPr/>
          </p:nvSpPr>
          <p:spPr bwMode="auto">
            <a:xfrm>
              <a:off x="1924050" y="3470275"/>
              <a:ext cx="98425" cy="127000"/>
            </a:xfrm>
            <a:custGeom>
              <a:avLst/>
              <a:gdLst>
                <a:gd name="T0" fmla="*/ 142 w 142"/>
                <a:gd name="T1" fmla="*/ 135 h 181"/>
                <a:gd name="T2" fmla="*/ 135 w 142"/>
                <a:gd name="T3" fmla="*/ 128 h 181"/>
                <a:gd name="T4" fmla="*/ 130 w 142"/>
                <a:gd name="T5" fmla="*/ 133 h 181"/>
                <a:gd name="T6" fmla="*/ 58 w 142"/>
                <a:gd name="T7" fmla="*/ 172 h 181"/>
                <a:gd name="T8" fmla="*/ 28 w 142"/>
                <a:gd name="T9" fmla="*/ 128 h 181"/>
                <a:gd name="T10" fmla="*/ 34 w 142"/>
                <a:gd name="T11" fmla="*/ 84 h 181"/>
                <a:gd name="T12" fmla="*/ 50 w 142"/>
                <a:gd name="T13" fmla="*/ 84 h 181"/>
                <a:gd name="T14" fmla="*/ 108 w 142"/>
                <a:gd name="T15" fmla="*/ 75 h 181"/>
                <a:gd name="T16" fmla="*/ 140 w 142"/>
                <a:gd name="T17" fmla="*/ 34 h 181"/>
                <a:gd name="T18" fmla="*/ 99 w 142"/>
                <a:gd name="T19" fmla="*/ 0 h 181"/>
                <a:gd name="T20" fmla="*/ 0 w 142"/>
                <a:gd name="T21" fmla="*/ 111 h 181"/>
                <a:gd name="T22" fmla="*/ 57 w 142"/>
                <a:gd name="T23" fmla="*/ 181 h 181"/>
                <a:gd name="T24" fmla="*/ 142 w 142"/>
                <a:gd name="T25" fmla="*/ 135 h 181"/>
                <a:gd name="T26" fmla="*/ 124 w 142"/>
                <a:gd name="T27" fmla="*/ 33 h 181"/>
                <a:gd name="T28" fmla="*/ 45 w 142"/>
                <a:gd name="T29" fmla="*/ 75 h 181"/>
                <a:gd name="T30" fmla="*/ 37 w 142"/>
                <a:gd name="T31" fmla="*/ 75 h 181"/>
                <a:gd name="T32" fmla="*/ 99 w 142"/>
                <a:gd name="T33" fmla="*/ 8 h 181"/>
                <a:gd name="T34" fmla="*/ 124 w 142"/>
                <a:gd name="T35" fmla="*/ 3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81">
                  <a:moveTo>
                    <a:pt x="142" y="135"/>
                  </a:moveTo>
                  <a:cubicBezTo>
                    <a:pt x="142" y="133"/>
                    <a:pt x="138" y="128"/>
                    <a:pt x="135" y="128"/>
                  </a:cubicBezTo>
                  <a:cubicBezTo>
                    <a:pt x="134" y="128"/>
                    <a:pt x="133" y="129"/>
                    <a:pt x="130" y="133"/>
                  </a:cubicBezTo>
                  <a:cubicBezTo>
                    <a:pt x="100" y="170"/>
                    <a:pt x="65" y="172"/>
                    <a:pt x="58" y="172"/>
                  </a:cubicBezTo>
                  <a:cubicBezTo>
                    <a:pt x="32" y="172"/>
                    <a:pt x="28" y="144"/>
                    <a:pt x="28" y="128"/>
                  </a:cubicBezTo>
                  <a:cubicBezTo>
                    <a:pt x="28" y="113"/>
                    <a:pt x="32" y="95"/>
                    <a:pt x="34" y="84"/>
                  </a:cubicBezTo>
                  <a:lnTo>
                    <a:pt x="50" y="84"/>
                  </a:lnTo>
                  <a:cubicBezTo>
                    <a:pt x="62" y="84"/>
                    <a:pt x="89" y="83"/>
                    <a:pt x="108" y="75"/>
                  </a:cubicBezTo>
                  <a:cubicBezTo>
                    <a:pt x="140" y="62"/>
                    <a:pt x="140" y="36"/>
                    <a:pt x="140" y="34"/>
                  </a:cubicBezTo>
                  <a:cubicBezTo>
                    <a:pt x="140" y="15"/>
                    <a:pt x="125" y="0"/>
                    <a:pt x="99" y="0"/>
                  </a:cubicBezTo>
                  <a:cubicBezTo>
                    <a:pt x="57" y="0"/>
                    <a:pt x="0" y="40"/>
                    <a:pt x="0" y="111"/>
                  </a:cubicBezTo>
                  <a:cubicBezTo>
                    <a:pt x="0" y="147"/>
                    <a:pt x="19" y="181"/>
                    <a:pt x="57" y="181"/>
                  </a:cubicBezTo>
                  <a:cubicBezTo>
                    <a:pt x="108" y="181"/>
                    <a:pt x="142" y="141"/>
                    <a:pt x="142" y="135"/>
                  </a:cubicBezTo>
                  <a:close/>
                  <a:moveTo>
                    <a:pt x="124" y="33"/>
                  </a:moveTo>
                  <a:cubicBezTo>
                    <a:pt x="124" y="75"/>
                    <a:pt x="58" y="75"/>
                    <a:pt x="45" y="75"/>
                  </a:cubicBezTo>
                  <a:lnTo>
                    <a:pt x="37" y="75"/>
                  </a:lnTo>
                  <a:cubicBezTo>
                    <a:pt x="54" y="10"/>
                    <a:pt x="95" y="8"/>
                    <a:pt x="99" y="8"/>
                  </a:cubicBezTo>
                  <a:cubicBezTo>
                    <a:pt x="115" y="8"/>
                    <a:pt x="124" y="19"/>
                    <a:pt x="124" y="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3"/>
            <p:cNvSpPr>
              <a:spLocks/>
            </p:cNvSpPr>
            <p:nvPr/>
          </p:nvSpPr>
          <p:spPr bwMode="auto">
            <a:xfrm>
              <a:off x="2030413" y="3529013"/>
              <a:ext cx="73025" cy="120650"/>
            </a:xfrm>
            <a:custGeom>
              <a:avLst/>
              <a:gdLst>
                <a:gd name="T0" fmla="*/ 104 w 104"/>
                <a:gd name="T1" fmla="*/ 128 h 173"/>
                <a:gd name="T2" fmla="*/ 97 w 104"/>
                <a:gd name="T3" fmla="*/ 128 h 173"/>
                <a:gd name="T4" fmla="*/ 91 w 104"/>
                <a:gd name="T5" fmla="*/ 151 h 173"/>
                <a:gd name="T6" fmla="*/ 67 w 104"/>
                <a:gd name="T7" fmla="*/ 153 h 173"/>
                <a:gd name="T8" fmla="*/ 20 w 104"/>
                <a:gd name="T9" fmla="*/ 153 h 173"/>
                <a:gd name="T10" fmla="*/ 47 w 104"/>
                <a:gd name="T11" fmla="*/ 127 h 173"/>
                <a:gd name="T12" fmla="*/ 104 w 104"/>
                <a:gd name="T13" fmla="*/ 51 h 173"/>
                <a:gd name="T14" fmla="*/ 48 w 104"/>
                <a:gd name="T15" fmla="*/ 0 h 173"/>
                <a:gd name="T16" fmla="*/ 0 w 104"/>
                <a:gd name="T17" fmla="*/ 47 h 173"/>
                <a:gd name="T18" fmla="*/ 14 w 104"/>
                <a:gd name="T19" fmla="*/ 62 h 173"/>
                <a:gd name="T20" fmla="*/ 27 w 104"/>
                <a:gd name="T21" fmla="*/ 48 h 173"/>
                <a:gd name="T22" fmla="*/ 13 w 104"/>
                <a:gd name="T23" fmla="*/ 35 h 173"/>
                <a:gd name="T24" fmla="*/ 10 w 104"/>
                <a:gd name="T25" fmla="*/ 35 h 173"/>
                <a:gd name="T26" fmla="*/ 45 w 104"/>
                <a:gd name="T27" fmla="*/ 8 h 173"/>
                <a:gd name="T28" fmla="*/ 80 w 104"/>
                <a:gd name="T29" fmla="*/ 51 h 173"/>
                <a:gd name="T30" fmla="*/ 53 w 104"/>
                <a:gd name="T31" fmla="*/ 108 h 173"/>
                <a:gd name="T32" fmla="*/ 3 w 104"/>
                <a:gd name="T33" fmla="*/ 164 h 173"/>
                <a:gd name="T34" fmla="*/ 0 w 104"/>
                <a:gd name="T35" fmla="*/ 173 h 173"/>
                <a:gd name="T36" fmla="*/ 96 w 104"/>
                <a:gd name="T37" fmla="*/ 173 h 173"/>
                <a:gd name="T38" fmla="*/ 104 w 104"/>
                <a:gd name="T39" fmla="*/ 12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4" h="173">
                  <a:moveTo>
                    <a:pt x="104" y="128"/>
                  </a:moveTo>
                  <a:lnTo>
                    <a:pt x="97" y="128"/>
                  </a:lnTo>
                  <a:cubicBezTo>
                    <a:pt x="96" y="136"/>
                    <a:pt x="94" y="147"/>
                    <a:pt x="91" y="151"/>
                  </a:cubicBezTo>
                  <a:cubicBezTo>
                    <a:pt x="89" y="153"/>
                    <a:pt x="72" y="153"/>
                    <a:pt x="67" y="153"/>
                  </a:cubicBezTo>
                  <a:lnTo>
                    <a:pt x="20" y="153"/>
                  </a:lnTo>
                  <a:lnTo>
                    <a:pt x="47" y="127"/>
                  </a:lnTo>
                  <a:cubicBezTo>
                    <a:pt x="88" y="91"/>
                    <a:pt x="104" y="77"/>
                    <a:pt x="104" y="51"/>
                  </a:cubicBezTo>
                  <a:cubicBezTo>
                    <a:pt x="104" y="21"/>
                    <a:pt x="80" y="0"/>
                    <a:pt x="48" y="0"/>
                  </a:cubicBezTo>
                  <a:cubicBezTo>
                    <a:pt x="19" y="0"/>
                    <a:pt x="0" y="24"/>
                    <a:pt x="0" y="47"/>
                  </a:cubicBezTo>
                  <a:cubicBezTo>
                    <a:pt x="0" y="62"/>
                    <a:pt x="13" y="62"/>
                    <a:pt x="14" y="62"/>
                  </a:cubicBezTo>
                  <a:cubicBezTo>
                    <a:pt x="18" y="62"/>
                    <a:pt x="27" y="59"/>
                    <a:pt x="27" y="48"/>
                  </a:cubicBezTo>
                  <a:cubicBezTo>
                    <a:pt x="27" y="41"/>
                    <a:pt x="22" y="35"/>
                    <a:pt x="13" y="35"/>
                  </a:cubicBezTo>
                  <a:cubicBezTo>
                    <a:pt x="11" y="35"/>
                    <a:pt x="11" y="35"/>
                    <a:pt x="10" y="35"/>
                  </a:cubicBezTo>
                  <a:cubicBezTo>
                    <a:pt x="16" y="18"/>
                    <a:pt x="30" y="8"/>
                    <a:pt x="45" y="8"/>
                  </a:cubicBezTo>
                  <a:cubicBezTo>
                    <a:pt x="69" y="8"/>
                    <a:pt x="80" y="29"/>
                    <a:pt x="80" y="51"/>
                  </a:cubicBezTo>
                  <a:cubicBezTo>
                    <a:pt x="80" y="71"/>
                    <a:pt x="67" y="92"/>
                    <a:pt x="53" y="108"/>
                  </a:cubicBezTo>
                  <a:lnTo>
                    <a:pt x="3" y="164"/>
                  </a:lnTo>
                  <a:cubicBezTo>
                    <a:pt x="0" y="167"/>
                    <a:pt x="0" y="167"/>
                    <a:pt x="0" y="173"/>
                  </a:cubicBezTo>
                  <a:lnTo>
                    <a:pt x="96" y="173"/>
                  </a:lnTo>
                  <a:lnTo>
                    <a:pt x="104" y="1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4"/>
            <p:cNvSpPr>
              <a:spLocks noEditPoints="1"/>
            </p:cNvSpPr>
            <p:nvPr/>
          </p:nvSpPr>
          <p:spPr bwMode="auto">
            <a:xfrm>
              <a:off x="1924050" y="3840163"/>
              <a:ext cx="98425" cy="127000"/>
            </a:xfrm>
            <a:custGeom>
              <a:avLst/>
              <a:gdLst>
                <a:gd name="T0" fmla="*/ 142 w 142"/>
                <a:gd name="T1" fmla="*/ 135 h 181"/>
                <a:gd name="T2" fmla="*/ 135 w 142"/>
                <a:gd name="T3" fmla="*/ 129 h 181"/>
                <a:gd name="T4" fmla="*/ 130 w 142"/>
                <a:gd name="T5" fmla="*/ 133 h 181"/>
                <a:gd name="T6" fmla="*/ 58 w 142"/>
                <a:gd name="T7" fmla="*/ 172 h 181"/>
                <a:gd name="T8" fmla="*/ 28 w 142"/>
                <a:gd name="T9" fmla="*/ 128 h 181"/>
                <a:gd name="T10" fmla="*/ 34 w 142"/>
                <a:gd name="T11" fmla="*/ 84 h 181"/>
                <a:gd name="T12" fmla="*/ 50 w 142"/>
                <a:gd name="T13" fmla="*/ 84 h 181"/>
                <a:gd name="T14" fmla="*/ 108 w 142"/>
                <a:gd name="T15" fmla="*/ 76 h 181"/>
                <a:gd name="T16" fmla="*/ 140 w 142"/>
                <a:gd name="T17" fmla="*/ 34 h 181"/>
                <a:gd name="T18" fmla="*/ 99 w 142"/>
                <a:gd name="T19" fmla="*/ 0 h 181"/>
                <a:gd name="T20" fmla="*/ 0 w 142"/>
                <a:gd name="T21" fmla="*/ 111 h 181"/>
                <a:gd name="T22" fmla="*/ 57 w 142"/>
                <a:gd name="T23" fmla="*/ 181 h 181"/>
                <a:gd name="T24" fmla="*/ 142 w 142"/>
                <a:gd name="T25" fmla="*/ 135 h 181"/>
                <a:gd name="T26" fmla="*/ 124 w 142"/>
                <a:gd name="T27" fmla="*/ 33 h 181"/>
                <a:gd name="T28" fmla="*/ 45 w 142"/>
                <a:gd name="T29" fmla="*/ 76 h 181"/>
                <a:gd name="T30" fmla="*/ 37 w 142"/>
                <a:gd name="T31" fmla="*/ 76 h 181"/>
                <a:gd name="T32" fmla="*/ 99 w 142"/>
                <a:gd name="T33" fmla="*/ 9 h 181"/>
                <a:gd name="T34" fmla="*/ 124 w 142"/>
                <a:gd name="T35" fmla="*/ 3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81">
                  <a:moveTo>
                    <a:pt x="142" y="135"/>
                  </a:moveTo>
                  <a:cubicBezTo>
                    <a:pt x="142" y="133"/>
                    <a:pt x="138" y="129"/>
                    <a:pt x="135" y="129"/>
                  </a:cubicBezTo>
                  <a:cubicBezTo>
                    <a:pt x="134" y="129"/>
                    <a:pt x="133" y="129"/>
                    <a:pt x="130" y="133"/>
                  </a:cubicBezTo>
                  <a:cubicBezTo>
                    <a:pt x="100" y="171"/>
                    <a:pt x="65" y="172"/>
                    <a:pt x="58" y="172"/>
                  </a:cubicBezTo>
                  <a:cubicBezTo>
                    <a:pt x="32" y="172"/>
                    <a:pt x="28" y="144"/>
                    <a:pt x="28" y="128"/>
                  </a:cubicBezTo>
                  <a:cubicBezTo>
                    <a:pt x="28" y="113"/>
                    <a:pt x="32" y="95"/>
                    <a:pt x="34" y="84"/>
                  </a:cubicBezTo>
                  <a:lnTo>
                    <a:pt x="50" y="84"/>
                  </a:lnTo>
                  <a:cubicBezTo>
                    <a:pt x="62" y="84"/>
                    <a:pt x="89" y="83"/>
                    <a:pt x="108" y="76"/>
                  </a:cubicBezTo>
                  <a:cubicBezTo>
                    <a:pt x="140" y="63"/>
                    <a:pt x="140" y="37"/>
                    <a:pt x="140" y="34"/>
                  </a:cubicBezTo>
                  <a:cubicBezTo>
                    <a:pt x="140" y="16"/>
                    <a:pt x="125" y="0"/>
                    <a:pt x="99" y="0"/>
                  </a:cubicBezTo>
                  <a:cubicBezTo>
                    <a:pt x="57" y="0"/>
                    <a:pt x="0" y="40"/>
                    <a:pt x="0" y="111"/>
                  </a:cubicBezTo>
                  <a:cubicBezTo>
                    <a:pt x="0" y="147"/>
                    <a:pt x="19" y="181"/>
                    <a:pt x="57" y="181"/>
                  </a:cubicBezTo>
                  <a:cubicBezTo>
                    <a:pt x="108" y="181"/>
                    <a:pt x="142" y="141"/>
                    <a:pt x="142" y="135"/>
                  </a:cubicBezTo>
                  <a:close/>
                  <a:moveTo>
                    <a:pt x="124" y="33"/>
                  </a:moveTo>
                  <a:cubicBezTo>
                    <a:pt x="124" y="76"/>
                    <a:pt x="58" y="76"/>
                    <a:pt x="45" y="76"/>
                  </a:cubicBezTo>
                  <a:lnTo>
                    <a:pt x="37" y="76"/>
                  </a:lnTo>
                  <a:cubicBezTo>
                    <a:pt x="54" y="10"/>
                    <a:pt x="95" y="9"/>
                    <a:pt x="99" y="9"/>
                  </a:cubicBezTo>
                  <a:cubicBezTo>
                    <a:pt x="115" y="9"/>
                    <a:pt x="124" y="20"/>
                    <a:pt x="124" y="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5"/>
            <p:cNvSpPr>
              <a:spLocks/>
            </p:cNvSpPr>
            <p:nvPr/>
          </p:nvSpPr>
          <p:spPr bwMode="auto">
            <a:xfrm>
              <a:off x="2028825" y="3898900"/>
              <a:ext cx="74613" cy="125413"/>
            </a:xfrm>
            <a:custGeom>
              <a:avLst/>
              <a:gdLst>
                <a:gd name="T0" fmla="*/ 108 w 108"/>
                <a:gd name="T1" fmla="*/ 128 h 179"/>
                <a:gd name="T2" fmla="*/ 64 w 108"/>
                <a:gd name="T3" fmla="*/ 81 h 179"/>
                <a:gd name="T4" fmla="*/ 101 w 108"/>
                <a:gd name="T5" fmla="*/ 36 h 179"/>
                <a:gd name="T6" fmla="*/ 53 w 108"/>
                <a:gd name="T7" fmla="*/ 0 h 179"/>
                <a:gd name="T8" fmla="*/ 7 w 108"/>
                <a:gd name="T9" fmla="*/ 35 h 179"/>
                <a:gd name="T10" fmla="*/ 20 w 108"/>
                <a:gd name="T11" fmla="*/ 49 h 179"/>
                <a:gd name="T12" fmla="*/ 33 w 108"/>
                <a:gd name="T13" fmla="*/ 35 h 179"/>
                <a:gd name="T14" fmla="*/ 17 w 108"/>
                <a:gd name="T15" fmla="*/ 22 h 179"/>
                <a:gd name="T16" fmla="*/ 52 w 108"/>
                <a:gd name="T17" fmla="*/ 6 h 179"/>
                <a:gd name="T18" fmla="*/ 77 w 108"/>
                <a:gd name="T19" fmla="*/ 35 h 179"/>
                <a:gd name="T20" fmla="*/ 69 w 108"/>
                <a:gd name="T21" fmla="*/ 65 h 179"/>
                <a:gd name="T22" fmla="*/ 46 w 108"/>
                <a:gd name="T23" fmla="*/ 78 h 179"/>
                <a:gd name="T24" fmla="*/ 36 w 108"/>
                <a:gd name="T25" fmla="*/ 79 h 179"/>
                <a:gd name="T26" fmla="*/ 32 w 108"/>
                <a:gd name="T27" fmla="*/ 82 h 179"/>
                <a:gd name="T28" fmla="*/ 38 w 108"/>
                <a:gd name="T29" fmla="*/ 85 h 179"/>
                <a:gd name="T30" fmla="*/ 50 w 108"/>
                <a:gd name="T31" fmla="*/ 85 h 179"/>
                <a:gd name="T32" fmla="*/ 81 w 108"/>
                <a:gd name="T33" fmla="*/ 128 h 179"/>
                <a:gd name="T34" fmla="*/ 51 w 108"/>
                <a:gd name="T35" fmla="*/ 171 h 179"/>
                <a:gd name="T36" fmla="*/ 12 w 108"/>
                <a:gd name="T37" fmla="*/ 151 h 179"/>
                <a:gd name="T38" fmla="*/ 29 w 108"/>
                <a:gd name="T39" fmla="*/ 137 h 179"/>
                <a:gd name="T40" fmla="*/ 14 w 108"/>
                <a:gd name="T41" fmla="*/ 123 h 179"/>
                <a:gd name="T42" fmla="*/ 0 w 108"/>
                <a:gd name="T43" fmla="*/ 138 h 179"/>
                <a:gd name="T44" fmla="*/ 52 w 108"/>
                <a:gd name="T45" fmla="*/ 179 h 179"/>
                <a:gd name="T46" fmla="*/ 108 w 108"/>
                <a:gd name="T47" fmla="*/ 12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8" h="179">
                  <a:moveTo>
                    <a:pt x="108" y="128"/>
                  </a:moveTo>
                  <a:cubicBezTo>
                    <a:pt x="108" y="107"/>
                    <a:pt x="91" y="87"/>
                    <a:pt x="64" y="81"/>
                  </a:cubicBezTo>
                  <a:cubicBezTo>
                    <a:pt x="85" y="74"/>
                    <a:pt x="101" y="56"/>
                    <a:pt x="101" y="36"/>
                  </a:cubicBezTo>
                  <a:cubicBezTo>
                    <a:pt x="101" y="14"/>
                    <a:pt x="78" y="0"/>
                    <a:pt x="53" y="0"/>
                  </a:cubicBezTo>
                  <a:cubicBezTo>
                    <a:pt x="26" y="0"/>
                    <a:pt x="7" y="15"/>
                    <a:pt x="7" y="35"/>
                  </a:cubicBezTo>
                  <a:cubicBezTo>
                    <a:pt x="7" y="44"/>
                    <a:pt x="12" y="49"/>
                    <a:pt x="20" y="49"/>
                  </a:cubicBezTo>
                  <a:cubicBezTo>
                    <a:pt x="28" y="49"/>
                    <a:pt x="33" y="43"/>
                    <a:pt x="33" y="35"/>
                  </a:cubicBezTo>
                  <a:cubicBezTo>
                    <a:pt x="33" y="22"/>
                    <a:pt x="21" y="22"/>
                    <a:pt x="17" y="22"/>
                  </a:cubicBezTo>
                  <a:cubicBezTo>
                    <a:pt x="25" y="10"/>
                    <a:pt x="42" y="6"/>
                    <a:pt x="52" y="6"/>
                  </a:cubicBezTo>
                  <a:cubicBezTo>
                    <a:pt x="62" y="6"/>
                    <a:pt x="77" y="12"/>
                    <a:pt x="77" y="35"/>
                  </a:cubicBezTo>
                  <a:cubicBezTo>
                    <a:pt x="77" y="38"/>
                    <a:pt x="76" y="53"/>
                    <a:pt x="69" y="65"/>
                  </a:cubicBezTo>
                  <a:cubicBezTo>
                    <a:pt x="62" y="77"/>
                    <a:pt x="53" y="78"/>
                    <a:pt x="46" y="78"/>
                  </a:cubicBezTo>
                  <a:cubicBezTo>
                    <a:pt x="44" y="79"/>
                    <a:pt x="38" y="79"/>
                    <a:pt x="36" y="79"/>
                  </a:cubicBezTo>
                  <a:cubicBezTo>
                    <a:pt x="34" y="79"/>
                    <a:pt x="32" y="80"/>
                    <a:pt x="32" y="82"/>
                  </a:cubicBezTo>
                  <a:cubicBezTo>
                    <a:pt x="32" y="85"/>
                    <a:pt x="34" y="85"/>
                    <a:pt x="38" y="85"/>
                  </a:cubicBezTo>
                  <a:lnTo>
                    <a:pt x="50" y="85"/>
                  </a:lnTo>
                  <a:cubicBezTo>
                    <a:pt x="71" y="85"/>
                    <a:pt x="81" y="103"/>
                    <a:pt x="81" y="128"/>
                  </a:cubicBezTo>
                  <a:cubicBezTo>
                    <a:pt x="81" y="164"/>
                    <a:pt x="63" y="171"/>
                    <a:pt x="51" y="171"/>
                  </a:cubicBezTo>
                  <a:cubicBezTo>
                    <a:pt x="40" y="171"/>
                    <a:pt x="21" y="167"/>
                    <a:pt x="12" y="151"/>
                  </a:cubicBezTo>
                  <a:cubicBezTo>
                    <a:pt x="21" y="153"/>
                    <a:pt x="29" y="147"/>
                    <a:pt x="29" y="137"/>
                  </a:cubicBezTo>
                  <a:cubicBezTo>
                    <a:pt x="29" y="128"/>
                    <a:pt x="22" y="123"/>
                    <a:pt x="14" y="123"/>
                  </a:cubicBezTo>
                  <a:cubicBezTo>
                    <a:pt x="8" y="123"/>
                    <a:pt x="0" y="126"/>
                    <a:pt x="0" y="138"/>
                  </a:cubicBezTo>
                  <a:cubicBezTo>
                    <a:pt x="0" y="161"/>
                    <a:pt x="24" y="179"/>
                    <a:pt x="52" y="179"/>
                  </a:cubicBezTo>
                  <a:cubicBezTo>
                    <a:pt x="84" y="179"/>
                    <a:pt x="108" y="155"/>
                    <a:pt x="108" y="1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6"/>
            <p:cNvSpPr>
              <a:spLocks noEditPoints="1"/>
            </p:cNvSpPr>
            <p:nvPr/>
          </p:nvSpPr>
          <p:spPr bwMode="auto">
            <a:xfrm>
              <a:off x="1924050" y="4214813"/>
              <a:ext cx="98425" cy="127000"/>
            </a:xfrm>
            <a:custGeom>
              <a:avLst/>
              <a:gdLst>
                <a:gd name="T0" fmla="*/ 142 w 142"/>
                <a:gd name="T1" fmla="*/ 135 h 181"/>
                <a:gd name="T2" fmla="*/ 135 w 142"/>
                <a:gd name="T3" fmla="*/ 129 h 181"/>
                <a:gd name="T4" fmla="*/ 130 w 142"/>
                <a:gd name="T5" fmla="*/ 133 h 181"/>
                <a:gd name="T6" fmla="*/ 58 w 142"/>
                <a:gd name="T7" fmla="*/ 173 h 181"/>
                <a:gd name="T8" fmla="*/ 28 w 142"/>
                <a:gd name="T9" fmla="*/ 129 h 181"/>
                <a:gd name="T10" fmla="*/ 34 w 142"/>
                <a:gd name="T11" fmla="*/ 85 h 181"/>
                <a:gd name="T12" fmla="*/ 50 w 142"/>
                <a:gd name="T13" fmla="*/ 85 h 181"/>
                <a:gd name="T14" fmla="*/ 108 w 142"/>
                <a:gd name="T15" fmla="*/ 76 h 181"/>
                <a:gd name="T16" fmla="*/ 140 w 142"/>
                <a:gd name="T17" fmla="*/ 34 h 181"/>
                <a:gd name="T18" fmla="*/ 99 w 142"/>
                <a:gd name="T19" fmla="*/ 0 h 181"/>
                <a:gd name="T20" fmla="*/ 0 w 142"/>
                <a:gd name="T21" fmla="*/ 111 h 181"/>
                <a:gd name="T22" fmla="*/ 57 w 142"/>
                <a:gd name="T23" fmla="*/ 181 h 181"/>
                <a:gd name="T24" fmla="*/ 142 w 142"/>
                <a:gd name="T25" fmla="*/ 135 h 181"/>
                <a:gd name="T26" fmla="*/ 124 w 142"/>
                <a:gd name="T27" fmla="*/ 33 h 181"/>
                <a:gd name="T28" fmla="*/ 45 w 142"/>
                <a:gd name="T29" fmla="*/ 76 h 181"/>
                <a:gd name="T30" fmla="*/ 37 w 142"/>
                <a:gd name="T31" fmla="*/ 76 h 181"/>
                <a:gd name="T32" fmla="*/ 99 w 142"/>
                <a:gd name="T33" fmla="*/ 9 h 181"/>
                <a:gd name="T34" fmla="*/ 124 w 142"/>
                <a:gd name="T35" fmla="*/ 3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81">
                  <a:moveTo>
                    <a:pt x="142" y="135"/>
                  </a:moveTo>
                  <a:cubicBezTo>
                    <a:pt x="142" y="133"/>
                    <a:pt x="138" y="129"/>
                    <a:pt x="135" y="129"/>
                  </a:cubicBezTo>
                  <a:cubicBezTo>
                    <a:pt x="134" y="129"/>
                    <a:pt x="133" y="129"/>
                    <a:pt x="130" y="133"/>
                  </a:cubicBezTo>
                  <a:cubicBezTo>
                    <a:pt x="100" y="171"/>
                    <a:pt x="65" y="173"/>
                    <a:pt x="58" y="173"/>
                  </a:cubicBezTo>
                  <a:cubicBezTo>
                    <a:pt x="32" y="173"/>
                    <a:pt x="28" y="144"/>
                    <a:pt x="28" y="129"/>
                  </a:cubicBezTo>
                  <a:cubicBezTo>
                    <a:pt x="28" y="113"/>
                    <a:pt x="32" y="95"/>
                    <a:pt x="34" y="85"/>
                  </a:cubicBezTo>
                  <a:lnTo>
                    <a:pt x="50" y="85"/>
                  </a:lnTo>
                  <a:cubicBezTo>
                    <a:pt x="62" y="85"/>
                    <a:pt x="89" y="83"/>
                    <a:pt x="108" y="76"/>
                  </a:cubicBezTo>
                  <a:cubicBezTo>
                    <a:pt x="140" y="63"/>
                    <a:pt x="140" y="37"/>
                    <a:pt x="140" y="34"/>
                  </a:cubicBezTo>
                  <a:cubicBezTo>
                    <a:pt x="140" y="16"/>
                    <a:pt x="125" y="0"/>
                    <a:pt x="99" y="0"/>
                  </a:cubicBezTo>
                  <a:cubicBezTo>
                    <a:pt x="57" y="0"/>
                    <a:pt x="0" y="41"/>
                    <a:pt x="0" y="111"/>
                  </a:cubicBezTo>
                  <a:cubicBezTo>
                    <a:pt x="0" y="147"/>
                    <a:pt x="19" y="181"/>
                    <a:pt x="57" y="181"/>
                  </a:cubicBezTo>
                  <a:cubicBezTo>
                    <a:pt x="108" y="181"/>
                    <a:pt x="142" y="141"/>
                    <a:pt x="142" y="135"/>
                  </a:cubicBezTo>
                  <a:close/>
                  <a:moveTo>
                    <a:pt x="124" y="33"/>
                  </a:moveTo>
                  <a:cubicBezTo>
                    <a:pt x="124" y="76"/>
                    <a:pt x="58" y="76"/>
                    <a:pt x="45" y="76"/>
                  </a:cubicBezTo>
                  <a:lnTo>
                    <a:pt x="37" y="76"/>
                  </a:lnTo>
                  <a:cubicBezTo>
                    <a:pt x="54" y="10"/>
                    <a:pt x="95" y="9"/>
                    <a:pt x="99" y="9"/>
                  </a:cubicBezTo>
                  <a:cubicBezTo>
                    <a:pt x="115" y="9"/>
                    <a:pt x="124" y="20"/>
                    <a:pt x="124" y="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7"/>
            <p:cNvSpPr>
              <a:spLocks noEditPoints="1"/>
            </p:cNvSpPr>
            <p:nvPr/>
          </p:nvSpPr>
          <p:spPr bwMode="auto">
            <a:xfrm>
              <a:off x="2025650" y="4271963"/>
              <a:ext cx="80963" cy="122238"/>
            </a:xfrm>
            <a:custGeom>
              <a:avLst/>
              <a:gdLst>
                <a:gd name="T0" fmla="*/ 115 w 115"/>
                <a:gd name="T1" fmla="*/ 133 h 176"/>
                <a:gd name="T2" fmla="*/ 115 w 115"/>
                <a:gd name="T3" fmla="*/ 125 h 176"/>
                <a:gd name="T4" fmla="*/ 89 w 115"/>
                <a:gd name="T5" fmla="*/ 125 h 176"/>
                <a:gd name="T6" fmla="*/ 89 w 115"/>
                <a:gd name="T7" fmla="*/ 7 h 176"/>
                <a:gd name="T8" fmla="*/ 85 w 115"/>
                <a:gd name="T9" fmla="*/ 0 h 176"/>
                <a:gd name="T10" fmla="*/ 80 w 115"/>
                <a:gd name="T11" fmla="*/ 3 h 176"/>
                <a:gd name="T12" fmla="*/ 0 w 115"/>
                <a:gd name="T13" fmla="*/ 125 h 176"/>
                <a:gd name="T14" fmla="*/ 0 w 115"/>
                <a:gd name="T15" fmla="*/ 133 h 176"/>
                <a:gd name="T16" fmla="*/ 69 w 115"/>
                <a:gd name="T17" fmla="*/ 133 h 176"/>
                <a:gd name="T18" fmla="*/ 69 w 115"/>
                <a:gd name="T19" fmla="*/ 156 h 176"/>
                <a:gd name="T20" fmla="*/ 49 w 115"/>
                <a:gd name="T21" fmla="*/ 168 h 176"/>
                <a:gd name="T22" fmla="*/ 44 w 115"/>
                <a:gd name="T23" fmla="*/ 168 h 176"/>
                <a:gd name="T24" fmla="*/ 44 w 115"/>
                <a:gd name="T25" fmla="*/ 176 h 176"/>
                <a:gd name="T26" fmla="*/ 79 w 115"/>
                <a:gd name="T27" fmla="*/ 175 h 176"/>
                <a:gd name="T28" fmla="*/ 114 w 115"/>
                <a:gd name="T29" fmla="*/ 176 h 176"/>
                <a:gd name="T30" fmla="*/ 114 w 115"/>
                <a:gd name="T31" fmla="*/ 168 h 176"/>
                <a:gd name="T32" fmla="*/ 109 w 115"/>
                <a:gd name="T33" fmla="*/ 168 h 176"/>
                <a:gd name="T34" fmla="*/ 89 w 115"/>
                <a:gd name="T35" fmla="*/ 156 h 176"/>
                <a:gd name="T36" fmla="*/ 89 w 115"/>
                <a:gd name="T37" fmla="*/ 133 h 176"/>
                <a:gd name="T38" fmla="*/ 115 w 115"/>
                <a:gd name="T39" fmla="*/ 133 h 176"/>
                <a:gd name="T40" fmla="*/ 71 w 115"/>
                <a:gd name="T41" fmla="*/ 125 h 176"/>
                <a:gd name="T42" fmla="*/ 7 w 115"/>
                <a:gd name="T43" fmla="*/ 125 h 176"/>
                <a:gd name="T44" fmla="*/ 71 w 115"/>
                <a:gd name="T45" fmla="*/ 28 h 176"/>
                <a:gd name="T46" fmla="*/ 71 w 115"/>
                <a:gd name="T47" fmla="*/ 12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5" h="176">
                  <a:moveTo>
                    <a:pt x="115" y="133"/>
                  </a:moveTo>
                  <a:lnTo>
                    <a:pt x="115" y="125"/>
                  </a:lnTo>
                  <a:lnTo>
                    <a:pt x="89" y="125"/>
                  </a:lnTo>
                  <a:lnTo>
                    <a:pt x="89" y="7"/>
                  </a:lnTo>
                  <a:cubicBezTo>
                    <a:pt x="89" y="2"/>
                    <a:pt x="89" y="0"/>
                    <a:pt x="85" y="0"/>
                  </a:cubicBezTo>
                  <a:cubicBezTo>
                    <a:pt x="83" y="0"/>
                    <a:pt x="82" y="0"/>
                    <a:pt x="80" y="3"/>
                  </a:cubicBezTo>
                  <a:lnTo>
                    <a:pt x="0" y="125"/>
                  </a:lnTo>
                  <a:lnTo>
                    <a:pt x="0" y="133"/>
                  </a:lnTo>
                  <a:lnTo>
                    <a:pt x="69" y="133"/>
                  </a:lnTo>
                  <a:lnTo>
                    <a:pt x="69" y="156"/>
                  </a:lnTo>
                  <a:cubicBezTo>
                    <a:pt x="69" y="165"/>
                    <a:pt x="69" y="168"/>
                    <a:pt x="49" y="168"/>
                  </a:cubicBezTo>
                  <a:lnTo>
                    <a:pt x="44" y="168"/>
                  </a:lnTo>
                  <a:lnTo>
                    <a:pt x="44" y="176"/>
                  </a:lnTo>
                  <a:cubicBezTo>
                    <a:pt x="55" y="175"/>
                    <a:pt x="68" y="175"/>
                    <a:pt x="79" y="175"/>
                  </a:cubicBezTo>
                  <a:cubicBezTo>
                    <a:pt x="90" y="175"/>
                    <a:pt x="104" y="175"/>
                    <a:pt x="114" y="176"/>
                  </a:cubicBezTo>
                  <a:lnTo>
                    <a:pt x="114" y="168"/>
                  </a:lnTo>
                  <a:lnTo>
                    <a:pt x="109" y="168"/>
                  </a:lnTo>
                  <a:cubicBezTo>
                    <a:pt x="90" y="168"/>
                    <a:pt x="89" y="165"/>
                    <a:pt x="89" y="156"/>
                  </a:cubicBezTo>
                  <a:lnTo>
                    <a:pt x="89" y="133"/>
                  </a:lnTo>
                  <a:lnTo>
                    <a:pt x="115" y="133"/>
                  </a:lnTo>
                  <a:close/>
                  <a:moveTo>
                    <a:pt x="71" y="125"/>
                  </a:moveTo>
                  <a:lnTo>
                    <a:pt x="7" y="125"/>
                  </a:lnTo>
                  <a:lnTo>
                    <a:pt x="71" y="28"/>
                  </a:lnTo>
                  <a:lnTo>
                    <a:pt x="71" y="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8"/>
            <p:cNvSpPr>
              <a:spLocks noEditPoints="1"/>
            </p:cNvSpPr>
            <p:nvPr/>
          </p:nvSpPr>
          <p:spPr bwMode="auto">
            <a:xfrm>
              <a:off x="1924050" y="4584700"/>
              <a:ext cx="98425" cy="127000"/>
            </a:xfrm>
            <a:custGeom>
              <a:avLst/>
              <a:gdLst>
                <a:gd name="T0" fmla="*/ 142 w 142"/>
                <a:gd name="T1" fmla="*/ 135 h 181"/>
                <a:gd name="T2" fmla="*/ 135 w 142"/>
                <a:gd name="T3" fmla="*/ 128 h 181"/>
                <a:gd name="T4" fmla="*/ 130 w 142"/>
                <a:gd name="T5" fmla="*/ 133 h 181"/>
                <a:gd name="T6" fmla="*/ 58 w 142"/>
                <a:gd name="T7" fmla="*/ 172 h 181"/>
                <a:gd name="T8" fmla="*/ 28 w 142"/>
                <a:gd name="T9" fmla="*/ 128 h 181"/>
                <a:gd name="T10" fmla="*/ 34 w 142"/>
                <a:gd name="T11" fmla="*/ 84 h 181"/>
                <a:gd name="T12" fmla="*/ 50 w 142"/>
                <a:gd name="T13" fmla="*/ 84 h 181"/>
                <a:gd name="T14" fmla="*/ 108 w 142"/>
                <a:gd name="T15" fmla="*/ 75 h 181"/>
                <a:gd name="T16" fmla="*/ 140 w 142"/>
                <a:gd name="T17" fmla="*/ 34 h 181"/>
                <a:gd name="T18" fmla="*/ 99 w 142"/>
                <a:gd name="T19" fmla="*/ 0 h 181"/>
                <a:gd name="T20" fmla="*/ 0 w 142"/>
                <a:gd name="T21" fmla="*/ 111 h 181"/>
                <a:gd name="T22" fmla="*/ 57 w 142"/>
                <a:gd name="T23" fmla="*/ 181 h 181"/>
                <a:gd name="T24" fmla="*/ 142 w 142"/>
                <a:gd name="T25" fmla="*/ 135 h 181"/>
                <a:gd name="T26" fmla="*/ 124 w 142"/>
                <a:gd name="T27" fmla="*/ 33 h 181"/>
                <a:gd name="T28" fmla="*/ 45 w 142"/>
                <a:gd name="T29" fmla="*/ 75 h 181"/>
                <a:gd name="T30" fmla="*/ 37 w 142"/>
                <a:gd name="T31" fmla="*/ 75 h 181"/>
                <a:gd name="T32" fmla="*/ 99 w 142"/>
                <a:gd name="T33" fmla="*/ 8 h 181"/>
                <a:gd name="T34" fmla="*/ 124 w 142"/>
                <a:gd name="T35" fmla="*/ 3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81">
                  <a:moveTo>
                    <a:pt x="142" y="135"/>
                  </a:moveTo>
                  <a:cubicBezTo>
                    <a:pt x="142" y="133"/>
                    <a:pt x="138" y="128"/>
                    <a:pt x="135" y="128"/>
                  </a:cubicBezTo>
                  <a:cubicBezTo>
                    <a:pt x="134" y="128"/>
                    <a:pt x="133" y="129"/>
                    <a:pt x="130" y="133"/>
                  </a:cubicBezTo>
                  <a:cubicBezTo>
                    <a:pt x="100" y="170"/>
                    <a:pt x="65" y="172"/>
                    <a:pt x="58" y="172"/>
                  </a:cubicBezTo>
                  <a:cubicBezTo>
                    <a:pt x="32" y="172"/>
                    <a:pt x="28" y="144"/>
                    <a:pt x="28" y="128"/>
                  </a:cubicBezTo>
                  <a:cubicBezTo>
                    <a:pt x="28" y="113"/>
                    <a:pt x="32" y="95"/>
                    <a:pt x="34" y="84"/>
                  </a:cubicBezTo>
                  <a:lnTo>
                    <a:pt x="50" y="84"/>
                  </a:lnTo>
                  <a:cubicBezTo>
                    <a:pt x="62" y="84"/>
                    <a:pt x="89" y="83"/>
                    <a:pt x="108" y="75"/>
                  </a:cubicBezTo>
                  <a:cubicBezTo>
                    <a:pt x="140" y="62"/>
                    <a:pt x="140" y="36"/>
                    <a:pt x="140" y="34"/>
                  </a:cubicBezTo>
                  <a:cubicBezTo>
                    <a:pt x="140" y="15"/>
                    <a:pt x="125" y="0"/>
                    <a:pt x="99" y="0"/>
                  </a:cubicBezTo>
                  <a:cubicBezTo>
                    <a:pt x="57" y="0"/>
                    <a:pt x="0" y="40"/>
                    <a:pt x="0" y="111"/>
                  </a:cubicBezTo>
                  <a:cubicBezTo>
                    <a:pt x="0" y="147"/>
                    <a:pt x="19" y="181"/>
                    <a:pt x="57" y="181"/>
                  </a:cubicBezTo>
                  <a:cubicBezTo>
                    <a:pt x="108" y="181"/>
                    <a:pt x="142" y="141"/>
                    <a:pt x="142" y="135"/>
                  </a:cubicBezTo>
                  <a:close/>
                  <a:moveTo>
                    <a:pt x="124" y="33"/>
                  </a:moveTo>
                  <a:cubicBezTo>
                    <a:pt x="124" y="75"/>
                    <a:pt x="58" y="75"/>
                    <a:pt x="45" y="75"/>
                  </a:cubicBezTo>
                  <a:lnTo>
                    <a:pt x="37" y="75"/>
                  </a:lnTo>
                  <a:cubicBezTo>
                    <a:pt x="54" y="10"/>
                    <a:pt x="95" y="8"/>
                    <a:pt x="99" y="8"/>
                  </a:cubicBezTo>
                  <a:cubicBezTo>
                    <a:pt x="115" y="8"/>
                    <a:pt x="124" y="19"/>
                    <a:pt x="124" y="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9"/>
            <p:cNvSpPr>
              <a:spLocks/>
            </p:cNvSpPr>
            <p:nvPr/>
          </p:nvSpPr>
          <p:spPr bwMode="auto">
            <a:xfrm>
              <a:off x="2030413" y="4643438"/>
              <a:ext cx="73025" cy="125413"/>
            </a:xfrm>
            <a:custGeom>
              <a:avLst/>
              <a:gdLst>
                <a:gd name="T0" fmla="*/ 104 w 104"/>
                <a:gd name="T1" fmla="*/ 121 h 179"/>
                <a:gd name="T2" fmla="*/ 54 w 104"/>
                <a:gd name="T3" fmla="*/ 64 h 179"/>
                <a:gd name="T4" fmla="*/ 21 w 104"/>
                <a:gd name="T5" fmla="*/ 78 h 179"/>
                <a:gd name="T6" fmla="*/ 21 w 104"/>
                <a:gd name="T7" fmla="*/ 27 h 179"/>
                <a:gd name="T8" fmla="*/ 43 w 104"/>
                <a:gd name="T9" fmla="*/ 30 h 179"/>
                <a:gd name="T10" fmla="*/ 93 w 104"/>
                <a:gd name="T11" fmla="*/ 3 h 179"/>
                <a:gd name="T12" fmla="*/ 91 w 104"/>
                <a:gd name="T13" fmla="*/ 0 h 179"/>
                <a:gd name="T14" fmla="*/ 89 w 104"/>
                <a:gd name="T15" fmla="*/ 1 h 179"/>
                <a:gd name="T16" fmla="*/ 53 w 104"/>
                <a:gd name="T17" fmla="*/ 9 h 179"/>
                <a:gd name="T18" fmla="*/ 19 w 104"/>
                <a:gd name="T19" fmla="*/ 1 h 179"/>
                <a:gd name="T20" fmla="*/ 16 w 104"/>
                <a:gd name="T21" fmla="*/ 1 h 179"/>
                <a:gd name="T22" fmla="*/ 13 w 104"/>
                <a:gd name="T23" fmla="*/ 7 h 179"/>
                <a:gd name="T24" fmla="*/ 13 w 104"/>
                <a:gd name="T25" fmla="*/ 84 h 179"/>
                <a:gd name="T26" fmla="*/ 17 w 104"/>
                <a:gd name="T27" fmla="*/ 91 h 179"/>
                <a:gd name="T28" fmla="*/ 20 w 104"/>
                <a:gd name="T29" fmla="*/ 88 h 179"/>
                <a:gd name="T30" fmla="*/ 54 w 104"/>
                <a:gd name="T31" fmla="*/ 70 h 179"/>
                <a:gd name="T32" fmla="*/ 76 w 104"/>
                <a:gd name="T33" fmla="*/ 87 h 179"/>
                <a:gd name="T34" fmla="*/ 80 w 104"/>
                <a:gd name="T35" fmla="*/ 119 h 179"/>
                <a:gd name="T36" fmla="*/ 74 w 104"/>
                <a:gd name="T37" fmla="*/ 155 h 179"/>
                <a:gd name="T38" fmla="*/ 46 w 104"/>
                <a:gd name="T39" fmla="*/ 172 h 179"/>
                <a:gd name="T40" fmla="*/ 8 w 104"/>
                <a:gd name="T41" fmla="*/ 143 h 179"/>
                <a:gd name="T42" fmla="*/ 13 w 104"/>
                <a:gd name="T43" fmla="*/ 143 h 179"/>
                <a:gd name="T44" fmla="*/ 26 w 104"/>
                <a:gd name="T45" fmla="*/ 131 h 179"/>
                <a:gd name="T46" fmla="*/ 13 w 104"/>
                <a:gd name="T47" fmla="*/ 118 h 179"/>
                <a:gd name="T48" fmla="*/ 0 w 104"/>
                <a:gd name="T49" fmla="*/ 132 h 179"/>
                <a:gd name="T50" fmla="*/ 47 w 104"/>
                <a:gd name="T51" fmla="*/ 179 h 179"/>
                <a:gd name="T52" fmla="*/ 104 w 104"/>
                <a:gd name="T53" fmla="*/ 1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4" h="179">
                  <a:moveTo>
                    <a:pt x="104" y="121"/>
                  </a:moveTo>
                  <a:cubicBezTo>
                    <a:pt x="104" y="90"/>
                    <a:pt x="82" y="64"/>
                    <a:pt x="54" y="64"/>
                  </a:cubicBezTo>
                  <a:cubicBezTo>
                    <a:pt x="42" y="64"/>
                    <a:pt x="30" y="68"/>
                    <a:pt x="21" y="78"/>
                  </a:cubicBezTo>
                  <a:lnTo>
                    <a:pt x="21" y="27"/>
                  </a:lnTo>
                  <a:cubicBezTo>
                    <a:pt x="26" y="28"/>
                    <a:pt x="35" y="30"/>
                    <a:pt x="43" y="30"/>
                  </a:cubicBezTo>
                  <a:cubicBezTo>
                    <a:pt x="75" y="30"/>
                    <a:pt x="93" y="7"/>
                    <a:pt x="93" y="3"/>
                  </a:cubicBezTo>
                  <a:cubicBezTo>
                    <a:pt x="93" y="2"/>
                    <a:pt x="93" y="0"/>
                    <a:pt x="91" y="0"/>
                  </a:cubicBezTo>
                  <a:cubicBezTo>
                    <a:pt x="91" y="0"/>
                    <a:pt x="90" y="0"/>
                    <a:pt x="89" y="1"/>
                  </a:cubicBezTo>
                  <a:cubicBezTo>
                    <a:pt x="83" y="3"/>
                    <a:pt x="71" y="9"/>
                    <a:pt x="53" y="9"/>
                  </a:cubicBezTo>
                  <a:cubicBezTo>
                    <a:pt x="43" y="9"/>
                    <a:pt x="31" y="7"/>
                    <a:pt x="19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3" y="1"/>
                    <a:pt x="13" y="3"/>
                    <a:pt x="13" y="7"/>
                  </a:cubicBezTo>
                  <a:lnTo>
                    <a:pt x="13" y="84"/>
                  </a:lnTo>
                  <a:cubicBezTo>
                    <a:pt x="13" y="88"/>
                    <a:pt x="13" y="91"/>
                    <a:pt x="17" y="91"/>
                  </a:cubicBezTo>
                  <a:cubicBezTo>
                    <a:pt x="18" y="91"/>
                    <a:pt x="19" y="90"/>
                    <a:pt x="20" y="88"/>
                  </a:cubicBezTo>
                  <a:cubicBezTo>
                    <a:pt x="23" y="84"/>
                    <a:pt x="33" y="70"/>
                    <a:pt x="54" y="70"/>
                  </a:cubicBezTo>
                  <a:cubicBezTo>
                    <a:pt x="67" y="70"/>
                    <a:pt x="74" y="82"/>
                    <a:pt x="76" y="87"/>
                  </a:cubicBezTo>
                  <a:cubicBezTo>
                    <a:pt x="80" y="96"/>
                    <a:pt x="80" y="106"/>
                    <a:pt x="80" y="119"/>
                  </a:cubicBezTo>
                  <a:cubicBezTo>
                    <a:pt x="80" y="129"/>
                    <a:pt x="80" y="144"/>
                    <a:pt x="74" y="155"/>
                  </a:cubicBezTo>
                  <a:cubicBezTo>
                    <a:pt x="68" y="165"/>
                    <a:pt x="58" y="172"/>
                    <a:pt x="46" y="172"/>
                  </a:cubicBezTo>
                  <a:cubicBezTo>
                    <a:pt x="27" y="172"/>
                    <a:pt x="13" y="158"/>
                    <a:pt x="8" y="143"/>
                  </a:cubicBezTo>
                  <a:cubicBezTo>
                    <a:pt x="9" y="143"/>
                    <a:pt x="10" y="143"/>
                    <a:pt x="13" y="143"/>
                  </a:cubicBezTo>
                  <a:cubicBezTo>
                    <a:pt x="21" y="143"/>
                    <a:pt x="26" y="137"/>
                    <a:pt x="26" y="131"/>
                  </a:cubicBezTo>
                  <a:cubicBezTo>
                    <a:pt x="26" y="124"/>
                    <a:pt x="21" y="118"/>
                    <a:pt x="13" y="118"/>
                  </a:cubicBezTo>
                  <a:cubicBezTo>
                    <a:pt x="9" y="118"/>
                    <a:pt x="0" y="120"/>
                    <a:pt x="0" y="132"/>
                  </a:cubicBezTo>
                  <a:cubicBezTo>
                    <a:pt x="0" y="154"/>
                    <a:pt x="18" y="179"/>
                    <a:pt x="47" y="179"/>
                  </a:cubicBezTo>
                  <a:cubicBezTo>
                    <a:pt x="77" y="179"/>
                    <a:pt x="104" y="154"/>
                    <a:pt x="104" y="1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0"/>
            <p:cNvSpPr>
              <a:spLocks noEditPoints="1"/>
            </p:cNvSpPr>
            <p:nvPr/>
          </p:nvSpPr>
          <p:spPr bwMode="auto">
            <a:xfrm>
              <a:off x="1924050" y="4957763"/>
              <a:ext cx="98425" cy="125413"/>
            </a:xfrm>
            <a:custGeom>
              <a:avLst/>
              <a:gdLst>
                <a:gd name="T0" fmla="*/ 142 w 142"/>
                <a:gd name="T1" fmla="*/ 135 h 181"/>
                <a:gd name="T2" fmla="*/ 135 w 142"/>
                <a:gd name="T3" fmla="*/ 129 h 181"/>
                <a:gd name="T4" fmla="*/ 130 w 142"/>
                <a:gd name="T5" fmla="*/ 133 h 181"/>
                <a:gd name="T6" fmla="*/ 58 w 142"/>
                <a:gd name="T7" fmla="*/ 172 h 181"/>
                <a:gd name="T8" fmla="*/ 28 w 142"/>
                <a:gd name="T9" fmla="*/ 128 h 181"/>
                <a:gd name="T10" fmla="*/ 34 w 142"/>
                <a:gd name="T11" fmla="*/ 84 h 181"/>
                <a:gd name="T12" fmla="*/ 50 w 142"/>
                <a:gd name="T13" fmla="*/ 84 h 181"/>
                <a:gd name="T14" fmla="*/ 108 w 142"/>
                <a:gd name="T15" fmla="*/ 76 h 181"/>
                <a:gd name="T16" fmla="*/ 140 w 142"/>
                <a:gd name="T17" fmla="*/ 34 h 181"/>
                <a:gd name="T18" fmla="*/ 99 w 142"/>
                <a:gd name="T19" fmla="*/ 0 h 181"/>
                <a:gd name="T20" fmla="*/ 0 w 142"/>
                <a:gd name="T21" fmla="*/ 111 h 181"/>
                <a:gd name="T22" fmla="*/ 57 w 142"/>
                <a:gd name="T23" fmla="*/ 181 h 181"/>
                <a:gd name="T24" fmla="*/ 142 w 142"/>
                <a:gd name="T25" fmla="*/ 135 h 181"/>
                <a:gd name="T26" fmla="*/ 124 w 142"/>
                <a:gd name="T27" fmla="*/ 33 h 181"/>
                <a:gd name="T28" fmla="*/ 45 w 142"/>
                <a:gd name="T29" fmla="*/ 76 h 181"/>
                <a:gd name="T30" fmla="*/ 37 w 142"/>
                <a:gd name="T31" fmla="*/ 76 h 181"/>
                <a:gd name="T32" fmla="*/ 99 w 142"/>
                <a:gd name="T33" fmla="*/ 9 h 181"/>
                <a:gd name="T34" fmla="*/ 124 w 142"/>
                <a:gd name="T35" fmla="*/ 3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81">
                  <a:moveTo>
                    <a:pt x="142" y="135"/>
                  </a:moveTo>
                  <a:cubicBezTo>
                    <a:pt x="142" y="133"/>
                    <a:pt x="138" y="129"/>
                    <a:pt x="135" y="129"/>
                  </a:cubicBezTo>
                  <a:cubicBezTo>
                    <a:pt x="134" y="129"/>
                    <a:pt x="133" y="129"/>
                    <a:pt x="130" y="133"/>
                  </a:cubicBezTo>
                  <a:cubicBezTo>
                    <a:pt x="100" y="171"/>
                    <a:pt x="65" y="172"/>
                    <a:pt x="58" y="172"/>
                  </a:cubicBezTo>
                  <a:cubicBezTo>
                    <a:pt x="32" y="172"/>
                    <a:pt x="28" y="144"/>
                    <a:pt x="28" y="128"/>
                  </a:cubicBezTo>
                  <a:cubicBezTo>
                    <a:pt x="28" y="113"/>
                    <a:pt x="32" y="95"/>
                    <a:pt x="34" y="84"/>
                  </a:cubicBezTo>
                  <a:lnTo>
                    <a:pt x="50" y="84"/>
                  </a:lnTo>
                  <a:cubicBezTo>
                    <a:pt x="62" y="84"/>
                    <a:pt x="89" y="83"/>
                    <a:pt x="108" y="76"/>
                  </a:cubicBezTo>
                  <a:cubicBezTo>
                    <a:pt x="140" y="63"/>
                    <a:pt x="140" y="37"/>
                    <a:pt x="140" y="34"/>
                  </a:cubicBezTo>
                  <a:cubicBezTo>
                    <a:pt x="140" y="16"/>
                    <a:pt x="125" y="0"/>
                    <a:pt x="99" y="0"/>
                  </a:cubicBezTo>
                  <a:cubicBezTo>
                    <a:pt x="57" y="0"/>
                    <a:pt x="0" y="40"/>
                    <a:pt x="0" y="111"/>
                  </a:cubicBezTo>
                  <a:cubicBezTo>
                    <a:pt x="0" y="147"/>
                    <a:pt x="19" y="181"/>
                    <a:pt x="57" y="181"/>
                  </a:cubicBezTo>
                  <a:cubicBezTo>
                    <a:pt x="108" y="181"/>
                    <a:pt x="142" y="141"/>
                    <a:pt x="142" y="135"/>
                  </a:cubicBezTo>
                  <a:close/>
                  <a:moveTo>
                    <a:pt x="124" y="33"/>
                  </a:moveTo>
                  <a:cubicBezTo>
                    <a:pt x="124" y="76"/>
                    <a:pt x="58" y="76"/>
                    <a:pt x="45" y="76"/>
                  </a:cubicBezTo>
                  <a:lnTo>
                    <a:pt x="37" y="76"/>
                  </a:lnTo>
                  <a:cubicBezTo>
                    <a:pt x="54" y="10"/>
                    <a:pt x="95" y="9"/>
                    <a:pt x="99" y="9"/>
                  </a:cubicBezTo>
                  <a:cubicBezTo>
                    <a:pt x="115" y="9"/>
                    <a:pt x="124" y="20"/>
                    <a:pt x="124" y="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1"/>
            <p:cNvSpPr>
              <a:spLocks noEditPoints="1"/>
            </p:cNvSpPr>
            <p:nvPr/>
          </p:nvSpPr>
          <p:spPr bwMode="auto">
            <a:xfrm>
              <a:off x="2028825" y="5016500"/>
              <a:ext cx="74613" cy="123825"/>
            </a:xfrm>
            <a:custGeom>
              <a:avLst/>
              <a:gdLst>
                <a:gd name="T0" fmla="*/ 108 w 108"/>
                <a:gd name="T1" fmla="*/ 120 h 179"/>
                <a:gd name="T2" fmla="*/ 56 w 108"/>
                <a:gd name="T3" fmla="*/ 62 h 179"/>
                <a:gd name="T4" fmla="*/ 23 w 108"/>
                <a:gd name="T5" fmla="*/ 88 h 179"/>
                <a:gd name="T6" fmla="*/ 23 w 108"/>
                <a:gd name="T7" fmla="*/ 81 h 179"/>
                <a:gd name="T8" fmla="*/ 69 w 108"/>
                <a:gd name="T9" fmla="*/ 6 h 179"/>
                <a:gd name="T10" fmla="*/ 91 w 108"/>
                <a:gd name="T11" fmla="*/ 17 h 179"/>
                <a:gd name="T12" fmla="*/ 77 w 108"/>
                <a:gd name="T13" fmla="*/ 28 h 179"/>
                <a:gd name="T14" fmla="*/ 89 w 108"/>
                <a:gd name="T15" fmla="*/ 40 h 179"/>
                <a:gd name="T16" fmla="*/ 101 w 108"/>
                <a:gd name="T17" fmla="*/ 28 h 179"/>
                <a:gd name="T18" fmla="*/ 68 w 108"/>
                <a:gd name="T19" fmla="*/ 0 h 179"/>
                <a:gd name="T20" fmla="*/ 0 w 108"/>
                <a:gd name="T21" fmla="*/ 91 h 179"/>
                <a:gd name="T22" fmla="*/ 54 w 108"/>
                <a:gd name="T23" fmla="*/ 179 h 179"/>
                <a:gd name="T24" fmla="*/ 108 w 108"/>
                <a:gd name="T25" fmla="*/ 120 h 179"/>
                <a:gd name="T26" fmla="*/ 84 w 108"/>
                <a:gd name="T27" fmla="*/ 120 h 179"/>
                <a:gd name="T28" fmla="*/ 80 w 108"/>
                <a:gd name="T29" fmla="*/ 154 h 179"/>
                <a:gd name="T30" fmla="*/ 54 w 108"/>
                <a:gd name="T31" fmla="*/ 171 h 179"/>
                <a:gd name="T32" fmla="*/ 28 w 108"/>
                <a:gd name="T33" fmla="*/ 152 h 179"/>
                <a:gd name="T34" fmla="*/ 24 w 108"/>
                <a:gd name="T35" fmla="*/ 114 h 179"/>
                <a:gd name="T36" fmla="*/ 55 w 108"/>
                <a:gd name="T37" fmla="*/ 68 h 179"/>
                <a:gd name="T38" fmla="*/ 80 w 108"/>
                <a:gd name="T39" fmla="*/ 84 h 179"/>
                <a:gd name="T40" fmla="*/ 84 w 108"/>
                <a:gd name="T41" fmla="*/ 12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8" h="179">
                  <a:moveTo>
                    <a:pt x="108" y="120"/>
                  </a:moveTo>
                  <a:cubicBezTo>
                    <a:pt x="108" y="87"/>
                    <a:pt x="84" y="62"/>
                    <a:pt x="56" y="62"/>
                  </a:cubicBezTo>
                  <a:cubicBezTo>
                    <a:pt x="38" y="62"/>
                    <a:pt x="28" y="75"/>
                    <a:pt x="23" y="88"/>
                  </a:cubicBezTo>
                  <a:lnTo>
                    <a:pt x="23" y="81"/>
                  </a:lnTo>
                  <a:cubicBezTo>
                    <a:pt x="23" y="16"/>
                    <a:pt x="55" y="6"/>
                    <a:pt x="69" y="6"/>
                  </a:cubicBezTo>
                  <a:cubicBezTo>
                    <a:pt x="75" y="6"/>
                    <a:pt x="86" y="8"/>
                    <a:pt x="91" y="17"/>
                  </a:cubicBezTo>
                  <a:cubicBezTo>
                    <a:pt x="88" y="17"/>
                    <a:pt x="77" y="17"/>
                    <a:pt x="77" y="28"/>
                  </a:cubicBezTo>
                  <a:cubicBezTo>
                    <a:pt x="77" y="36"/>
                    <a:pt x="83" y="40"/>
                    <a:pt x="89" y="40"/>
                  </a:cubicBezTo>
                  <a:cubicBezTo>
                    <a:pt x="93" y="40"/>
                    <a:pt x="101" y="38"/>
                    <a:pt x="101" y="28"/>
                  </a:cubicBezTo>
                  <a:cubicBezTo>
                    <a:pt x="101" y="12"/>
                    <a:pt x="90" y="0"/>
                    <a:pt x="68" y="0"/>
                  </a:cubicBezTo>
                  <a:cubicBezTo>
                    <a:pt x="35" y="0"/>
                    <a:pt x="0" y="33"/>
                    <a:pt x="0" y="91"/>
                  </a:cubicBezTo>
                  <a:cubicBezTo>
                    <a:pt x="0" y="160"/>
                    <a:pt x="30" y="179"/>
                    <a:pt x="54" y="179"/>
                  </a:cubicBezTo>
                  <a:cubicBezTo>
                    <a:pt x="83" y="179"/>
                    <a:pt x="108" y="154"/>
                    <a:pt x="108" y="120"/>
                  </a:cubicBezTo>
                  <a:close/>
                  <a:moveTo>
                    <a:pt x="84" y="120"/>
                  </a:moveTo>
                  <a:cubicBezTo>
                    <a:pt x="84" y="132"/>
                    <a:pt x="84" y="145"/>
                    <a:pt x="80" y="154"/>
                  </a:cubicBezTo>
                  <a:cubicBezTo>
                    <a:pt x="72" y="170"/>
                    <a:pt x="60" y="171"/>
                    <a:pt x="54" y="171"/>
                  </a:cubicBezTo>
                  <a:cubicBezTo>
                    <a:pt x="38" y="171"/>
                    <a:pt x="30" y="156"/>
                    <a:pt x="28" y="152"/>
                  </a:cubicBezTo>
                  <a:cubicBezTo>
                    <a:pt x="24" y="140"/>
                    <a:pt x="24" y="119"/>
                    <a:pt x="24" y="114"/>
                  </a:cubicBezTo>
                  <a:cubicBezTo>
                    <a:pt x="24" y="94"/>
                    <a:pt x="32" y="68"/>
                    <a:pt x="55" y="68"/>
                  </a:cubicBezTo>
                  <a:cubicBezTo>
                    <a:pt x="59" y="68"/>
                    <a:pt x="71" y="68"/>
                    <a:pt x="80" y="84"/>
                  </a:cubicBezTo>
                  <a:cubicBezTo>
                    <a:pt x="84" y="94"/>
                    <a:pt x="84" y="107"/>
                    <a:pt x="84" y="1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2"/>
            <p:cNvSpPr>
              <a:spLocks noEditPoints="1"/>
            </p:cNvSpPr>
            <p:nvPr/>
          </p:nvSpPr>
          <p:spPr bwMode="auto">
            <a:xfrm>
              <a:off x="1924050" y="5329238"/>
              <a:ext cx="98425" cy="127000"/>
            </a:xfrm>
            <a:custGeom>
              <a:avLst/>
              <a:gdLst>
                <a:gd name="T0" fmla="*/ 142 w 142"/>
                <a:gd name="T1" fmla="*/ 136 h 182"/>
                <a:gd name="T2" fmla="*/ 135 w 142"/>
                <a:gd name="T3" fmla="*/ 129 h 182"/>
                <a:gd name="T4" fmla="*/ 130 w 142"/>
                <a:gd name="T5" fmla="*/ 134 h 182"/>
                <a:gd name="T6" fmla="*/ 58 w 142"/>
                <a:gd name="T7" fmla="*/ 173 h 182"/>
                <a:gd name="T8" fmla="*/ 28 w 142"/>
                <a:gd name="T9" fmla="*/ 129 h 182"/>
                <a:gd name="T10" fmla="*/ 34 w 142"/>
                <a:gd name="T11" fmla="*/ 85 h 182"/>
                <a:gd name="T12" fmla="*/ 50 w 142"/>
                <a:gd name="T13" fmla="*/ 85 h 182"/>
                <a:gd name="T14" fmla="*/ 108 w 142"/>
                <a:gd name="T15" fmla="*/ 76 h 182"/>
                <a:gd name="T16" fmla="*/ 140 w 142"/>
                <a:gd name="T17" fmla="*/ 34 h 182"/>
                <a:gd name="T18" fmla="*/ 99 w 142"/>
                <a:gd name="T19" fmla="*/ 0 h 182"/>
                <a:gd name="T20" fmla="*/ 0 w 142"/>
                <a:gd name="T21" fmla="*/ 112 h 182"/>
                <a:gd name="T22" fmla="*/ 57 w 142"/>
                <a:gd name="T23" fmla="*/ 182 h 182"/>
                <a:gd name="T24" fmla="*/ 142 w 142"/>
                <a:gd name="T25" fmla="*/ 136 h 182"/>
                <a:gd name="T26" fmla="*/ 124 w 142"/>
                <a:gd name="T27" fmla="*/ 34 h 182"/>
                <a:gd name="T28" fmla="*/ 45 w 142"/>
                <a:gd name="T29" fmla="*/ 76 h 182"/>
                <a:gd name="T30" fmla="*/ 37 w 142"/>
                <a:gd name="T31" fmla="*/ 76 h 182"/>
                <a:gd name="T32" fmla="*/ 99 w 142"/>
                <a:gd name="T33" fmla="*/ 9 h 182"/>
                <a:gd name="T34" fmla="*/ 124 w 142"/>
                <a:gd name="T35" fmla="*/ 3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82">
                  <a:moveTo>
                    <a:pt x="142" y="136"/>
                  </a:moveTo>
                  <a:cubicBezTo>
                    <a:pt x="142" y="134"/>
                    <a:pt x="138" y="129"/>
                    <a:pt x="135" y="129"/>
                  </a:cubicBezTo>
                  <a:cubicBezTo>
                    <a:pt x="134" y="129"/>
                    <a:pt x="133" y="130"/>
                    <a:pt x="130" y="134"/>
                  </a:cubicBezTo>
                  <a:cubicBezTo>
                    <a:pt x="100" y="171"/>
                    <a:pt x="65" y="173"/>
                    <a:pt x="58" y="173"/>
                  </a:cubicBezTo>
                  <a:cubicBezTo>
                    <a:pt x="32" y="173"/>
                    <a:pt x="28" y="144"/>
                    <a:pt x="28" y="129"/>
                  </a:cubicBezTo>
                  <a:cubicBezTo>
                    <a:pt x="28" y="114"/>
                    <a:pt x="32" y="96"/>
                    <a:pt x="34" y="85"/>
                  </a:cubicBezTo>
                  <a:lnTo>
                    <a:pt x="50" y="85"/>
                  </a:lnTo>
                  <a:cubicBezTo>
                    <a:pt x="62" y="85"/>
                    <a:pt x="89" y="84"/>
                    <a:pt x="108" y="76"/>
                  </a:cubicBezTo>
                  <a:cubicBezTo>
                    <a:pt x="140" y="63"/>
                    <a:pt x="140" y="37"/>
                    <a:pt x="140" y="34"/>
                  </a:cubicBezTo>
                  <a:cubicBezTo>
                    <a:pt x="140" y="16"/>
                    <a:pt x="125" y="0"/>
                    <a:pt x="99" y="0"/>
                  </a:cubicBezTo>
                  <a:cubicBezTo>
                    <a:pt x="57" y="0"/>
                    <a:pt x="0" y="41"/>
                    <a:pt x="0" y="112"/>
                  </a:cubicBezTo>
                  <a:cubicBezTo>
                    <a:pt x="0" y="148"/>
                    <a:pt x="19" y="182"/>
                    <a:pt x="57" y="182"/>
                  </a:cubicBezTo>
                  <a:cubicBezTo>
                    <a:pt x="108" y="182"/>
                    <a:pt x="142" y="142"/>
                    <a:pt x="142" y="136"/>
                  </a:cubicBezTo>
                  <a:close/>
                  <a:moveTo>
                    <a:pt x="124" y="34"/>
                  </a:moveTo>
                  <a:cubicBezTo>
                    <a:pt x="124" y="76"/>
                    <a:pt x="58" y="76"/>
                    <a:pt x="45" y="76"/>
                  </a:cubicBezTo>
                  <a:lnTo>
                    <a:pt x="37" y="76"/>
                  </a:lnTo>
                  <a:cubicBezTo>
                    <a:pt x="54" y="10"/>
                    <a:pt x="95" y="9"/>
                    <a:pt x="99" y="9"/>
                  </a:cubicBezTo>
                  <a:cubicBezTo>
                    <a:pt x="115" y="9"/>
                    <a:pt x="124" y="20"/>
                    <a:pt x="124" y="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3"/>
            <p:cNvSpPr>
              <a:spLocks/>
            </p:cNvSpPr>
            <p:nvPr/>
          </p:nvSpPr>
          <p:spPr bwMode="auto">
            <a:xfrm>
              <a:off x="2030413" y="5386388"/>
              <a:ext cx="79375" cy="127000"/>
            </a:xfrm>
            <a:custGeom>
              <a:avLst/>
              <a:gdLst>
                <a:gd name="T0" fmla="*/ 112 w 112"/>
                <a:gd name="T1" fmla="*/ 9 h 182"/>
                <a:gd name="T2" fmla="*/ 49 w 112"/>
                <a:gd name="T3" fmla="*/ 9 h 182"/>
                <a:gd name="T4" fmla="*/ 15 w 112"/>
                <a:gd name="T5" fmla="*/ 0 h 182"/>
                <a:gd name="T6" fmla="*/ 9 w 112"/>
                <a:gd name="T7" fmla="*/ 0 h 182"/>
                <a:gd name="T8" fmla="*/ 0 w 112"/>
                <a:gd name="T9" fmla="*/ 54 h 182"/>
                <a:gd name="T10" fmla="*/ 7 w 112"/>
                <a:gd name="T11" fmla="*/ 54 h 182"/>
                <a:gd name="T12" fmla="*/ 13 w 112"/>
                <a:gd name="T13" fmla="*/ 30 h 182"/>
                <a:gd name="T14" fmla="*/ 39 w 112"/>
                <a:gd name="T15" fmla="*/ 29 h 182"/>
                <a:gd name="T16" fmla="*/ 93 w 112"/>
                <a:gd name="T17" fmla="*/ 29 h 182"/>
                <a:gd name="T18" fmla="*/ 64 w 112"/>
                <a:gd name="T19" fmla="*/ 70 h 182"/>
                <a:gd name="T20" fmla="*/ 32 w 112"/>
                <a:gd name="T21" fmla="*/ 168 h 182"/>
                <a:gd name="T22" fmla="*/ 43 w 112"/>
                <a:gd name="T23" fmla="*/ 182 h 182"/>
                <a:gd name="T24" fmla="*/ 55 w 112"/>
                <a:gd name="T25" fmla="*/ 168 h 182"/>
                <a:gd name="T26" fmla="*/ 55 w 112"/>
                <a:gd name="T27" fmla="*/ 154 h 182"/>
                <a:gd name="T28" fmla="*/ 58 w 112"/>
                <a:gd name="T29" fmla="*/ 112 h 182"/>
                <a:gd name="T30" fmla="*/ 74 w 112"/>
                <a:gd name="T31" fmla="*/ 67 h 182"/>
                <a:gd name="T32" fmla="*/ 110 w 112"/>
                <a:gd name="T33" fmla="*/ 18 h 182"/>
                <a:gd name="T34" fmla="*/ 112 w 112"/>
                <a:gd name="T35" fmla="*/ 9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182">
                  <a:moveTo>
                    <a:pt x="112" y="9"/>
                  </a:moveTo>
                  <a:lnTo>
                    <a:pt x="49" y="9"/>
                  </a:lnTo>
                  <a:cubicBezTo>
                    <a:pt x="17" y="9"/>
                    <a:pt x="16" y="5"/>
                    <a:pt x="15" y="0"/>
                  </a:cubicBezTo>
                  <a:lnTo>
                    <a:pt x="9" y="0"/>
                  </a:lnTo>
                  <a:lnTo>
                    <a:pt x="0" y="54"/>
                  </a:lnTo>
                  <a:lnTo>
                    <a:pt x="7" y="54"/>
                  </a:lnTo>
                  <a:cubicBezTo>
                    <a:pt x="8" y="50"/>
                    <a:pt x="10" y="33"/>
                    <a:pt x="13" y="30"/>
                  </a:cubicBezTo>
                  <a:cubicBezTo>
                    <a:pt x="15" y="29"/>
                    <a:pt x="35" y="29"/>
                    <a:pt x="39" y="29"/>
                  </a:cubicBezTo>
                  <a:lnTo>
                    <a:pt x="93" y="29"/>
                  </a:lnTo>
                  <a:lnTo>
                    <a:pt x="64" y="70"/>
                  </a:lnTo>
                  <a:cubicBezTo>
                    <a:pt x="40" y="105"/>
                    <a:pt x="32" y="141"/>
                    <a:pt x="32" y="168"/>
                  </a:cubicBezTo>
                  <a:cubicBezTo>
                    <a:pt x="32" y="170"/>
                    <a:pt x="32" y="182"/>
                    <a:pt x="43" y="182"/>
                  </a:cubicBezTo>
                  <a:cubicBezTo>
                    <a:pt x="55" y="182"/>
                    <a:pt x="55" y="170"/>
                    <a:pt x="55" y="168"/>
                  </a:cubicBezTo>
                  <a:lnTo>
                    <a:pt x="55" y="154"/>
                  </a:lnTo>
                  <a:cubicBezTo>
                    <a:pt x="55" y="140"/>
                    <a:pt x="56" y="126"/>
                    <a:pt x="58" y="112"/>
                  </a:cubicBezTo>
                  <a:cubicBezTo>
                    <a:pt x="59" y="106"/>
                    <a:pt x="63" y="83"/>
                    <a:pt x="74" y="67"/>
                  </a:cubicBezTo>
                  <a:lnTo>
                    <a:pt x="110" y="18"/>
                  </a:lnTo>
                  <a:cubicBezTo>
                    <a:pt x="112" y="15"/>
                    <a:pt x="112" y="14"/>
                    <a:pt x="112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4"/>
            <p:cNvSpPr>
              <a:spLocks/>
            </p:cNvSpPr>
            <p:nvPr/>
          </p:nvSpPr>
          <p:spPr bwMode="auto">
            <a:xfrm>
              <a:off x="2611438" y="2125663"/>
              <a:ext cx="115888" cy="125413"/>
            </a:xfrm>
            <a:custGeom>
              <a:avLst/>
              <a:gdLst>
                <a:gd name="T0" fmla="*/ 164 w 164"/>
                <a:gd name="T1" fmla="*/ 26 h 181"/>
                <a:gd name="T2" fmla="*/ 147 w 164"/>
                <a:gd name="T3" fmla="*/ 0 h 181"/>
                <a:gd name="T4" fmla="*/ 128 w 164"/>
                <a:gd name="T5" fmla="*/ 18 h 181"/>
                <a:gd name="T6" fmla="*/ 133 w 164"/>
                <a:gd name="T7" fmla="*/ 29 h 181"/>
                <a:gd name="T8" fmla="*/ 144 w 164"/>
                <a:gd name="T9" fmla="*/ 61 h 181"/>
                <a:gd name="T10" fmla="*/ 79 w 164"/>
                <a:gd name="T11" fmla="*/ 172 h 181"/>
                <a:gd name="T12" fmla="*/ 53 w 164"/>
                <a:gd name="T13" fmla="*/ 139 h 181"/>
                <a:gd name="T14" fmla="*/ 77 w 164"/>
                <a:gd name="T15" fmla="*/ 52 h 181"/>
                <a:gd name="T16" fmla="*/ 81 w 164"/>
                <a:gd name="T17" fmla="*/ 32 h 181"/>
                <a:gd name="T18" fmla="*/ 51 w 164"/>
                <a:gd name="T19" fmla="*/ 0 h 181"/>
                <a:gd name="T20" fmla="*/ 0 w 164"/>
                <a:gd name="T21" fmla="*/ 62 h 181"/>
                <a:gd name="T22" fmla="*/ 6 w 164"/>
                <a:gd name="T23" fmla="*/ 66 h 181"/>
                <a:gd name="T24" fmla="*/ 13 w 164"/>
                <a:gd name="T25" fmla="*/ 59 h 181"/>
                <a:gd name="T26" fmla="*/ 50 w 164"/>
                <a:gd name="T27" fmla="*/ 9 h 181"/>
                <a:gd name="T28" fmla="*/ 59 w 164"/>
                <a:gd name="T29" fmla="*/ 20 h 181"/>
                <a:gd name="T30" fmla="*/ 49 w 164"/>
                <a:gd name="T31" fmla="*/ 56 h 181"/>
                <a:gd name="T32" fmla="*/ 29 w 164"/>
                <a:gd name="T33" fmla="*/ 133 h 181"/>
                <a:gd name="T34" fmla="*/ 78 w 164"/>
                <a:gd name="T35" fmla="*/ 181 h 181"/>
                <a:gd name="T36" fmla="*/ 164 w 164"/>
                <a:gd name="T37" fmla="*/ 2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4" h="181">
                  <a:moveTo>
                    <a:pt x="164" y="26"/>
                  </a:moveTo>
                  <a:cubicBezTo>
                    <a:pt x="164" y="12"/>
                    <a:pt x="159" y="0"/>
                    <a:pt x="147" y="0"/>
                  </a:cubicBezTo>
                  <a:cubicBezTo>
                    <a:pt x="138" y="0"/>
                    <a:pt x="128" y="9"/>
                    <a:pt x="128" y="18"/>
                  </a:cubicBezTo>
                  <a:cubicBezTo>
                    <a:pt x="128" y="24"/>
                    <a:pt x="131" y="26"/>
                    <a:pt x="133" y="29"/>
                  </a:cubicBezTo>
                  <a:cubicBezTo>
                    <a:pt x="143" y="40"/>
                    <a:pt x="144" y="52"/>
                    <a:pt x="144" y="61"/>
                  </a:cubicBezTo>
                  <a:cubicBezTo>
                    <a:pt x="144" y="72"/>
                    <a:pt x="125" y="172"/>
                    <a:pt x="79" y="172"/>
                  </a:cubicBezTo>
                  <a:cubicBezTo>
                    <a:pt x="58" y="172"/>
                    <a:pt x="53" y="152"/>
                    <a:pt x="53" y="139"/>
                  </a:cubicBezTo>
                  <a:cubicBezTo>
                    <a:pt x="53" y="116"/>
                    <a:pt x="66" y="81"/>
                    <a:pt x="77" y="52"/>
                  </a:cubicBezTo>
                  <a:cubicBezTo>
                    <a:pt x="79" y="46"/>
                    <a:pt x="81" y="40"/>
                    <a:pt x="81" y="32"/>
                  </a:cubicBezTo>
                  <a:cubicBezTo>
                    <a:pt x="81" y="12"/>
                    <a:pt x="68" y="0"/>
                    <a:pt x="51" y="0"/>
                  </a:cubicBezTo>
                  <a:cubicBezTo>
                    <a:pt x="14" y="0"/>
                    <a:pt x="0" y="59"/>
                    <a:pt x="0" y="62"/>
                  </a:cubicBezTo>
                  <a:cubicBezTo>
                    <a:pt x="0" y="66"/>
                    <a:pt x="4" y="66"/>
                    <a:pt x="6" y="66"/>
                  </a:cubicBezTo>
                  <a:cubicBezTo>
                    <a:pt x="11" y="66"/>
                    <a:pt x="11" y="65"/>
                    <a:pt x="13" y="59"/>
                  </a:cubicBezTo>
                  <a:cubicBezTo>
                    <a:pt x="16" y="47"/>
                    <a:pt x="27" y="9"/>
                    <a:pt x="50" y="9"/>
                  </a:cubicBezTo>
                  <a:cubicBezTo>
                    <a:pt x="55" y="9"/>
                    <a:pt x="59" y="10"/>
                    <a:pt x="59" y="20"/>
                  </a:cubicBezTo>
                  <a:cubicBezTo>
                    <a:pt x="59" y="30"/>
                    <a:pt x="55" y="41"/>
                    <a:pt x="49" y="56"/>
                  </a:cubicBezTo>
                  <a:cubicBezTo>
                    <a:pt x="37" y="90"/>
                    <a:pt x="29" y="114"/>
                    <a:pt x="29" y="133"/>
                  </a:cubicBezTo>
                  <a:cubicBezTo>
                    <a:pt x="29" y="170"/>
                    <a:pt x="55" y="181"/>
                    <a:pt x="78" y="181"/>
                  </a:cubicBezTo>
                  <a:cubicBezTo>
                    <a:pt x="145" y="181"/>
                    <a:pt x="164" y="37"/>
                    <a:pt x="164" y="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5"/>
            <p:cNvSpPr>
              <a:spLocks noEditPoints="1"/>
            </p:cNvSpPr>
            <p:nvPr/>
          </p:nvSpPr>
          <p:spPr bwMode="auto">
            <a:xfrm>
              <a:off x="2724150" y="2184400"/>
              <a:ext cx="77788" cy="123825"/>
            </a:xfrm>
            <a:custGeom>
              <a:avLst/>
              <a:gdLst>
                <a:gd name="T0" fmla="*/ 110 w 110"/>
                <a:gd name="T1" fmla="*/ 90 h 179"/>
                <a:gd name="T2" fmla="*/ 99 w 110"/>
                <a:gd name="T3" fmla="*/ 29 h 179"/>
                <a:gd name="T4" fmla="*/ 55 w 110"/>
                <a:gd name="T5" fmla="*/ 0 h 179"/>
                <a:gd name="T6" fmla="*/ 10 w 110"/>
                <a:gd name="T7" fmla="*/ 31 h 179"/>
                <a:gd name="T8" fmla="*/ 0 w 110"/>
                <a:gd name="T9" fmla="*/ 90 h 179"/>
                <a:gd name="T10" fmla="*/ 12 w 110"/>
                <a:gd name="T11" fmla="*/ 152 h 179"/>
                <a:gd name="T12" fmla="*/ 55 w 110"/>
                <a:gd name="T13" fmla="*/ 179 h 179"/>
                <a:gd name="T14" fmla="*/ 100 w 110"/>
                <a:gd name="T15" fmla="*/ 148 h 179"/>
                <a:gd name="T16" fmla="*/ 110 w 110"/>
                <a:gd name="T17" fmla="*/ 90 h 179"/>
                <a:gd name="T18" fmla="*/ 88 w 110"/>
                <a:gd name="T19" fmla="*/ 87 h 179"/>
                <a:gd name="T20" fmla="*/ 85 w 110"/>
                <a:gd name="T21" fmla="*/ 140 h 179"/>
                <a:gd name="T22" fmla="*/ 55 w 110"/>
                <a:gd name="T23" fmla="*/ 173 h 179"/>
                <a:gd name="T24" fmla="*/ 25 w 110"/>
                <a:gd name="T25" fmla="*/ 141 h 179"/>
                <a:gd name="T26" fmla="*/ 22 w 110"/>
                <a:gd name="T27" fmla="*/ 87 h 179"/>
                <a:gd name="T28" fmla="*/ 24 w 110"/>
                <a:gd name="T29" fmla="*/ 39 h 179"/>
                <a:gd name="T30" fmla="*/ 55 w 110"/>
                <a:gd name="T31" fmla="*/ 5 h 179"/>
                <a:gd name="T32" fmla="*/ 85 w 110"/>
                <a:gd name="T33" fmla="*/ 36 h 179"/>
                <a:gd name="T34" fmla="*/ 88 w 110"/>
                <a:gd name="T35" fmla="*/ 87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" h="179">
                  <a:moveTo>
                    <a:pt x="110" y="90"/>
                  </a:moveTo>
                  <a:cubicBezTo>
                    <a:pt x="110" y="69"/>
                    <a:pt x="108" y="48"/>
                    <a:pt x="99" y="29"/>
                  </a:cubicBezTo>
                  <a:cubicBezTo>
                    <a:pt x="87" y="4"/>
                    <a:pt x="66" y="0"/>
                    <a:pt x="55" y="0"/>
                  </a:cubicBezTo>
                  <a:cubicBezTo>
                    <a:pt x="39" y="0"/>
                    <a:pt x="20" y="6"/>
                    <a:pt x="10" y="31"/>
                  </a:cubicBezTo>
                  <a:cubicBezTo>
                    <a:pt x="1" y="49"/>
                    <a:pt x="0" y="69"/>
                    <a:pt x="0" y="90"/>
                  </a:cubicBezTo>
                  <a:cubicBezTo>
                    <a:pt x="0" y="109"/>
                    <a:pt x="1" y="133"/>
                    <a:pt x="12" y="152"/>
                  </a:cubicBezTo>
                  <a:cubicBezTo>
                    <a:pt x="23" y="173"/>
                    <a:pt x="42" y="179"/>
                    <a:pt x="55" y="179"/>
                  </a:cubicBezTo>
                  <a:cubicBezTo>
                    <a:pt x="69" y="179"/>
                    <a:pt x="89" y="173"/>
                    <a:pt x="100" y="148"/>
                  </a:cubicBezTo>
                  <a:cubicBezTo>
                    <a:pt x="108" y="131"/>
                    <a:pt x="110" y="110"/>
                    <a:pt x="110" y="90"/>
                  </a:cubicBezTo>
                  <a:close/>
                  <a:moveTo>
                    <a:pt x="88" y="87"/>
                  </a:moveTo>
                  <a:cubicBezTo>
                    <a:pt x="88" y="106"/>
                    <a:pt x="88" y="124"/>
                    <a:pt x="85" y="140"/>
                  </a:cubicBezTo>
                  <a:cubicBezTo>
                    <a:pt x="81" y="165"/>
                    <a:pt x="66" y="173"/>
                    <a:pt x="55" y="173"/>
                  </a:cubicBezTo>
                  <a:cubicBezTo>
                    <a:pt x="45" y="173"/>
                    <a:pt x="29" y="166"/>
                    <a:pt x="25" y="141"/>
                  </a:cubicBezTo>
                  <a:cubicBezTo>
                    <a:pt x="22" y="126"/>
                    <a:pt x="22" y="102"/>
                    <a:pt x="22" y="87"/>
                  </a:cubicBezTo>
                  <a:cubicBezTo>
                    <a:pt x="22" y="70"/>
                    <a:pt x="22" y="53"/>
                    <a:pt x="24" y="39"/>
                  </a:cubicBezTo>
                  <a:cubicBezTo>
                    <a:pt x="29" y="8"/>
                    <a:pt x="48" y="5"/>
                    <a:pt x="55" y="5"/>
                  </a:cubicBezTo>
                  <a:cubicBezTo>
                    <a:pt x="63" y="5"/>
                    <a:pt x="81" y="10"/>
                    <a:pt x="85" y="36"/>
                  </a:cubicBezTo>
                  <a:cubicBezTo>
                    <a:pt x="88" y="50"/>
                    <a:pt x="88" y="70"/>
                    <a:pt x="88" y="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6"/>
            <p:cNvSpPr>
              <a:spLocks/>
            </p:cNvSpPr>
            <p:nvPr/>
          </p:nvSpPr>
          <p:spPr bwMode="auto">
            <a:xfrm>
              <a:off x="2984500" y="2125663"/>
              <a:ext cx="114300" cy="125413"/>
            </a:xfrm>
            <a:custGeom>
              <a:avLst/>
              <a:gdLst>
                <a:gd name="T0" fmla="*/ 164 w 164"/>
                <a:gd name="T1" fmla="*/ 26 h 181"/>
                <a:gd name="T2" fmla="*/ 148 w 164"/>
                <a:gd name="T3" fmla="*/ 0 h 181"/>
                <a:gd name="T4" fmla="*/ 129 w 164"/>
                <a:gd name="T5" fmla="*/ 18 h 181"/>
                <a:gd name="T6" fmla="*/ 134 w 164"/>
                <a:gd name="T7" fmla="*/ 29 h 181"/>
                <a:gd name="T8" fmla="*/ 145 w 164"/>
                <a:gd name="T9" fmla="*/ 61 h 181"/>
                <a:gd name="T10" fmla="*/ 80 w 164"/>
                <a:gd name="T11" fmla="*/ 172 h 181"/>
                <a:gd name="T12" fmla="*/ 54 w 164"/>
                <a:gd name="T13" fmla="*/ 139 h 181"/>
                <a:gd name="T14" fmla="*/ 77 w 164"/>
                <a:gd name="T15" fmla="*/ 52 h 181"/>
                <a:gd name="T16" fmla="*/ 82 w 164"/>
                <a:gd name="T17" fmla="*/ 32 h 181"/>
                <a:gd name="T18" fmla="*/ 51 w 164"/>
                <a:gd name="T19" fmla="*/ 0 h 181"/>
                <a:gd name="T20" fmla="*/ 0 w 164"/>
                <a:gd name="T21" fmla="*/ 62 h 181"/>
                <a:gd name="T22" fmla="*/ 6 w 164"/>
                <a:gd name="T23" fmla="*/ 66 h 181"/>
                <a:gd name="T24" fmla="*/ 13 w 164"/>
                <a:gd name="T25" fmla="*/ 59 h 181"/>
                <a:gd name="T26" fmla="*/ 51 w 164"/>
                <a:gd name="T27" fmla="*/ 9 h 181"/>
                <a:gd name="T28" fmla="*/ 59 w 164"/>
                <a:gd name="T29" fmla="*/ 20 h 181"/>
                <a:gd name="T30" fmla="*/ 50 w 164"/>
                <a:gd name="T31" fmla="*/ 56 h 181"/>
                <a:gd name="T32" fmla="*/ 29 w 164"/>
                <a:gd name="T33" fmla="*/ 133 h 181"/>
                <a:gd name="T34" fmla="*/ 79 w 164"/>
                <a:gd name="T35" fmla="*/ 181 h 181"/>
                <a:gd name="T36" fmla="*/ 164 w 164"/>
                <a:gd name="T37" fmla="*/ 2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4" h="181">
                  <a:moveTo>
                    <a:pt x="164" y="26"/>
                  </a:moveTo>
                  <a:cubicBezTo>
                    <a:pt x="164" y="12"/>
                    <a:pt x="159" y="0"/>
                    <a:pt x="148" y="0"/>
                  </a:cubicBezTo>
                  <a:cubicBezTo>
                    <a:pt x="139" y="0"/>
                    <a:pt x="129" y="9"/>
                    <a:pt x="129" y="18"/>
                  </a:cubicBezTo>
                  <a:cubicBezTo>
                    <a:pt x="129" y="24"/>
                    <a:pt x="131" y="26"/>
                    <a:pt x="134" y="29"/>
                  </a:cubicBezTo>
                  <a:cubicBezTo>
                    <a:pt x="143" y="40"/>
                    <a:pt x="145" y="52"/>
                    <a:pt x="145" y="61"/>
                  </a:cubicBezTo>
                  <a:cubicBezTo>
                    <a:pt x="145" y="72"/>
                    <a:pt x="126" y="172"/>
                    <a:pt x="80" y="172"/>
                  </a:cubicBezTo>
                  <a:cubicBezTo>
                    <a:pt x="58" y="172"/>
                    <a:pt x="54" y="152"/>
                    <a:pt x="54" y="139"/>
                  </a:cubicBezTo>
                  <a:cubicBezTo>
                    <a:pt x="54" y="116"/>
                    <a:pt x="67" y="81"/>
                    <a:pt x="77" y="52"/>
                  </a:cubicBezTo>
                  <a:cubicBezTo>
                    <a:pt x="79" y="46"/>
                    <a:pt x="82" y="40"/>
                    <a:pt x="82" y="32"/>
                  </a:cubicBezTo>
                  <a:cubicBezTo>
                    <a:pt x="82" y="12"/>
                    <a:pt x="69" y="0"/>
                    <a:pt x="51" y="0"/>
                  </a:cubicBezTo>
                  <a:cubicBezTo>
                    <a:pt x="14" y="0"/>
                    <a:pt x="0" y="59"/>
                    <a:pt x="0" y="62"/>
                  </a:cubicBezTo>
                  <a:cubicBezTo>
                    <a:pt x="0" y="66"/>
                    <a:pt x="4" y="66"/>
                    <a:pt x="6" y="66"/>
                  </a:cubicBezTo>
                  <a:cubicBezTo>
                    <a:pt x="11" y="66"/>
                    <a:pt x="12" y="65"/>
                    <a:pt x="13" y="59"/>
                  </a:cubicBezTo>
                  <a:cubicBezTo>
                    <a:pt x="17" y="47"/>
                    <a:pt x="27" y="9"/>
                    <a:pt x="51" y="9"/>
                  </a:cubicBezTo>
                  <a:cubicBezTo>
                    <a:pt x="55" y="9"/>
                    <a:pt x="59" y="10"/>
                    <a:pt x="59" y="20"/>
                  </a:cubicBezTo>
                  <a:cubicBezTo>
                    <a:pt x="59" y="30"/>
                    <a:pt x="55" y="41"/>
                    <a:pt x="50" y="56"/>
                  </a:cubicBezTo>
                  <a:cubicBezTo>
                    <a:pt x="37" y="90"/>
                    <a:pt x="29" y="114"/>
                    <a:pt x="29" y="133"/>
                  </a:cubicBezTo>
                  <a:cubicBezTo>
                    <a:pt x="29" y="170"/>
                    <a:pt x="55" y="181"/>
                    <a:pt x="79" y="181"/>
                  </a:cubicBezTo>
                  <a:cubicBezTo>
                    <a:pt x="146" y="181"/>
                    <a:pt x="164" y="37"/>
                    <a:pt x="164" y="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7"/>
            <p:cNvSpPr>
              <a:spLocks/>
            </p:cNvSpPr>
            <p:nvPr/>
          </p:nvSpPr>
          <p:spPr bwMode="auto">
            <a:xfrm>
              <a:off x="3105150" y="2184400"/>
              <a:ext cx="60325" cy="120650"/>
            </a:xfrm>
            <a:custGeom>
              <a:avLst/>
              <a:gdLst>
                <a:gd name="T0" fmla="*/ 86 w 86"/>
                <a:gd name="T1" fmla="*/ 173 h 173"/>
                <a:gd name="T2" fmla="*/ 86 w 86"/>
                <a:gd name="T3" fmla="*/ 165 h 173"/>
                <a:gd name="T4" fmla="*/ 78 w 86"/>
                <a:gd name="T5" fmla="*/ 165 h 173"/>
                <a:gd name="T6" fmla="*/ 54 w 86"/>
                <a:gd name="T7" fmla="*/ 152 h 173"/>
                <a:gd name="T8" fmla="*/ 54 w 86"/>
                <a:gd name="T9" fmla="*/ 6 h 173"/>
                <a:gd name="T10" fmla="*/ 48 w 86"/>
                <a:gd name="T11" fmla="*/ 0 h 173"/>
                <a:gd name="T12" fmla="*/ 0 w 86"/>
                <a:gd name="T13" fmla="*/ 16 h 173"/>
                <a:gd name="T14" fmla="*/ 0 w 86"/>
                <a:gd name="T15" fmla="*/ 24 h 173"/>
                <a:gd name="T16" fmla="*/ 35 w 86"/>
                <a:gd name="T17" fmla="*/ 18 h 173"/>
                <a:gd name="T18" fmla="*/ 35 w 86"/>
                <a:gd name="T19" fmla="*/ 152 h 173"/>
                <a:gd name="T20" fmla="*/ 10 w 86"/>
                <a:gd name="T21" fmla="*/ 165 h 173"/>
                <a:gd name="T22" fmla="*/ 2 w 86"/>
                <a:gd name="T23" fmla="*/ 165 h 173"/>
                <a:gd name="T24" fmla="*/ 2 w 86"/>
                <a:gd name="T25" fmla="*/ 173 h 173"/>
                <a:gd name="T26" fmla="*/ 44 w 86"/>
                <a:gd name="T27" fmla="*/ 172 h 173"/>
                <a:gd name="T28" fmla="*/ 86 w 86"/>
                <a:gd name="T2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173">
                  <a:moveTo>
                    <a:pt x="86" y="173"/>
                  </a:moveTo>
                  <a:lnTo>
                    <a:pt x="86" y="165"/>
                  </a:lnTo>
                  <a:lnTo>
                    <a:pt x="78" y="165"/>
                  </a:lnTo>
                  <a:cubicBezTo>
                    <a:pt x="55" y="165"/>
                    <a:pt x="54" y="162"/>
                    <a:pt x="54" y="152"/>
                  </a:cubicBezTo>
                  <a:lnTo>
                    <a:pt x="54" y="6"/>
                  </a:lnTo>
                  <a:cubicBezTo>
                    <a:pt x="54" y="0"/>
                    <a:pt x="54" y="0"/>
                    <a:pt x="48" y="0"/>
                  </a:cubicBezTo>
                  <a:cubicBezTo>
                    <a:pt x="32" y="16"/>
                    <a:pt x="9" y="16"/>
                    <a:pt x="0" y="16"/>
                  </a:cubicBezTo>
                  <a:lnTo>
                    <a:pt x="0" y="24"/>
                  </a:lnTo>
                  <a:cubicBezTo>
                    <a:pt x="6" y="24"/>
                    <a:pt x="21" y="24"/>
                    <a:pt x="35" y="18"/>
                  </a:cubicBezTo>
                  <a:lnTo>
                    <a:pt x="35" y="152"/>
                  </a:lnTo>
                  <a:cubicBezTo>
                    <a:pt x="35" y="162"/>
                    <a:pt x="34" y="165"/>
                    <a:pt x="10" y="165"/>
                  </a:cubicBezTo>
                  <a:lnTo>
                    <a:pt x="2" y="165"/>
                  </a:lnTo>
                  <a:lnTo>
                    <a:pt x="2" y="173"/>
                  </a:lnTo>
                  <a:cubicBezTo>
                    <a:pt x="11" y="172"/>
                    <a:pt x="34" y="172"/>
                    <a:pt x="44" y="172"/>
                  </a:cubicBezTo>
                  <a:cubicBezTo>
                    <a:pt x="55" y="172"/>
                    <a:pt x="77" y="172"/>
                    <a:pt x="86" y="1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8"/>
            <p:cNvSpPr>
              <a:spLocks/>
            </p:cNvSpPr>
            <p:nvPr/>
          </p:nvSpPr>
          <p:spPr bwMode="auto">
            <a:xfrm>
              <a:off x="3355975" y="2125663"/>
              <a:ext cx="115888" cy="125413"/>
            </a:xfrm>
            <a:custGeom>
              <a:avLst/>
              <a:gdLst>
                <a:gd name="T0" fmla="*/ 164 w 164"/>
                <a:gd name="T1" fmla="*/ 26 h 181"/>
                <a:gd name="T2" fmla="*/ 147 w 164"/>
                <a:gd name="T3" fmla="*/ 0 h 181"/>
                <a:gd name="T4" fmla="*/ 128 w 164"/>
                <a:gd name="T5" fmla="*/ 18 h 181"/>
                <a:gd name="T6" fmla="*/ 133 w 164"/>
                <a:gd name="T7" fmla="*/ 29 h 181"/>
                <a:gd name="T8" fmla="*/ 144 w 164"/>
                <a:gd name="T9" fmla="*/ 61 h 181"/>
                <a:gd name="T10" fmla="*/ 79 w 164"/>
                <a:gd name="T11" fmla="*/ 172 h 181"/>
                <a:gd name="T12" fmla="*/ 53 w 164"/>
                <a:gd name="T13" fmla="*/ 139 h 181"/>
                <a:gd name="T14" fmla="*/ 77 w 164"/>
                <a:gd name="T15" fmla="*/ 52 h 181"/>
                <a:gd name="T16" fmla="*/ 81 w 164"/>
                <a:gd name="T17" fmla="*/ 32 h 181"/>
                <a:gd name="T18" fmla="*/ 51 w 164"/>
                <a:gd name="T19" fmla="*/ 0 h 181"/>
                <a:gd name="T20" fmla="*/ 0 w 164"/>
                <a:gd name="T21" fmla="*/ 62 h 181"/>
                <a:gd name="T22" fmla="*/ 6 w 164"/>
                <a:gd name="T23" fmla="*/ 66 h 181"/>
                <a:gd name="T24" fmla="*/ 13 w 164"/>
                <a:gd name="T25" fmla="*/ 59 h 181"/>
                <a:gd name="T26" fmla="*/ 50 w 164"/>
                <a:gd name="T27" fmla="*/ 9 h 181"/>
                <a:gd name="T28" fmla="*/ 59 w 164"/>
                <a:gd name="T29" fmla="*/ 20 h 181"/>
                <a:gd name="T30" fmla="*/ 49 w 164"/>
                <a:gd name="T31" fmla="*/ 56 h 181"/>
                <a:gd name="T32" fmla="*/ 29 w 164"/>
                <a:gd name="T33" fmla="*/ 133 h 181"/>
                <a:gd name="T34" fmla="*/ 78 w 164"/>
                <a:gd name="T35" fmla="*/ 181 h 181"/>
                <a:gd name="T36" fmla="*/ 164 w 164"/>
                <a:gd name="T37" fmla="*/ 2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4" h="181">
                  <a:moveTo>
                    <a:pt x="164" y="26"/>
                  </a:moveTo>
                  <a:cubicBezTo>
                    <a:pt x="164" y="12"/>
                    <a:pt x="159" y="0"/>
                    <a:pt x="147" y="0"/>
                  </a:cubicBezTo>
                  <a:cubicBezTo>
                    <a:pt x="138" y="0"/>
                    <a:pt x="128" y="9"/>
                    <a:pt x="128" y="18"/>
                  </a:cubicBezTo>
                  <a:cubicBezTo>
                    <a:pt x="128" y="24"/>
                    <a:pt x="131" y="26"/>
                    <a:pt x="133" y="29"/>
                  </a:cubicBezTo>
                  <a:cubicBezTo>
                    <a:pt x="143" y="40"/>
                    <a:pt x="144" y="52"/>
                    <a:pt x="144" y="61"/>
                  </a:cubicBezTo>
                  <a:cubicBezTo>
                    <a:pt x="144" y="72"/>
                    <a:pt x="125" y="172"/>
                    <a:pt x="79" y="172"/>
                  </a:cubicBezTo>
                  <a:cubicBezTo>
                    <a:pt x="58" y="172"/>
                    <a:pt x="53" y="152"/>
                    <a:pt x="53" y="139"/>
                  </a:cubicBezTo>
                  <a:cubicBezTo>
                    <a:pt x="53" y="116"/>
                    <a:pt x="66" y="81"/>
                    <a:pt x="77" y="52"/>
                  </a:cubicBezTo>
                  <a:cubicBezTo>
                    <a:pt x="79" y="46"/>
                    <a:pt x="81" y="40"/>
                    <a:pt x="81" y="32"/>
                  </a:cubicBezTo>
                  <a:cubicBezTo>
                    <a:pt x="81" y="12"/>
                    <a:pt x="68" y="0"/>
                    <a:pt x="51" y="0"/>
                  </a:cubicBezTo>
                  <a:cubicBezTo>
                    <a:pt x="14" y="0"/>
                    <a:pt x="0" y="59"/>
                    <a:pt x="0" y="62"/>
                  </a:cubicBezTo>
                  <a:cubicBezTo>
                    <a:pt x="0" y="66"/>
                    <a:pt x="4" y="66"/>
                    <a:pt x="6" y="66"/>
                  </a:cubicBezTo>
                  <a:cubicBezTo>
                    <a:pt x="11" y="66"/>
                    <a:pt x="11" y="65"/>
                    <a:pt x="13" y="59"/>
                  </a:cubicBezTo>
                  <a:cubicBezTo>
                    <a:pt x="16" y="47"/>
                    <a:pt x="27" y="9"/>
                    <a:pt x="50" y="9"/>
                  </a:cubicBezTo>
                  <a:cubicBezTo>
                    <a:pt x="54" y="9"/>
                    <a:pt x="59" y="10"/>
                    <a:pt x="59" y="20"/>
                  </a:cubicBezTo>
                  <a:cubicBezTo>
                    <a:pt x="59" y="30"/>
                    <a:pt x="55" y="41"/>
                    <a:pt x="49" y="56"/>
                  </a:cubicBezTo>
                  <a:cubicBezTo>
                    <a:pt x="37" y="90"/>
                    <a:pt x="29" y="114"/>
                    <a:pt x="29" y="133"/>
                  </a:cubicBezTo>
                  <a:cubicBezTo>
                    <a:pt x="29" y="170"/>
                    <a:pt x="54" y="181"/>
                    <a:pt x="78" y="181"/>
                  </a:cubicBezTo>
                  <a:cubicBezTo>
                    <a:pt x="145" y="181"/>
                    <a:pt x="164" y="37"/>
                    <a:pt x="164" y="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9"/>
            <p:cNvSpPr>
              <a:spLocks/>
            </p:cNvSpPr>
            <p:nvPr/>
          </p:nvSpPr>
          <p:spPr bwMode="auto">
            <a:xfrm>
              <a:off x="3471863" y="2184400"/>
              <a:ext cx="71438" cy="120650"/>
            </a:xfrm>
            <a:custGeom>
              <a:avLst/>
              <a:gdLst>
                <a:gd name="T0" fmla="*/ 103 w 103"/>
                <a:gd name="T1" fmla="*/ 128 h 173"/>
                <a:gd name="T2" fmla="*/ 97 w 103"/>
                <a:gd name="T3" fmla="*/ 128 h 173"/>
                <a:gd name="T4" fmla="*/ 91 w 103"/>
                <a:gd name="T5" fmla="*/ 151 h 173"/>
                <a:gd name="T6" fmla="*/ 67 w 103"/>
                <a:gd name="T7" fmla="*/ 153 h 173"/>
                <a:gd name="T8" fmla="*/ 20 w 103"/>
                <a:gd name="T9" fmla="*/ 153 h 173"/>
                <a:gd name="T10" fmla="*/ 47 w 103"/>
                <a:gd name="T11" fmla="*/ 126 h 173"/>
                <a:gd name="T12" fmla="*/ 103 w 103"/>
                <a:gd name="T13" fmla="*/ 50 h 173"/>
                <a:gd name="T14" fmla="*/ 48 w 103"/>
                <a:gd name="T15" fmla="*/ 0 h 173"/>
                <a:gd name="T16" fmla="*/ 0 w 103"/>
                <a:gd name="T17" fmla="*/ 47 h 173"/>
                <a:gd name="T18" fmla="*/ 13 w 103"/>
                <a:gd name="T19" fmla="*/ 61 h 173"/>
                <a:gd name="T20" fmla="*/ 27 w 103"/>
                <a:gd name="T21" fmla="*/ 48 h 173"/>
                <a:gd name="T22" fmla="*/ 13 w 103"/>
                <a:gd name="T23" fmla="*/ 34 h 173"/>
                <a:gd name="T24" fmla="*/ 10 w 103"/>
                <a:gd name="T25" fmla="*/ 34 h 173"/>
                <a:gd name="T26" fmla="*/ 45 w 103"/>
                <a:gd name="T27" fmla="*/ 8 h 173"/>
                <a:gd name="T28" fmla="*/ 80 w 103"/>
                <a:gd name="T29" fmla="*/ 50 h 173"/>
                <a:gd name="T30" fmla="*/ 52 w 103"/>
                <a:gd name="T31" fmla="*/ 108 h 173"/>
                <a:gd name="T32" fmla="*/ 3 w 103"/>
                <a:gd name="T33" fmla="*/ 163 h 173"/>
                <a:gd name="T34" fmla="*/ 0 w 103"/>
                <a:gd name="T35" fmla="*/ 173 h 173"/>
                <a:gd name="T36" fmla="*/ 96 w 103"/>
                <a:gd name="T37" fmla="*/ 173 h 173"/>
                <a:gd name="T38" fmla="*/ 103 w 103"/>
                <a:gd name="T39" fmla="*/ 12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3" h="173">
                  <a:moveTo>
                    <a:pt x="103" y="128"/>
                  </a:moveTo>
                  <a:lnTo>
                    <a:pt x="97" y="128"/>
                  </a:lnTo>
                  <a:cubicBezTo>
                    <a:pt x="96" y="135"/>
                    <a:pt x="94" y="147"/>
                    <a:pt x="91" y="151"/>
                  </a:cubicBezTo>
                  <a:cubicBezTo>
                    <a:pt x="89" y="153"/>
                    <a:pt x="72" y="153"/>
                    <a:pt x="67" y="153"/>
                  </a:cubicBezTo>
                  <a:lnTo>
                    <a:pt x="20" y="153"/>
                  </a:lnTo>
                  <a:lnTo>
                    <a:pt x="47" y="126"/>
                  </a:lnTo>
                  <a:cubicBezTo>
                    <a:pt x="88" y="90"/>
                    <a:pt x="103" y="76"/>
                    <a:pt x="103" y="50"/>
                  </a:cubicBezTo>
                  <a:cubicBezTo>
                    <a:pt x="103" y="21"/>
                    <a:pt x="80" y="0"/>
                    <a:pt x="48" y="0"/>
                  </a:cubicBezTo>
                  <a:cubicBezTo>
                    <a:pt x="19" y="0"/>
                    <a:pt x="0" y="24"/>
                    <a:pt x="0" y="47"/>
                  </a:cubicBezTo>
                  <a:cubicBezTo>
                    <a:pt x="0" y="61"/>
                    <a:pt x="13" y="61"/>
                    <a:pt x="13" y="61"/>
                  </a:cubicBezTo>
                  <a:cubicBezTo>
                    <a:pt x="18" y="61"/>
                    <a:pt x="27" y="58"/>
                    <a:pt x="27" y="48"/>
                  </a:cubicBezTo>
                  <a:cubicBezTo>
                    <a:pt x="27" y="41"/>
                    <a:pt x="22" y="34"/>
                    <a:pt x="13" y="34"/>
                  </a:cubicBezTo>
                  <a:cubicBezTo>
                    <a:pt x="11" y="34"/>
                    <a:pt x="11" y="34"/>
                    <a:pt x="10" y="34"/>
                  </a:cubicBezTo>
                  <a:cubicBezTo>
                    <a:pt x="16" y="17"/>
                    <a:pt x="30" y="8"/>
                    <a:pt x="45" y="8"/>
                  </a:cubicBezTo>
                  <a:cubicBezTo>
                    <a:pt x="69" y="8"/>
                    <a:pt x="80" y="29"/>
                    <a:pt x="80" y="50"/>
                  </a:cubicBezTo>
                  <a:cubicBezTo>
                    <a:pt x="80" y="71"/>
                    <a:pt x="67" y="92"/>
                    <a:pt x="52" y="108"/>
                  </a:cubicBezTo>
                  <a:lnTo>
                    <a:pt x="3" y="163"/>
                  </a:lnTo>
                  <a:cubicBezTo>
                    <a:pt x="0" y="166"/>
                    <a:pt x="0" y="167"/>
                    <a:pt x="0" y="173"/>
                  </a:cubicBezTo>
                  <a:lnTo>
                    <a:pt x="96" y="173"/>
                  </a:lnTo>
                  <a:lnTo>
                    <a:pt x="103" y="1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90"/>
            <p:cNvSpPr>
              <a:spLocks/>
            </p:cNvSpPr>
            <p:nvPr/>
          </p:nvSpPr>
          <p:spPr bwMode="auto">
            <a:xfrm>
              <a:off x="3729038" y="2125663"/>
              <a:ext cx="114300" cy="125413"/>
            </a:xfrm>
            <a:custGeom>
              <a:avLst/>
              <a:gdLst>
                <a:gd name="T0" fmla="*/ 164 w 164"/>
                <a:gd name="T1" fmla="*/ 26 h 181"/>
                <a:gd name="T2" fmla="*/ 147 w 164"/>
                <a:gd name="T3" fmla="*/ 0 h 181"/>
                <a:gd name="T4" fmla="*/ 128 w 164"/>
                <a:gd name="T5" fmla="*/ 18 h 181"/>
                <a:gd name="T6" fmla="*/ 133 w 164"/>
                <a:gd name="T7" fmla="*/ 29 h 181"/>
                <a:gd name="T8" fmla="*/ 144 w 164"/>
                <a:gd name="T9" fmla="*/ 61 h 181"/>
                <a:gd name="T10" fmla="*/ 79 w 164"/>
                <a:gd name="T11" fmla="*/ 172 h 181"/>
                <a:gd name="T12" fmla="*/ 53 w 164"/>
                <a:gd name="T13" fmla="*/ 139 h 181"/>
                <a:gd name="T14" fmla="*/ 77 w 164"/>
                <a:gd name="T15" fmla="*/ 52 h 181"/>
                <a:gd name="T16" fmla="*/ 81 w 164"/>
                <a:gd name="T17" fmla="*/ 32 h 181"/>
                <a:gd name="T18" fmla="*/ 51 w 164"/>
                <a:gd name="T19" fmla="*/ 0 h 181"/>
                <a:gd name="T20" fmla="*/ 0 w 164"/>
                <a:gd name="T21" fmla="*/ 62 h 181"/>
                <a:gd name="T22" fmla="*/ 6 w 164"/>
                <a:gd name="T23" fmla="*/ 66 h 181"/>
                <a:gd name="T24" fmla="*/ 13 w 164"/>
                <a:gd name="T25" fmla="*/ 59 h 181"/>
                <a:gd name="T26" fmla="*/ 50 w 164"/>
                <a:gd name="T27" fmla="*/ 9 h 181"/>
                <a:gd name="T28" fmla="*/ 59 w 164"/>
                <a:gd name="T29" fmla="*/ 20 h 181"/>
                <a:gd name="T30" fmla="*/ 49 w 164"/>
                <a:gd name="T31" fmla="*/ 56 h 181"/>
                <a:gd name="T32" fmla="*/ 29 w 164"/>
                <a:gd name="T33" fmla="*/ 133 h 181"/>
                <a:gd name="T34" fmla="*/ 78 w 164"/>
                <a:gd name="T35" fmla="*/ 181 h 181"/>
                <a:gd name="T36" fmla="*/ 164 w 164"/>
                <a:gd name="T37" fmla="*/ 2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4" h="181">
                  <a:moveTo>
                    <a:pt x="164" y="26"/>
                  </a:moveTo>
                  <a:cubicBezTo>
                    <a:pt x="164" y="12"/>
                    <a:pt x="159" y="0"/>
                    <a:pt x="147" y="0"/>
                  </a:cubicBezTo>
                  <a:cubicBezTo>
                    <a:pt x="138" y="0"/>
                    <a:pt x="128" y="9"/>
                    <a:pt x="128" y="18"/>
                  </a:cubicBezTo>
                  <a:cubicBezTo>
                    <a:pt x="128" y="24"/>
                    <a:pt x="131" y="26"/>
                    <a:pt x="133" y="29"/>
                  </a:cubicBezTo>
                  <a:cubicBezTo>
                    <a:pt x="143" y="40"/>
                    <a:pt x="144" y="52"/>
                    <a:pt x="144" y="61"/>
                  </a:cubicBezTo>
                  <a:cubicBezTo>
                    <a:pt x="144" y="72"/>
                    <a:pt x="125" y="172"/>
                    <a:pt x="79" y="172"/>
                  </a:cubicBezTo>
                  <a:cubicBezTo>
                    <a:pt x="58" y="172"/>
                    <a:pt x="53" y="152"/>
                    <a:pt x="53" y="139"/>
                  </a:cubicBezTo>
                  <a:cubicBezTo>
                    <a:pt x="53" y="116"/>
                    <a:pt x="66" y="81"/>
                    <a:pt x="77" y="52"/>
                  </a:cubicBezTo>
                  <a:cubicBezTo>
                    <a:pt x="79" y="46"/>
                    <a:pt x="81" y="40"/>
                    <a:pt x="81" y="32"/>
                  </a:cubicBezTo>
                  <a:cubicBezTo>
                    <a:pt x="81" y="12"/>
                    <a:pt x="68" y="0"/>
                    <a:pt x="51" y="0"/>
                  </a:cubicBezTo>
                  <a:cubicBezTo>
                    <a:pt x="14" y="0"/>
                    <a:pt x="0" y="59"/>
                    <a:pt x="0" y="62"/>
                  </a:cubicBezTo>
                  <a:cubicBezTo>
                    <a:pt x="0" y="66"/>
                    <a:pt x="4" y="66"/>
                    <a:pt x="6" y="66"/>
                  </a:cubicBezTo>
                  <a:cubicBezTo>
                    <a:pt x="11" y="66"/>
                    <a:pt x="11" y="65"/>
                    <a:pt x="13" y="59"/>
                  </a:cubicBezTo>
                  <a:cubicBezTo>
                    <a:pt x="16" y="47"/>
                    <a:pt x="27" y="9"/>
                    <a:pt x="50" y="9"/>
                  </a:cubicBezTo>
                  <a:cubicBezTo>
                    <a:pt x="55" y="9"/>
                    <a:pt x="59" y="10"/>
                    <a:pt x="59" y="20"/>
                  </a:cubicBezTo>
                  <a:cubicBezTo>
                    <a:pt x="59" y="30"/>
                    <a:pt x="55" y="41"/>
                    <a:pt x="49" y="56"/>
                  </a:cubicBezTo>
                  <a:cubicBezTo>
                    <a:pt x="37" y="90"/>
                    <a:pt x="29" y="114"/>
                    <a:pt x="29" y="133"/>
                  </a:cubicBezTo>
                  <a:cubicBezTo>
                    <a:pt x="29" y="170"/>
                    <a:pt x="55" y="181"/>
                    <a:pt x="78" y="181"/>
                  </a:cubicBezTo>
                  <a:cubicBezTo>
                    <a:pt x="145" y="181"/>
                    <a:pt x="164" y="37"/>
                    <a:pt x="164" y="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91"/>
            <p:cNvSpPr>
              <a:spLocks/>
            </p:cNvSpPr>
            <p:nvPr/>
          </p:nvSpPr>
          <p:spPr bwMode="auto">
            <a:xfrm>
              <a:off x="3841750" y="2184400"/>
              <a:ext cx="74613" cy="123825"/>
            </a:xfrm>
            <a:custGeom>
              <a:avLst/>
              <a:gdLst>
                <a:gd name="T0" fmla="*/ 108 w 108"/>
                <a:gd name="T1" fmla="*/ 128 h 179"/>
                <a:gd name="T2" fmla="*/ 64 w 108"/>
                <a:gd name="T3" fmla="*/ 81 h 179"/>
                <a:gd name="T4" fmla="*/ 101 w 108"/>
                <a:gd name="T5" fmla="*/ 36 h 179"/>
                <a:gd name="T6" fmla="*/ 53 w 108"/>
                <a:gd name="T7" fmla="*/ 0 h 179"/>
                <a:gd name="T8" fmla="*/ 7 w 108"/>
                <a:gd name="T9" fmla="*/ 35 h 179"/>
                <a:gd name="T10" fmla="*/ 20 w 108"/>
                <a:gd name="T11" fmla="*/ 49 h 179"/>
                <a:gd name="T12" fmla="*/ 33 w 108"/>
                <a:gd name="T13" fmla="*/ 35 h 179"/>
                <a:gd name="T14" fmla="*/ 17 w 108"/>
                <a:gd name="T15" fmla="*/ 22 h 179"/>
                <a:gd name="T16" fmla="*/ 52 w 108"/>
                <a:gd name="T17" fmla="*/ 6 h 179"/>
                <a:gd name="T18" fmla="*/ 77 w 108"/>
                <a:gd name="T19" fmla="*/ 35 h 179"/>
                <a:gd name="T20" fmla="*/ 70 w 108"/>
                <a:gd name="T21" fmla="*/ 65 h 179"/>
                <a:gd name="T22" fmla="*/ 46 w 108"/>
                <a:gd name="T23" fmla="*/ 79 h 179"/>
                <a:gd name="T24" fmla="*/ 36 w 108"/>
                <a:gd name="T25" fmla="*/ 79 h 179"/>
                <a:gd name="T26" fmla="*/ 32 w 108"/>
                <a:gd name="T27" fmla="*/ 82 h 179"/>
                <a:gd name="T28" fmla="*/ 39 w 108"/>
                <a:gd name="T29" fmla="*/ 85 h 179"/>
                <a:gd name="T30" fmla="*/ 50 w 108"/>
                <a:gd name="T31" fmla="*/ 85 h 179"/>
                <a:gd name="T32" fmla="*/ 81 w 108"/>
                <a:gd name="T33" fmla="*/ 128 h 179"/>
                <a:gd name="T34" fmla="*/ 52 w 108"/>
                <a:gd name="T35" fmla="*/ 171 h 179"/>
                <a:gd name="T36" fmla="*/ 12 w 108"/>
                <a:gd name="T37" fmla="*/ 152 h 179"/>
                <a:gd name="T38" fmla="*/ 29 w 108"/>
                <a:gd name="T39" fmla="*/ 137 h 179"/>
                <a:gd name="T40" fmla="*/ 15 w 108"/>
                <a:gd name="T41" fmla="*/ 123 h 179"/>
                <a:gd name="T42" fmla="*/ 0 w 108"/>
                <a:gd name="T43" fmla="*/ 138 h 179"/>
                <a:gd name="T44" fmla="*/ 52 w 108"/>
                <a:gd name="T45" fmla="*/ 179 h 179"/>
                <a:gd name="T46" fmla="*/ 108 w 108"/>
                <a:gd name="T47" fmla="*/ 12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8" h="179">
                  <a:moveTo>
                    <a:pt x="108" y="128"/>
                  </a:moveTo>
                  <a:cubicBezTo>
                    <a:pt x="108" y="107"/>
                    <a:pt x="91" y="87"/>
                    <a:pt x="64" y="81"/>
                  </a:cubicBezTo>
                  <a:cubicBezTo>
                    <a:pt x="86" y="74"/>
                    <a:pt x="101" y="56"/>
                    <a:pt x="101" y="36"/>
                  </a:cubicBezTo>
                  <a:cubicBezTo>
                    <a:pt x="101" y="14"/>
                    <a:pt x="78" y="0"/>
                    <a:pt x="53" y="0"/>
                  </a:cubicBezTo>
                  <a:cubicBezTo>
                    <a:pt x="27" y="0"/>
                    <a:pt x="7" y="15"/>
                    <a:pt x="7" y="35"/>
                  </a:cubicBezTo>
                  <a:cubicBezTo>
                    <a:pt x="7" y="44"/>
                    <a:pt x="13" y="49"/>
                    <a:pt x="20" y="49"/>
                  </a:cubicBezTo>
                  <a:cubicBezTo>
                    <a:pt x="28" y="49"/>
                    <a:pt x="33" y="43"/>
                    <a:pt x="33" y="35"/>
                  </a:cubicBezTo>
                  <a:cubicBezTo>
                    <a:pt x="33" y="22"/>
                    <a:pt x="21" y="22"/>
                    <a:pt x="17" y="22"/>
                  </a:cubicBezTo>
                  <a:cubicBezTo>
                    <a:pt x="25" y="10"/>
                    <a:pt x="43" y="6"/>
                    <a:pt x="52" y="6"/>
                  </a:cubicBezTo>
                  <a:cubicBezTo>
                    <a:pt x="63" y="6"/>
                    <a:pt x="77" y="12"/>
                    <a:pt x="77" y="35"/>
                  </a:cubicBezTo>
                  <a:cubicBezTo>
                    <a:pt x="77" y="38"/>
                    <a:pt x="76" y="54"/>
                    <a:pt x="70" y="65"/>
                  </a:cubicBezTo>
                  <a:cubicBezTo>
                    <a:pt x="62" y="77"/>
                    <a:pt x="53" y="78"/>
                    <a:pt x="46" y="79"/>
                  </a:cubicBezTo>
                  <a:cubicBezTo>
                    <a:pt x="44" y="79"/>
                    <a:pt x="38" y="79"/>
                    <a:pt x="36" y="79"/>
                  </a:cubicBezTo>
                  <a:cubicBezTo>
                    <a:pt x="34" y="80"/>
                    <a:pt x="32" y="80"/>
                    <a:pt x="32" y="82"/>
                  </a:cubicBezTo>
                  <a:cubicBezTo>
                    <a:pt x="32" y="85"/>
                    <a:pt x="34" y="85"/>
                    <a:pt x="39" y="85"/>
                  </a:cubicBezTo>
                  <a:lnTo>
                    <a:pt x="50" y="85"/>
                  </a:lnTo>
                  <a:cubicBezTo>
                    <a:pt x="71" y="85"/>
                    <a:pt x="81" y="103"/>
                    <a:pt x="81" y="128"/>
                  </a:cubicBezTo>
                  <a:cubicBezTo>
                    <a:pt x="81" y="164"/>
                    <a:pt x="63" y="171"/>
                    <a:pt x="52" y="171"/>
                  </a:cubicBezTo>
                  <a:cubicBezTo>
                    <a:pt x="41" y="171"/>
                    <a:pt x="21" y="167"/>
                    <a:pt x="12" y="152"/>
                  </a:cubicBezTo>
                  <a:cubicBezTo>
                    <a:pt x="21" y="153"/>
                    <a:pt x="29" y="147"/>
                    <a:pt x="29" y="137"/>
                  </a:cubicBezTo>
                  <a:cubicBezTo>
                    <a:pt x="29" y="128"/>
                    <a:pt x="22" y="123"/>
                    <a:pt x="15" y="123"/>
                  </a:cubicBezTo>
                  <a:cubicBezTo>
                    <a:pt x="8" y="123"/>
                    <a:pt x="0" y="126"/>
                    <a:pt x="0" y="138"/>
                  </a:cubicBezTo>
                  <a:cubicBezTo>
                    <a:pt x="0" y="161"/>
                    <a:pt x="24" y="179"/>
                    <a:pt x="52" y="179"/>
                  </a:cubicBezTo>
                  <a:cubicBezTo>
                    <a:pt x="84" y="179"/>
                    <a:pt x="108" y="155"/>
                    <a:pt x="108" y="1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92"/>
            <p:cNvSpPr>
              <a:spLocks/>
            </p:cNvSpPr>
            <p:nvPr/>
          </p:nvSpPr>
          <p:spPr bwMode="auto">
            <a:xfrm>
              <a:off x="4100513" y="2125663"/>
              <a:ext cx="114300" cy="125413"/>
            </a:xfrm>
            <a:custGeom>
              <a:avLst/>
              <a:gdLst>
                <a:gd name="T0" fmla="*/ 164 w 164"/>
                <a:gd name="T1" fmla="*/ 26 h 181"/>
                <a:gd name="T2" fmla="*/ 148 w 164"/>
                <a:gd name="T3" fmla="*/ 0 h 181"/>
                <a:gd name="T4" fmla="*/ 129 w 164"/>
                <a:gd name="T5" fmla="*/ 18 h 181"/>
                <a:gd name="T6" fmla="*/ 134 w 164"/>
                <a:gd name="T7" fmla="*/ 29 h 181"/>
                <a:gd name="T8" fmla="*/ 145 w 164"/>
                <a:gd name="T9" fmla="*/ 61 h 181"/>
                <a:gd name="T10" fmla="*/ 80 w 164"/>
                <a:gd name="T11" fmla="*/ 172 h 181"/>
                <a:gd name="T12" fmla="*/ 54 w 164"/>
                <a:gd name="T13" fmla="*/ 139 h 181"/>
                <a:gd name="T14" fmla="*/ 77 w 164"/>
                <a:gd name="T15" fmla="*/ 52 h 181"/>
                <a:gd name="T16" fmla="*/ 82 w 164"/>
                <a:gd name="T17" fmla="*/ 32 h 181"/>
                <a:gd name="T18" fmla="*/ 51 w 164"/>
                <a:gd name="T19" fmla="*/ 0 h 181"/>
                <a:gd name="T20" fmla="*/ 0 w 164"/>
                <a:gd name="T21" fmla="*/ 62 h 181"/>
                <a:gd name="T22" fmla="*/ 6 w 164"/>
                <a:gd name="T23" fmla="*/ 66 h 181"/>
                <a:gd name="T24" fmla="*/ 13 w 164"/>
                <a:gd name="T25" fmla="*/ 59 h 181"/>
                <a:gd name="T26" fmla="*/ 51 w 164"/>
                <a:gd name="T27" fmla="*/ 9 h 181"/>
                <a:gd name="T28" fmla="*/ 59 w 164"/>
                <a:gd name="T29" fmla="*/ 20 h 181"/>
                <a:gd name="T30" fmla="*/ 50 w 164"/>
                <a:gd name="T31" fmla="*/ 56 h 181"/>
                <a:gd name="T32" fmla="*/ 29 w 164"/>
                <a:gd name="T33" fmla="*/ 133 h 181"/>
                <a:gd name="T34" fmla="*/ 79 w 164"/>
                <a:gd name="T35" fmla="*/ 181 h 181"/>
                <a:gd name="T36" fmla="*/ 164 w 164"/>
                <a:gd name="T37" fmla="*/ 2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4" h="181">
                  <a:moveTo>
                    <a:pt x="164" y="26"/>
                  </a:moveTo>
                  <a:cubicBezTo>
                    <a:pt x="164" y="12"/>
                    <a:pt x="159" y="0"/>
                    <a:pt x="148" y="0"/>
                  </a:cubicBezTo>
                  <a:cubicBezTo>
                    <a:pt x="139" y="0"/>
                    <a:pt x="129" y="9"/>
                    <a:pt x="129" y="18"/>
                  </a:cubicBezTo>
                  <a:cubicBezTo>
                    <a:pt x="129" y="24"/>
                    <a:pt x="131" y="26"/>
                    <a:pt x="134" y="29"/>
                  </a:cubicBezTo>
                  <a:cubicBezTo>
                    <a:pt x="143" y="40"/>
                    <a:pt x="145" y="52"/>
                    <a:pt x="145" y="61"/>
                  </a:cubicBezTo>
                  <a:cubicBezTo>
                    <a:pt x="145" y="72"/>
                    <a:pt x="126" y="172"/>
                    <a:pt x="80" y="172"/>
                  </a:cubicBezTo>
                  <a:cubicBezTo>
                    <a:pt x="58" y="172"/>
                    <a:pt x="54" y="152"/>
                    <a:pt x="54" y="139"/>
                  </a:cubicBezTo>
                  <a:cubicBezTo>
                    <a:pt x="54" y="116"/>
                    <a:pt x="67" y="81"/>
                    <a:pt x="77" y="52"/>
                  </a:cubicBezTo>
                  <a:cubicBezTo>
                    <a:pt x="79" y="46"/>
                    <a:pt x="82" y="40"/>
                    <a:pt x="82" y="32"/>
                  </a:cubicBezTo>
                  <a:cubicBezTo>
                    <a:pt x="82" y="12"/>
                    <a:pt x="69" y="0"/>
                    <a:pt x="51" y="0"/>
                  </a:cubicBezTo>
                  <a:cubicBezTo>
                    <a:pt x="14" y="0"/>
                    <a:pt x="0" y="59"/>
                    <a:pt x="0" y="62"/>
                  </a:cubicBezTo>
                  <a:cubicBezTo>
                    <a:pt x="0" y="66"/>
                    <a:pt x="4" y="66"/>
                    <a:pt x="6" y="66"/>
                  </a:cubicBezTo>
                  <a:cubicBezTo>
                    <a:pt x="11" y="66"/>
                    <a:pt x="12" y="65"/>
                    <a:pt x="13" y="59"/>
                  </a:cubicBezTo>
                  <a:cubicBezTo>
                    <a:pt x="17" y="47"/>
                    <a:pt x="27" y="9"/>
                    <a:pt x="51" y="9"/>
                  </a:cubicBezTo>
                  <a:cubicBezTo>
                    <a:pt x="55" y="9"/>
                    <a:pt x="59" y="10"/>
                    <a:pt x="59" y="20"/>
                  </a:cubicBezTo>
                  <a:cubicBezTo>
                    <a:pt x="59" y="30"/>
                    <a:pt x="55" y="41"/>
                    <a:pt x="50" y="56"/>
                  </a:cubicBezTo>
                  <a:cubicBezTo>
                    <a:pt x="37" y="90"/>
                    <a:pt x="29" y="114"/>
                    <a:pt x="29" y="133"/>
                  </a:cubicBezTo>
                  <a:cubicBezTo>
                    <a:pt x="29" y="170"/>
                    <a:pt x="55" y="181"/>
                    <a:pt x="79" y="181"/>
                  </a:cubicBezTo>
                  <a:cubicBezTo>
                    <a:pt x="146" y="181"/>
                    <a:pt x="164" y="37"/>
                    <a:pt x="164" y="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93"/>
            <p:cNvSpPr>
              <a:spLocks noEditPoints="1"/>
            </p:cNvSpPr>
            <p:nvPr/>
          </p:nvSpPr>
          <p:spPr bwMode="auto">
            <a:xfrm>
              <a:off x="4211638" y="2181225"/>
              <a:ext cx="79375" cy="123825"/>
            </a:xfrm>
            <a:custGeom>
              <a:avLst/>
              <a:gdLst>
                <a:gd name="T0" fmla="*/ 115 w 115"/>
                <a:gd name="T1" fmla="*/ 133 h 176"/>
                <a:gd name="T2" fmla="*/ 115 w 115"/>
                <a:gd name="T3" fmla="*/ 125 h 176"/>
                <a:gd name="T4" fmla="*/ 89 w 115"/>
                <a:gd name="T5" fmla="*/ 125 h 176"/>
                <a:gd name="T6" fmla="*/ 89 w 115"/>
                <a:gd name="T7" fmla="*/ 7 h 176"/>
                <a:gd name="T8" fmla="*/ 85 w 115"/>
                <a:gd name="T9" fmla="*/ 0 h 176"/>
                <a:gd name="T10" fmla="*/ 79 w 115"/>
                <a:gd name="T11" fmla="*/ 3 h 176"/>
                <a:gd name="T12" fmla="*/ 0 w 115"/>
                <a:gd name="T13" fmla="*/ 125 h 176"/>
                <a:gd name="T14" fmla="*/ 0 w 115"/>
                <a:gd name="T15" fmla="*/ 133 h 176"/>
                <a:gd name="T16" fmla="*/ 69 w 115"/>
                <a:gd name="T17" fmla="*/ 133 h 176"/>
                <a:gd name="T18" fmla="*/ 69 w 115"/>
                <a:gd name="T19" fmla="*/ 156 h 176"/>
                <a:gd name="T20" fmla="*/ 49 w 115"/>
                <a:gd name="T21" fmla="*/ 168 h 176"/>
                <a:gd name="T22" fmla="*/ 44 w 115"/>
                <a:gd name="T23" fmla="*/ 168 h 176"/>
                <a:gd name="T24" fmla="*/ 44 w 115"/>
                <a:gd name="T25" fmla="*/ 176 h 176"/>
                <a:gd name="T26" fmla="*/ 79 w 115"/>
                <a:gd name="T27" fmla="*/ 175 h 176"/>
                <a:gd name="T28" fmla="*/ 114 w 115"/>
                <a:gd name="T29" fmla="*/ 176 h 176"/>
                <a:gd name="T30" fmla="*/ 114 w 115"/>
                <a:gd name="T31" fmla="*/ 168 h 176"/>
                <a:gd name="T32" fmla="*/ 109 w 115"/>
                <a:gd name="T33" fmla="*/ 168 h 176"/>
                <a:gd name="T34" fmla="*/ 89 w 115"/>
                <a:gd name="T35" fmla="*/ 156 h 176"/>
                <a:gd name="T36" fmla="*/ 89 w 115"/>
                <a:gd name="T37" fmla="*/ 133 h 176"/>
                <a:gd name="T38" fmla="*/ 115 w 115"/>
                <a:gd name="T39" fmla="*/ 133 h 176"/>
                <a:gd name="T40" fmla="*/ 70 w 115"/>
                <a:gd name="T41" fmla="*/ 125 h 176"/>
                <a:gd name="T42" fmla="*/ 7 w 115"/>
                <a:gd name="T43" fmla="*/ 125 h 176"/>
                <a:gd name="T44" fmla="*/ 70 w 115"/>
                <a:gd name="T45" fmla="*/ 28 h 176"/>
                <a:gd name="T46" fmla="*/ 70 w 115"/>
                <a:gd name="T47" fmla="*/ 12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5" h="176">
                  <a:moveTo>
                    <a:pt x="115" y="133"/>
                  </a:moveTo>
                  <a:lnTo>
                    <a:pt x="115" y="125"/>
                  </a:lnTo>
                  <a:lnTo>
                    <a:pt x="89" y="125"/>
                  </a:lnTo>
                  <a:lnTo>
                    <a:pt x="89" y="7"/>
                  </a:lnTo>
                  <a:cubicBezTo>
                    <a:pt x="89" y="1"/>
                    <a:pt x="89" y="0"/>
                    <a:pt x="85" y="0"/>
                  </a:cubicBezTo>
                  <a:cubicBezTo>
                    <a:pt x="82" y="0"/>
                    <a:pt x="82" y="0"/>
                    <a:pt x="79" y="3"/>
                  </a:cubicBezTo>
                  <a:lnTo>
                    <a:pt x="0" y="125"/>
                  </a:lnTo>
                  <a:lnTo>
                    <a:pt x="0" y="133"/>
                  </a:lnTo>
                  <a:lnTo>
                    <a:pt x="69" y="133"/>
                  </a:lnTo>
                  <a:lnTo>
                    <a:pt x="69" y="156"/>
                  </a:lnTo>
                  <a:cubicBezTo>
                    <a:pt x="69" y="165"/>
                    <a:pt x="68" y="168"/>
                    <a:pt x="49" y="168"/>
                  </a:cubicBezTo>
                  <a:lnTo>
                    <a:pt x="44" y="168"/>
                  </a:lnTo>
                  <a:lnTo>
                    <a:pt x="44" y="176"/>
                  </a:lnTo>
                  <a:cubicBezTo>
                    <a:pt x="54" y="175"/>
                    <a:pt x="68" y="175"/>
                    <a:pt x="79" y="175"/>
                  </a:cubicBezTo>
                  <a:cubicBezTo>
                    <a:pt x="90" y="175"/>
                    <a:pt x="103" y="175"/>
                    <a:pt x="114" y="176"/>
                  </a:cubicBezTo>
                  <a:lnTo>
                    <a:pt x="114" y="168"/>
                  </a:lnTo>
                  <a:lnTo>
                    <a:pt x="109" y="168"/>
                  </a:lnTo>
                  <a:cubicBezTo>
                    <a:pt x="89" y="168"/>
                    <a:pt x="89" y="165"/>
                    <a:pt x="89" y="156"/>
                  </a:cubicBezTo>
                  <a:lnTo>
                    <a:pt x="89" y="133"/>
                  </a:lnTo>
                  <a:lnTo>
                    <a:pt x="115" y="133"/>
                  </a:lnTo>
                  <a:close/>
                  <a:moveTo>
                    <a:pt x="70" y="125"/>
                  </a:moveTo>
                  <a:lnTo>
                    <a:pt x="7" y="125"/>
                  </a:lnTo>
                  <a:lnTo>
                    <a:pt x="70" y="28"/>
                  </a:lnTo>
                  <a:lnTo>
                    <a:pt x="70" y="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4"/>
            <p:cNvSpPr>
              <a:spLocks/>
            </p:cNvSpPr>
            <p:nvPr/>
          </p:nvSpPr>
          <p:spPr bwMode="auto">
            <a:xfrm>
              <a:off x="4473575" y="2125663"/>
              <a:ext cx="114300" cy="125413"/>
            </a:xfrm>
            <a:custGeom>
              <a:avLst/>
              <a:gdLst>
                <a:gd name="T0" fmla="*/ 164 w 164"/>
                <a:gd name="T1" fmla="*/ 26 h 181"/>
                <a:gd name="T2" fmla="*/ 147 w 164"/>
                <a:gd name="T3" fmla="*/ 0 h 181"/>
                <a:gd name="T4" fmla="*/ 128 w 164"/>
                <a:gd name="T5" fmla="*/ 18 h 181"/>
                <a:gd name="T6" fmla="*/ 133 w 164"/>
                <a:gd name="T7" fmla="*/ 29 h 181"/>
                <a:gd name="T8" fmla="*/ 144 w 164"/>
                <a:gd name="T9" fmla="*/ 61 h 181"/>
                <a:gd name="T10" fmla="*/ 79 w 164"/>
                <a:gd name="T11" fmla="*/ 172 h 181"/>
                <a:gd name="T12" fmla="*/ 53 w 164"/>
                <a:gd name="T13" fmla="*/ 139 h 181"/>
                <a:gd name="T14" fmla="*/ 77 w 164"/>
                <a:gd name="T15" fmla="*/ 52 h 181"/>
                <a:gd name="T16" fmla="*/ 81 w 164"/>
                <a:gd name="T17" fmla="*/ 32 h 181"/>
                <a:gd name="T18" fmla="*/ 51 w 164"/>
                <a:gd name="T19" fmla="*/ 0 h 181"/>
                <a:gd name="T20" fmla="*/ 0 w 164"/>
                <a:gd name="T21" fmla="*/ 62 h 181"/>
                <a:gd name="T22" fmla="*/ 6 w 164"/>
                <a:gd name="T23" fmla="*/ 66 h 181"/>
                <a:gd name="T24" fmla="*/ 13 w 164"/>
                <a:gd name="T25" fmla="*/ 59 h 181"/>
                <a:gd name="T26" fmla="*/ 50 w 164"/>
                <a:gd name="T27" fmla="*/ 9 h 181"/>
                <a:gd name="T28" fmla="*/ 59 w 164"/>
                <a:gd name="T29" fmla="*/ 20 h 181"/>
                <a:gd name="T30" fmla="*/ 49 w 164"/>
                <a:gd name="T31" fmla="*/ 56 h 181"/>
                <a:gd name="T32" fmla="*/ 29 w 164"/>
                <a:gd name="T33" fmla="*/ 133 h 181"/>
                <a:gd name="T34" fmla="*/ 78 w 164"/>
                <a:gd name="T35" fmla="*/ 181 h 181"/>
                <a:gd name="T36" fmla="*/ 164 w 164"/>
                <a:gd name="T37" fmla="*/ 2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4" h="181">
                  <a:moveTo>
                    <a:pt x="164" y="26"/>
                  </a:moveTo>
                  <a:cubicBezTo>
                    <a:pt x="164" y="12"/>
                    <a:pt x="159" y="0"/>
                    <a:pt x="147" y="0"/>
                  </a:cubicBezTo>
                  <a:cubicBezTo>
                    <a:pt x="138" y="0"/>
                    <a:pt x="128" y="9"/>
                    <a:pt x="128" y="18"/>
                  </a:cubicBezTo>
                  <a:cubicBezTo>
                    <a:pt x="128" y="24"/>
                    <a:pt x="131" y="26"/>
                    <a:pt x="133" y="29"/>
                  </a:cubicBezTo>
                  <a:cubicBezTo>
                    <a:pt x="143" y="40"/>
                    <a:pt x="144" y="52"/>
                    <a:pt x="144" y="61"/>
                  </a:cubicBezTo>
                  <a:cubicBezTo>
                    <a:pt x="144" y="72"/>
                    <a:pt x="125" y="172"/>
                    <a:pt x="79" y="172"/>
                  </a:cubicBezTo>
                  <a:cubicBezTo>
                    <a:pt x="58" y="172"/>
                    <a:pt x="53" y="152"/>
                    <a:pt x="53" y="139"/>
                  </a:cubicBezTo>
                  <a:cubicBezTo>
                    <a:pt x="53" y="116"/>
                    <a:pt x="66" y="81"/>
                    <a:pt x="77" y="52"/>
                  </a:cubicBezTo>
                  <a:cubicBezTo>
                    <a:pt x="79" y="46"/>
                    <a:pt x="81" y="40"/>
                    <a:pt x="81" y="32"/>
                  </a:cubicBezTo>
                  <a:cubicBezTo>
                    <a:pt x="81" y="12"/>
                    <a:pt x="68" y="0"/>
                    <a:pt x="51" y="0"/>
                  </a:cubicBezTo>
                  <a:cubicBezTo>
                    <a:pt x="14" y="0"/>
                    <a:pt x="0" y="59"/>
                    <a:pt x="0" y="62"/>
                  </a:cubicBezTo>
                  <a:cubicBezTo>
                    <a:pt x="0" y="66"/>
                    <a:pt x="4" y="66"/>
                    <a:pt x="6" y="66"/>
                  </a:cubicBezTo>
                  <a:cubicBezTo>
                    <a:pt x="11" y="66"/>
                    <a:pt x="11" y="65"/>
                    <a:pt x="13" y="59"/>
                  </a:cubicBezTo>
                  <a:cubicBezTo>
                    <a:pt x="16" y="47"/>
                    <a:pt x="27" y="9"/>
                    <a:pt x="50" y="9"/>
                  </a:cubicBezTo>
                  <a:cubicBezTo>
                    <a:pt x="54" y="9"/>
                    <a:pt x="59" y="10"/>
                    <a:pt x="59" y="20"/>
                  </a:cubicBezTo>
                  <a:cubicBezTo>
                    <a:pt x="59" y="30"/>
                    <a:pt x="55" y="41"/>
                    <a:pt x="49" y="56"/>
                  </a:cubicBezTo>
                  <a:cubicBezTo>
                    <a:pt x="37" y="90"/>
                    <a:pt x="29" y="114"/>
                    <a:pt x="29" y="133"/>
                  </a:cubicBezTo>
                  <a:cubicBezTo>
                    <a:pt x="29" y="170"/>
                    <a:pt x="54" y="181"/>
                    <a:pt x="78" y="181"/>
                  </a:cubicBezTo>
                  <a:cubicBezTo>
                    <a:pt x="145" y="181"/>
                    <a:pt x="164" y="37"/>
                    <a:pt x="164" y="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5"/>
            <p:cNvSpPr>
              <a:spLocks/>
            </p:cNvSpPr>
            <p:nvPr/>
          </p:nvSpPr>
          <p:spPr bwMode="auto">
            <a:xfrm>
              <a:off x="4587875" y="2184400"/>
              <a:ext cx="71438" cy="123825"/>
            </a:xfrm>
            <a:custGeom>
              <a:avLst/>
              <a:gdLst>
                <a:gd name="T0" fmla="*/ 103 w 103"/>
                <a:gd name="T1" fmla="*/ 121 h 179"/>
                <a:gd name="T2" fmla="*/ 54 w 103"/>
                <a:gd name="T3" fmla="*/ 64 h 179"/>
                <a:gd name="T4" fmla="*/ 21 w 103"/>
                <a:gd name="T5" fmla="*/ 77 h 179"/>
                <a:gd name="T6" fmla="*/ 21 w 103"/>
                <a:gd name="T7" fmla="*/ 26 h 179"/>
                <a:gd name="T8" fmla="*/ 43 w 103"/>
                <a:gd name="T9" fmla="*/ 30 h 179"/>
                <a:gd name="T10" fmla="*/ 93 w 103"/>
                <a:gd name="T11" fmla="*/ 3 h 179"/>
                <a:gd name="T12" fmla="*/ 91 w 103"/>
                <a:gd name="T13" fmla="*/ 0 h 179"/>
                <a:gd name="T14" fmla="*/ 89 w 103"/>
                <a:gd name="T15" fmla="*/ 1 h 179"/>
                <a:gd name="T16" fmla="*/ 53 w 103"/>
                <a:gd name="T17" fmla="*/ 8 h 179"/>
                <a:gd name="T18" fmla="*/ 19 w 103"/>
                <a:gd name="T19" fmla="*/ 1 h 179"/>
                <a:gd name="T20" fmla="*/ 16 w 103"/>
                <a:gd name="T21" fmla="*/ 0 h 179"/>
                <a:gd name="T22" fmla="*/ 13 w 103"/>
                <a:gd name="T23" fmla="*/ 6 h 179"/>
                <a:gd name="T24" fmla="*/ 13 w 103"/>
                <a:gd name="T25" fmla="*/ 83 h 179"/>
                <a:gd name="T26" fmla="*/ 17 w 103"/>
                <a:gd name="T27" fmla="*/ 90 h 179"/>
                <a:gd name="T28" fmla="*/ 20 w 103"/>
                <a:gd name="T29" fmla="*/ 88 h 179"/>
                <a:gd name="T30" fmla="*/ 54 w 103"/>
                <a:gd name="T31" fmla="*/ 69 h 179"/>
                <a:gd name="T32" fmla="*/ 76 w 103"/>
                <a:gd name="T33" fmla="*/ 86 h 179"/>
                <a:gd name="T34" fmla="*/ 80 w 103"/>
                <a:gd name="T35" fmla="*/ 119 h 179"/>
                <a:gd name="T36" fmla="*/ 74 w 103"/>
                <a:gd name="T37" fmla="*/ 154 h 179"/>
                <a:gd name="T38" fmla="*/ 46 w 103"/>
                <a:gd name="T39" fmla="*/ 171 h 179"/>
                <a:gd name="T40" fmla="*/ 8 w 103"/>
                <a:gd name="T41" fmla="*/ 142 h 179"/>
                <a:gd name="T42" fmla="*/ 12 w 103"/>
                <a:gd name="T43" fmla="*/ 143 h 179"/>
                <a:gd name="T44" fmla="*/ 25 w 103"/>
                <a:gd name="T45" fmla="*/ 130 h 179"/>
                <a:gd name="T46" fmla="*/ 12 w 103"/>
                <a:gd name="T47" fmla="*/ 117 h 179"/>
                <a:gd name="T48" fmla="*/ 0 w 103"/>
                <a:gd name="T49" fmla="*/ 131 h 179"/>
                <a:gd name="T50" fmla="*/ 47 w 103"/>
                <a:gd name="T51" fmla="*/ 179 h 179"/>
                <a:gd name="T52" fmla="*/ 103 w 103"/>
                <a:gd name="T53" fmla="*/ 1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3" h="179">
                  <a:moveTo>
                    <a:pt x="103" y="121"/>
                  </a:moveTo>
                  <a:cubicBezTo>
                    <a:pt x="103" y="90"/>
                    <a:pt x="82" y="64"/>
                    <a:pt x="54" y="64"/>
                  </a:cubicBezTo>
                  <a:cubicBezTo>
                    <a:pt x="42" y="64"/>
                    <a:pt x="30" y="68"/>
                    <a:pt x="21" y="77"/>
                  </a:cubicBezTo>
                  <a:lnTo>
                    <a:pt x="21" y="26"/>
                  </a:lnTo>
                  <a:cubicBezTo>
                    <a:pt x="26" y="28"/>
                    <a:pt x="35" y="30"/>
                    <a:pt x="43" y="30"/>
                  </a:cubicBezTo>
                  <a:cubicBezTo>
                    <a:pt x="75" y="30"/>
                    <a:pt x="93" y="6"/>
                    <a:pt x="93" y="3"/>
                  </a:cubicBezTo>
                  <a:cubicBezTo>
                    <a:pt x="93" y="1"/>
                    <a:pt x="93" y="0"/>
                    <a:pt x="91" y="0"/>
                  </a:cubicBezTo>
                  <a:cubicBezTo>
                    <a:pt x="91" y="0"/>
                    <a:pt x="90" y="0"/>
                    <a:pt x="89" y="1"/>
                  </a:cubicBezTo>
                  <a:cubicBezTo>
                    <a:pt x="83" y="3"/>
                    <a:pt x="71" y="8"/>
                    <a:pt x="53" y="8"/>
                  </a:cubicBezTo>
                  <a:cubicBezTo>
                    <a:pt x="43" y="8"/>
                    <a:pt x="31" y="6"/>
                    <a:pt x="19" y="1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3" y="0"/>
                    <a:pt x="13" y="2"/>
                    <a:pt x="13" y="6"/>
                  </a:cubicBezTo>
                  <a:lnTo>
                    <a:pt x="13" y="83"/>
                  </a:lnTo>
                  <a:cubicBezTo>
                    <a:pt x="13" y="88"/>
                    <a:pt x="13" y="90"/>
                    <a:pt x="17" y="90"/>
                  </a:cubicBezTo>
                  <a:cubicBezTo>
                    <a:pt x="18" y="90"/>
                    <a:pt x="19" y="89"/>
                    <a:pt x="20" y="88"/>
                  </a:cubicBezTo>
                  <a:cubicBezTo>
                    <a:pt x="23" y="83"/>
                    <a:pt x="32" y="69"/>
                    <a:pt x="54" y="69"/>
                  </a:cubicBezTo>
                  <a:cubicBezTo>
                    <a:pt x="67" y="69"/>
                    <a:pt x="74" y="81"/>
                    <a:pt x="76" y="86"/>
                  </a:cubicBezTo>
                  <a:cubicBezTo>
                    <a:pt x="80" y="96"/>
                    <a:pt x="80" y="106"/>
                    <a:pt x="80" y="119"/>
                  </a:cubicBezTo>
                  <a:cubicBezTo>
                    <a:pt x="80" y="128"/>
                    <a:pt x="80" y="144"/>
                    <a:pt x="74" y="154"/>
                  </a:cubicBezTo>
                  <a:cubicBezTo>
                    <a:pt x="68" y="165"/>
                    <a:pt x="58" y="171"/>
                    <a:pt x="46" y="171"/>
                  </a:cubicBezTo>
                  <a:cubicBezTo>
                    <a:pt x="27" y="171"/>
                    <a:pt x="12" y="158"/>
                    <a:pt x="8" y="142"/>
                  </a:cubicBezTo>
                  <a:cubicBezTo>
                    <a:pt x="9" y="142"/>
                    <a:pt x="10" y="143"/>
                    <a:pt x="12" y="143"/>
                  </a:cubicBezTo>
                  <a:cubicBezTo>
                    <a:pt x="21" y="143"/>
                    <a:pt x="25" y="136"/>
                    <a:pt x="25" y="130"/>
                  </a:cubicBezTo>
                  <a:cubicBezTo>
                    <a:pt x="25" y="124"/>
                    <a:pt x="21" y="117"/>
                    <a:pt x="12" y="117"/>
                  </a:cubicBezTo>
                  <a:cubicBezTo>
                    <a:pt x="9" y="117"/>
                    <a:pt x="0" y="119"/>
                    <a:pt x="0" y="131"/>
                  </a:cubicBezTo>
                  <a:cubicBezTo>
                    <a:pt x="0" y="153"/>
                    <a:pt x="18" y="179"/>
                    <a:pt x="47" y="179"/>
                  </a:cubicBezTo>
                  <a:cubicBezTo>
                    <a:pt x="77" y="179"/>
                    <a:pt x="103" y="154"/>
                    <a:pt x="103" y="1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6"/>
            <p:cNvSpPr>
              <a:spLocks/>
            </p:cNvSpPr>
            <p:nvPr/>
          </p:nvSpPr>
          <p:spPr bwMode="auto">
            <a:xfrm>
              <a:off x="4845050" y="2125663"/>
              <a:ext cx="114300" cy="125413"/>
            </a:xfrm>
            <a:custGeom>
              <a:avLst/>
              <a:gdLst>
                <a:gd name="T0" fmla="*/ 164 w 164"/>
                <a:gd name="T1" fmla="*/ 26 h 181"/>
                <a:gd name="T2" fmla="*/ 147 w 164"/>
                <a:gd name="T3" fmla="*/ 0 h 181"/>
                <a:gd name="T4" fmla="*/ 128 w 164"/>
                <a:gd name="T5" fmla="*/ 18 h 181"/>
                <a:gd name="T6" fmla="*/ 133 w 164"/>
                <a:gd name="T7" fmla="*/ 29 h 181"/>
                <a:gd name="T8" fmla="*/ 144 w 164"/>
                <a:gd name="T9" fmla="*/ 61 h 181"/>
                <a:gd name="T10" fmla="*/ 79 w 164"/>
                <a:gd name="T11" fmla="*/ 172 h 181"/>
                <a:gd name="T12" fmla="*/ 53 w 164"/>
                <a:gd name="T13" fmla="*/ 139 h 181"/>
                <a:gd name="T14" fmla="*/ 77 w 164"/>
                <a:gd name="T15" fmla="*/ 52 h 181"/>
                <a:gd name="T16" fmla="*/ 81 w 164"/>
                <a:gd name="T17" fmla="*/ 32 h 181"/>
                <a:gd name="T18" fmla="*/ 51 w 164"/>
                <a:gd name="T19" fmla="*/ 0 h 181"/>
                <a:gd name="T20" fmla="*/ 0 w 164"/>
                <a:gd name="T21" fmla="*/ 62 h 181"/>
                <a:gd name="T22" fmla="*/ 6 w 164"/>
                <a:gd name="T23" fmla="*/ 66 h 181"/>
                <a:gd name="T24" fmla="*/ 13 w 164"/>
                <a:gd name="T25" fmla="*/ 59 h 181"/>
                <a:gd name="T26" fmla="*/ 50 w 164"/>
                <a:gd name="T27" fmla="*/ 9 h 181"/>
                <a:gd name="T28" fmla="*/ 59 w 164"/>
                <a:gd name="T29" fmla="*/ 20 h 181"/>
                <a:gd name="T30" fmla="*/ 49 w 164"/>
                <a:gd name="T31" fmla="*/ 56 h 181"/>
                <a:gd name="T32" fmla="*/ 29 w 164"/>
                <a:gd name="T33" fmla="*/ 133 h 181"/>
                <a:gd name="T34" fmla="*/ 78 w 164"/>
                <a:gd name="T35" fmla="*/ 181 h 181"/>
                <a:gd name="T36" fmla="*/ 164 w 164"/>
                <a:gd name="T37" fmla="*/ 2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4" h="181">
                  <a:moveTo>
                    <a:pt x="164" y="26"/>
                  </a:moveTo>
                  <a:cubicBezTo>
                    <a:pt x="164" y="12"/>
                    <a:pt x="159" y="0"/>
                    <a:pt x="147" y="0"/>
                  </a:cubicBezTo>
                  <a:cubicBezTo>
                    <a:pt x="138" y="0"/>
                    <a:pt x="128" y="9"/>
                    <a:pt x="128" y="18"/>
                  </a:cubicBezTo>
                  <a:cubicBezTo>
                    <a:pt x="128" y="24"/>
                    <a:pt x="131" y="26"/>
                    <a:pt x="133" y="29"/>
                  </a:cubicBezTo>
                  <a:cubicBezTo>
                    <a:pt x="143" y="40"/>
                    <a:pt x="144" y="52"/>
                    <a:pt x="144" y="61"/>
                  </a:cubicBezTo>
                  <a:cubicBezTo>
                    <a:pt x="144" y="72"/>
                    <a:pt x="125" y="172"/>
                    <a:pt x="79" y="172"/>
                  </a:cubicBezTo>
                  <a:cubicBezTo>
                    <a:pt x="58" y="172"/>
                    <a:pt x="53" y="152"/>
                    <a:pt x="53" y="139"/>
                  </a:cubicBezTo>
                  <a:cubicBezTo>
                    <a:pt x="53" y="116"/>
                    <a:pt x="66" y="81"/>
                    <a:pt x="77" y="52"/>
                  </a:cubicBezTo>
                  <a:cubicBezTo>
                    <a:pt x="79" y="46"/>
                    <a:pt x="81" y="40"/>
                    <a:pt x="81" y="32"/>
                  </a:cubicBezTo>
                  <a:cubicBezTo>
                    <a:pt x="81" y="12"/>
                    <a:pt x="68" y="0"/>
                    <a:pt x="51" y="0"/>
                  </a:cubicBezTo>
                  <a:cubicBezTo>
                    <a:pt x="14" y="0"/>
                    <a:pt x="0" y="59"/>
                    <a:pt x="0" y="62"/>
                  </a:cubicBezTo>
                  <a:cubicBezTo>
                    <a:pt x="0" y="66"/>
                    <a:pt x="4" y="66"/>
                    <a:pt x="6" y="66"/>
                  </a:cubicBezTo>
                  <a:cubicBezTo>
                    <a:pt x="11" y="66"/>
                    <a:pt x="11" y="65"/>
                    <a:pt x="13" y="59"/>
                  </a:cubicBezTo>
                  <a:cubicBezTo>
                    <a:pt x="16" y="47"/>
                    <a:pt x="27" y="9"/>
                    <a:pt x="50" y="9"/>
                  </a:cubicBezTo>
                  <a:cubicBezTo>
                    <a:pt x="55" y="9"/>
                    <a:pt x="59" y="10"/>
                    <a:pt x="59" y="20"/>
                  </a:cubicBezTo>
                  <a:cubicBezTo>
                    <a:pt x="59" y="30"/>
                    <a:pt x="55" y="41"/>
                    <a:pt x="49" y="56"/>
                  </a:cubicBezTo>
                  <a:cubicBezTo>
                    <a:pt x="37" y="90"/>
                    <a:pt x="29" y="114"/>
                    <a:pt x="29" y="133"/>
                  </a:cubicBezTo>
                  <a:cubicBezTo>
                    <a:pt x="29" y="170"/>
                    <a:pt x="55" y="181"/>
                    <a:pt x="78" y="181"/>
                  </a:cubicBezTo>
                  <a:cubicBezTo>
                    <a:pt x="145" y="181"/>
                    <a:pt x="164" y="37"/>
                    <a:pt x="164" y="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7"/>
            <p:cNvSpPr>
              <a:spLocks noEditPoints="1"/>
            </p:cNvSpPr>
            <p:nvPr/>
          </p:nvSpPr>
          <p:spPr bwMode="auto">
            <a:xfrm>
              <a:off x="4957763" y="2184400"/>
              <a:ext cx="76200" cy="123825"/>
            </a:xfrm>
            <a:custGeom>
              <a:avLst/>
              <a:gdLst>
                <a:gd name="T0" fmla="*/ 108 w 108"/>
                <a:gd name="T1" fmla="*/ 120 h 179"/>
                <a:gd name="T2" fmla="*/ 56 w 108"/>
                <a:gd name="T3" fmla="*/ 62 h 179"/>
                <a:gd name="T4" fmla="*/ 23 w 108"/>
                <a:gd name="T5" fmla="*/ 88 h 179"/>
                <a:gd name="T6" fmla="*/ 23 w 108"/>
                <a:gd name="T7" fmla="*/ 81 h 179"/>
                <a:gd name="T8" fmla="*/ 69 w 108"/>
                <a:gd name="T9" fmla="*/ 6 h 179"/>
                <a:gd name="T10" fmla="*/ 92 w 108"/>
                <a:gd name="T11" fmla="*/ 17 h 179"/>
                <a:gd name="T12" fmla="*/ 77 w 108"/>
                <a:gd name="T13" fmla="*/ 28 h 179"/>
                <a:gd name="T14" fmla="*/ 89 w 108"/>
                <a:gd name="T15" fmla="*/ 40 h 179"/>
                <a:gd name="T16" fmla="*/ 101 w 108"/>
                <a:gd name="T17" fmla="*/ 28 h 179"/>
                <a:gd name="T18" fmla="*/ 68 w 108"/>
                <a:gd name="T19" fmla="*/ 0 h 179"/>
                <a:gd name="T20" fmla="*/ 0 w 108"/>
                <a:gd name="T21" fmla="*/ 91 h 179"/>
                <a:gd name="T22" fmla="*/ 54 w 108"/>
                <a:gd name="T23" fmla="*/ 179 h 179"/>
                <a:gd name="T24" fmla="*/ 108 w 108"/>
                <a:gd name="T25" fmla="*/ 120 h 179"/>
                <a:gd name="T26" fmla="*/ 84 w 108"/>
                <a:gd name="T27" fmla="*/ 120 h 179"/>
                <a:gd name="T28" fmla="*/ 80 w 108"/>
                <a:gd name="T29" fmla="*/ 154 h 179"/>
                <a:gd name="T30" fmla="*/ 54 w 108"/>
                <a:gd name="T31" fmla="*/ 171 h 179"/>
                <a:gd name="T32" fmla="*/ 29 w 108"/>
                <a:gd name="T33" fmla="*/ 152 h 179"/>
                <a:gd name="T34" fmla="*/ 24 w 108"/>
                <a:gd name="T35" fmla="*/ 114 h 179"/>
                <a:gd name="T36" fmla="*/ 56 w 108"/>
                <a:gd name="T37" fmla="*/ 68 h 179"/>
                <a:gd name="T38" fmla="*/ 80 w 108"/>
                <a:gd name="T39" fmla="*/ 84 h 179"/>
                <a:gd name="T40" fmla="*/ 84 w 108"/>
                <a:gd name="T41" fmla="*/ 12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8" h="179">
                  <a:moveTo>
                    <a:pt x="108" y="120"/>
                  </a:moveTo>
                  <a:cubicBezTo>
                    <a:pt x="108" y="87"/>
                    <a:pt x="85" y="62"/>
                    <a:pt x="56" y="62"/>
                  </a:cubicBezTo>
                  <a:cubicBezTo>
                    <a:pt x="38" y="62"/>
                    <a:pt x="29" y="75"/>
                    <a:pt x="23" y="88"/>
                  </a:cubicBezTo>
                  <a:lnTo>
                    <a:pt x="23" y="81"/>
                  </a:lnTo>
                  <a:cubicBezTo>
                    <a:pt x="23" y="16"/>
                    <a:pt x="56" y="6"/>
                    <a:pt x="69" y="6"/>
                  </a:cubicBezTo>
                  <a:cubicBezTo>
                    <a:pt x="75" y="6"/>
                    <a:pt x="86" y="8"/>
                    <a:pt x="92" y="17"/>
                  </a:cubicBezTo>
                  <a:cubicBezTo>
                    <a:pt x="88" y="17"/>
                    <a:pt x="77" y="17"/>
                    <a:pt x="77" y="28"/>
                  </a:cubicBezTo>
                  <a:cubicBezTo>
                    <a:pt x="77" y="36"/>
                    <a:pt x="84" y="40"/>
                    <a:pt x="89" y="40"/>
                  </a:cubicBezTo>
                  <a:cubicBezTo>
                    <a:pt x="94" y="40"/>
                    <a:pt x="101" y="38"/>
                    <a:pt x="101" y="28"/>
                  </a:cubicBezTo>
                  <a:cubicBezTo>
                    <a:pt x="101" y="12"/>
                    <a:pt x="90" y="0"/>
                    <a:pt x="68" y="0"/>
                  </a:cubicBezTo>
                  <a:cubicBezTo>
                    <a:pt x="35" y="0"/>
                    <a:pt x="0" y="33"/>
                    <a:pt x="0" y="91"/>
                  </a:cubicBezTo>
                  <a:cubicBezTo>
                    <a:pt x="0" y="160"/>
                    <a:pt x="30" y="179"/>
                    <a:pt x="54" y="179"/>
                  </a:cubicBezTo>
                  <a:cubicBezTo>
                    <a:pt x="83" y="179"/>
                    <a:pt x="108" y="154"/>
                    <a:pt x="108" y="120"/>
                  </a:cubicBezTo>
                  <a:close/>
                  <a:moveTo>
                    <a:pt x="84" y="120"/>
                  </a:moveTo>
                  <a:cubicBezTo>
                    <a:pt x="84" y="132"/>
                    <a:pt x="84" y="145"/>
                    <a:pt x="80" y="154"/>
                  </a:cubicBezTo>
                  <a:cubicBezTo>
                    <a:pt x="72" y="170"/>
                    <a:pt x="60" y="171"/>
                    <a:pt x="54" y="171"/>
                  </a:cubicBezTo>
                  <a:cubicBezTo>
                    <a:pt x="38" y="171"/>
                    <a:pt x="30" y="156"/>
                    <a:pt x="29" y="152"/>
                  </a:cubicBezTo>
                  <a:cubicBezTo>
                    <a:pt x="24" y="140"/>
                    <a:pt x="24" y="119"/>
                    <a:pt x="24" y="114"/>
                  </a:cubicBezTo>
                  <a:cubicBezTo>
                    <a:pt x="24" y="94"/>
                    <a:pt x="32" y="68"/>
                    <a:pt x="56" y="68"/>
                  </a:cubicBezTo>
                  <a:cubicBezTo>
                    <a:pt x="60" y="68"/>
                    <a:pt x="72" y="68"/>
                    <a:pt x="80" y="84"/>
                  </a:cubicBezTo>
                  <a:cubicBezTo>
                    <a:pt x="84" y="94"/>
                    <a:pt x="84" y="107"/>
                    <a:pt x="84" y="1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8"/>
            <p:cNvSpPr>
              <a:spLocks/>
            </p:cNvSpPr>
            <p:nvPr/>
          </p:nvSpPr>
          <p:spPr bwMode="auto">
            <a:xfrm>
              <a:off x="5216525" y="2125663"/>
              <a:ext cx="114300" cy="125413"/>
            </a:xfrm>
            <a:custGeom>
              <a:avLst/>
              <a:gdLst>
                <a:gd name="T0" fmla="*/ 164 w 164"/>
                <a:gd name="T1" fmla="*/ 26 h 181"/>
                <a:gd name="T2" fmla="*/ 148 w 164"/>
                <a:gd name="T3" fmla="*/ 0 h 181"/>
                <a:gd name="T4" fmla="*/ 129 w 164"/>
                <a:gd name="T5" fmla="*/ 18 h 181"/>
                <a:gd name="T6" fmla="*/ 134 w 164"/>
                <a:gd name="T7" fmla="*/ 29 h 181"/>
                <a:gd name="T8" fmla="*/ 145 w 164"/>
                <a:gd name="T9" fmla="*/ 61 h 181"/>
                <a:gd name="T10" fmla="*/ 80 w 164"/>
                <a:gd name="T11" fmla="*/ 172 h 181"/>
                <a:gd name="T12" fmla="*/ 54 w 164"/>
                <a:gd name="T13" fmla="*/ 139 h 181"/>
                <a:gd name="T14" fmla="*/ 77 w 164"/>
                <a:gd name="T15" fmla="*/ 52 h 181"/>
                <a:gd name="T16" fmla="*/ 82 w 164"/>
                <a:gd name="T17" fmla="*/ 32 h 181"/>
                <a:gd name="T18" fmla="*/ 51 w 164"/>
                <a:gd name="T19" fmla="*/ 0 h 181"/>
                <a:gd name="T20" fmla="*/ 0 w 164"/>
                <a:gd name="T21" fmla="*/ 62 h 181"/>
                <a:gd name="T22" fmla="*/ 6 w 164"/>
                <a:gd name="T23" fmla="*/ 66 h 181"/>
                <a:gd name="T24" fmla="*/ 13 w 164"/>
                <a:gd name="T25" fmla="*/ 59 h 181"/>
                <a:gd name="T26" fmla="*/ 51 w 164"/>
                <a:gd name="T27" fmla="*/ 9 h 181"/>
                <a:gd name="T28" fmla="*/ 59 w 164"/>
                <a:gd name="T29" fmla="*/ 20 h 181"/>
                <a:gd name="T30" fmla="*/ 50 w 164"/>
                <a:gd name="T31" fmla="*/ 56 h 181"/>
                <a:gd name="T32" fmla="*/ 29 w 164"/>
                <a:gd name="T33" fmla="*/ 133 h 181"/>
                <a:gd name="T34" fmla="*/ 79 w 164"/>
                <a:gd name="T35" fmla="*/ 181 h 181"/>
                <a:gd name="T36" fmla="*/ 164 w 164"/>
                <a:gd name="T37" fmla="*/ 2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4" h="181">
                  <a:moveTo>
                    <a:pt x="164" y="26"/>
                  </a:moveTo>
                  <a:cubicBezTo>
                    <a:pt x="164" y="12"/>
                    <a:pt x="159" y="0"/>
                    <a:pt x="148" y="0"/>
                  </a:cubicBezTo>
                  <a:cubicBezTo>
                    <a:pt x="139" y="0"/>
                    <a:pt x="129" y="9"/>
                    <a:pt x="129" y="18"/>
                  </a:cubicBezTo>
                  <a:cubicBezTo>
                    <a:pt x="129" y="24"/>
                    <a:pt x="131" y="26"/>
                    <a:pt x="134" y="29"/>
                  </a:cubicBezTo>
                  <a:cubicBezTo>
                    <a:pt x="143" y="40"/>
                    <a:pt x="145" y="52"/>
                    <a:pt x="145" y="61"/>
                  </a:cubicBezTo>
                  <a:cubicBezTo>
                    <a:pt x="145" y="72"/>
                    <a:pt x="126" y="172"/>
                    <a:pt x="80" y="172"/>
                  </a:cubicBezTo>
                  <a:cubicBezTo>
                    <a:pt x="58" y="172"/>
                    <a:pt x="54" y="152"/>
                    <a:pt x="54" y="139"/>
                  </a:cubicBezTo>
                  <a:cubicBezTo>
                    <a:pt x="54" y="116"/>
                    <a:pt x="67" y="81"/>
                    <a:pt x="77" y="52"/>
                  </a:cubicBezTo>
                  <a:cubicBezTo>
                    <a:pt x="79" y="46"/>
                    <a:pt x="82" y="40"/>
                    <a:pt x="82" y="32"/>
                  </a:cubicBezTo>
                  <a:cubicBezTo>
                    <a:pt x="82" y="12"/>
                    <a:pt x="69" y="0"/>
                    <a:pt x="51" y="0"/>
                  </a:cubicBezTo>
                  <a:cubicBezTo>
                    <a:pt x="14" y="0"/>
                    <a:pt x="0" y="59"/>
                    <a:pt x="0" y="62"/>
                  </a:cubicBezTo>
                  <a:cubicBezTo>
                    <a:pt x="0" y="66"/>
                    <a:pt x="4" y="66"/>
                    <a:pt x="6" y="66"/>
                  </a:cubicBezTo>
                  <a:cubicBezTo>
                    <a:pt x="11" y="66"/>
                    <a:pt x="12" y="65"/>
                    <a:pt x="13" y="59"/>
                  </a:cubicBezTo>
                  <a:cubicBezTo>
                    <a:pt x="17" y="47"/>
                    <a:pt x="27" y="9"/>
                    <a:pt x="51" y="9"/>
                  </a:cubicBezTo>
                  <a:cubicBezTo>
                    <a:pt x="55" y="9"/>
                    <a:pt x="59" y="10"/>
                    <a:pt x="59" y="20"/>
                  </a:cubicBezTo>
                  <a:cubicBezTo>
                    <a:pt x="59" y="30"/>
                    <a:pt x="55" y="41"/>
                    <a:pt x="50" y="56"/>
                  </a:cubicBezTo>
                  <a:cubicBezTo>
                    <a:pt x="37" y="90"/>
                    <a:pt x="29" y="114"/>
                    <a:pt x="29" y="133"/>
                  </a:cubicBezTo>
                  <a:cubicBezTo>
                    <a:pt x="29" y="170"/>
                    <a:pt x="55" y="181"/>
                    <a:pt x="79" y="181"/>
                  </a:cubicBezTo>
                  <a:cubicBezTo>
                    <a:pt x="146" y="181"/>
                    <a:pt x="164" y="37"/>
                    <a:pt x="164" y="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9"/>
            <p:cNvSpPr>
              <a:spLocks/>
            </p:cNvSpPr>
            <p:nvPr/>
          </p:nvSpPr>
          <p:spPr bwMode="auto">
            <a:xfrm>
              <a:off x="5332413" y="2181225"/>
              <a:ext cx="77788" cy="127000"/>
            </a:xfrm>
            <a:custGeom>
              <a:avLst/>
              <a:gdLst>
                <a:gd name="T0" fmla="*/ 111 w 111"/>
                <a:gd name="T1" fmla="*/ 8 h 182"/>
                <a:gd name="T2" fmla="*/ 48 w 111"/>
                <a:gd name="T3" fmla="*/ 8 h 182"/>
                <a:gd name="T4" fmla="*/ 15 w 111"/>
                <a:gd name="T5" fmla="*/ 0 h 182"/>
                <a:gd name="T6" fmla="*/ 8 w 111"/>
                <a:gd name="T7" fmla="*/ 0 h 182"/>
                <a:gd name="T8" fmla="*/ 0 w 111"/>
                <a:gd name="T9" fmla="*/ 54 h 182"/>
                <a:gd name="T10" fmla="*/ 6 w 111"/>
                <a:gd name="T11" fmla="*/ 54 h 182"/>
                <a:gd name="T12" fmla="*/ 13 w 111"/>
                <a:gd name="T13" fmla="*/ 30 h 182"/>
                <a:gd name="T14" fmla="*/ 38 w 111"/>
                <a:gd name="T15" fmla="*/ 28 h 182"/>
                <a:gd name="T16" fmla="*/ 92 w 111"/>
                <a:gd name="T17" fmla="*/ 28 h 182"/>
                <a:gd name="T18" fmla="*/ 63 w 111"/>
                <a:gd name="T19" fmla="*/ 70 h 182"/>
                <a:gd name="T20" fmla="*/ 31 w 111"/>
                <a:gd name="T21" fmla="*/ 167 h 182"/>
                <a:gd name="T22" fmla="*/ 43 w 111"/>
                <a:gd name="T23" fmla="*/ 182 h 182"/>
                <a:gd name="T24" fmla="*/ 55 w 111"/>
                <a:gd name="T25" fmla="*/ 167 h 182"/>
                <a:gd name="T26" fmla="*/ 55 w 111"/>
                <a:gd name="T27" fmla="*/ 154 h 182"/>
                <a:gd name="T28" fmla="*/ 58 w 111"/>
                <a:gd name="T29" fmla="*/ 111 h 182"/>
                <a:gd name="T30" fmla="*/ 74 w 111"/>
                <a:gd name="T31" fmla="*/ 67 h 182"/>
                <a:gd name="T32" fmla="*/ 109 w 111"/>
                <a:gd name="T33" fmla="*/ 18 h 182"/>
                <a:gd name="T34" fmla="*/ 111 w 111"/>
                <a:gd name="T35" fmla="*/ 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1" h="182">
                  <a:moveTo>
                    <a:pt x="111" y="8"/>
                  </a:moveTo>
                  <a:lnTo>
                    <a:pt x="48" y="8"/>
                  </a:lnTo>
                  <a:cubicBezTo>
                    <a:pt x="17" y="8"/>
                    <a:pt x="16" y="5"/>
                    <a:pt x="15" y="0"/>
                  </a:cubicBezTo>
                  <a:lnTo>
                    <a:pt x="8" y="0"/>
                  </a:lnTo>
                  <a:lnTo>
                    <a:pt x="0" y="54"/>
                  </a:lnTo>
                  <a:lnTo>
                    <a:pt x="6" y="54"/>
                  </a:lnTo>
                  <a:cubicBezTo>
                    <a:pt x="7" y="50"/>
                    <a:pt x="10" y="33"/>
                    <a:pt x="13" y="30"/>
                  </a:cubicBezTo>
                  <a:cubicBezTo>
                    <a:pt x="15" y="28"/>
                    <a:pt x="35" y="28"/>
                    <a:pt x="38" y="28"/>
                  </a:cubicBezTo>
                  <a:lnTo>
                    <a:pt x="92" y="28"/>
                  </a:lnTo>
                  <a:lnTo>
                    <a:pt x="63" y="70"/>
                  </a:lnTo>
                  <a:cubicBezTo>
                    <a:pt x="40" y="105"/>
                    <a:pt x="31" y="141"/>
                    <a:pt x="31" y="167"/>
                  </a:cubicBezTo>
                  <a:cubicBezTo>
                    <a:pt x="31" y="170"/>
                    <a:pt x="31" y="182"/>
                    <a:pt x="43" y="182"/>
                  </a:cubicBezTo>
                  <a:cubicBezTo>
                    <a:pt x="55" y="182"/>
                    <a:pt x="55" y="170"/>
                    <a:pt x="55" y="167"/>
                  </a:cubicBezTo>
                  <a:lnTo>
                    <a:pt x="55" y="154"/>
                  </a:lnTo>
                  <a:cubicBezTo>
                    <a:pt x="55" y="140"/>
                    <a:pt x="56" y="125"/>
                    <a:pt x="58" y="111"/>
                  </a:cubicBezTo>
                  <a:cubicBezTo>
                    <a:pt x="59" y="105"/>
                    <a:pt x="63" y="83"/>
                    <a:pt x="74" y="67"/>
                  </a:cubicBezTo>
                  <a:lnTo>
                    <a:pt x="109" y="18"/>
                  </a:lnTo>
                  <a:cubicBezTo>
                    <a:pt x="111" y="14"/>
                    <a:pt x="111" y="14"/>
                    <a:pt x="111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100"/>
            <p:cNvSpPr>
              <a:spLocks noChangeArrowheads="1"/>
            </p:cNvSpPr>
            <p:nvPr/>
          </p:nvSpPr>
          <p:spPr bwMode="auto">
            <a:xfrm>
              <a:off x="3632200" y="2379663"/>
              <a:ext cx="385763" cy="3376613"/>
            </a:xfrm>
            <a:prstGeom prst="rect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37"/>
            <p:cNvSpPr>
              <a:spLocks noChangeArrowheads="1"/>
            </p:cNvSpPr>
            <p:nvPr/>
          </p:nvSpPr>
          <p:spPr bwMode="auto">
            <a:xfrm>
              <a:off x="2891631" y="4117976"/>
              <a:ext cx="371475" cy="373063"/>
            </a:xfrm>
            <a:prstGeom prst="rect">
              <a:avLst/>
            </a:prstGeom>
            <a:solidFill>
              <a:srgbClr val="00A200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42"/>
            <p:cNvSpPr>
              <a:spLocks noChangeArrowheads="1"/>
            </p:cNvSpPr>
            <p:nvPr/>
          </p:nvSpPr>
          <p:spPr bwMode="auto">
            <a:xfrm>
              <a:off x="4752181" y="4117976"/>
              <a:ext cx="373063" cy="373063"/>
            </a:xfrm>
            <a:prstGeom prst="rect">
              <a:avLst/>
            </a:prstGeom>
            <a:solidFill>
              <a:srgbClr val="0000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23080" y="3319512"/>
              <a:ext cx="158829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>
                  <a:solidFill>
                    <a:srgbClr val="FF0000"/>
                  </a:solidFill>
                </a:rPr>
                <a:t>Thread 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43717" y="4062462"/>
              <a:ext cx="158829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>
                  <a:solidFill>
                    <a:srgbClr val="00A200"/>
                  </a:solidFill>
                </a:rPr>
                <a:t>Thread 1</a:t>
              </a:r>
              <a:endParaRPr lang="en-US" sz="2400" b="1" dirty="0">
                <a:solidFill>
                  <a:srgbClr val="00A200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43717" y="4785989"/>
              <a:ext cx="158829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>
                  <a:solidFill>
                    <a:srgbClr val="0000FF"/>
                  </a:solidFill>
                </a:rPr>
                <a:t>Thread 2</a:t>
              </a:r>
              <a:endParaRPr lang="en-US" sz="2400" b="1" dirty="0">
                <a:solidFill>
                  <a:srgbClr val="0000FF"/>
                </a:solidFill>
              </a:endParaRPr>
            </a:p>
          </p:txBody>
        </p:sp>
        <p:sp>
          <p:nvSpPr>
            <p:cNvPr id="103" name="Rectangle 26"/>
            <p:cNvSpPr>
              <a:spLocks noChangeArrowheads="1"/>
            </p:cNvSpPr>
            <p:nvPr/>
          </p:nvSpPr>
          <p:spPr bwMode="auto">
            <a:xfrm>
              <a:off x="4752975" y="3373438"/>
              <a:ext cx="373063" cy="373063"/>
            </a:xfrm>
            <a:prstGeom prst="rect">
              <a:avLst/>
            </a:prstGeom>
            <a:solidFill>
              <a:srgbClr val="00A200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27"/>
            <p:cNvSpPr>
              <a:spLocks noChangeArrowheads="1"/>
            </p:cNvSpPr>
            <p:nvPr/>
          </p:nvSpPr>
          <p:spPr bwMode="auto">
            <a:xfrm>
              <a:off x="5126038" y="3373438"/>
              <a:ext cx="371475" cy="373063"/>
            </a:xfrm>
            <a:prstGeom prst="rect">
              <a:avLst/>
            </a:prstGeom>
            <a:solidFill>
              <a:srgbClr val="00A200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36876" y="1955504"/>
              <a:ext cx="32385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546351" y="1943449"/>
              <a:ext cx="32385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794250" y="1966764"/>
              <a:ext cx="32385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151440" y="1968500"/>
              <a:ext cx="32385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437060" y="1966764"/>
              <a:ext cx="32385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 flipV="1">
              <a:off x="4999039" y="2367013"/>
              <a:ext cx="0" cy="187960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V="1">
              <a:off x="4017963" y="5655495"/>
              <a:ext cx="2177738" cy="1007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5788593" y="4736739"/>
              <a:ext cx="33554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What if this column</a:t>
              </a:r>
              <a:br>
                <a:rPr lang="en-US" sz="2800" dirty="0" smtClean="0"/>
              </a:br>
              <a:r>
                <a:rPr lang="en-US" sz="2800" dirty="0" smtClean="0"/>
                <a:t>has &lt; 32 </a:t>
              </a:r>
              <a:r>
                <a:rPr lang="en-US" sz="2800" dirty="0" err="1" smtClean="0"/>
                <a:t>nonzeros</a:t>
              </a:r>
              <a:r>
                <a:rPr lang="en-US" sz="2800" dirty="0" smtClean="0"/>
                <a:t>?</a:t>
              </a:r>
              <a:endParaRPr lang="en-US" sz="2800" dirty="0"/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 flipV="1">
              <a:off x="2649539" y="2357488"/>
              <a:ext cx="0" cy="122555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V="1">
              <a:off x="2763839" y="2357488"/>
              <a:ext cx="0" cy="268605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3051176" y="2370188"/>
              <a:ext cx="0" cy="122555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3165476" y="2370188"/>
              <a:ext cx="0" cy="1879600"/>
            </a:xfrm>
            <a:prstGeom prst="straightConnector1">
              <a:avLst/>
            </a:prstGeom>
            <a:ln w="28575">
              <a:solidFill>
                <a:srgbClr val="00A2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V="1">
              <a:off x="4545014" y="2370188"/>
              <a:ext cx="0" cy="122555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V="1">
              <a:off x="4884739" y="2367013"/>
              <a:ext cx="0" cy="1225550"/>
            </a:xfrm>
            <a:prstGeom prst="straightConnector1">
              <a:avLst/>
            </a:prstGeom>
            <a:ln w="28575">
              <a:solidFill>
                <a:srgbClr val="00A2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flipV="1">
              <a:off x="5330826" y="2357488"/>
              <a:ext cx="0" cy="1225550"/>
            </a:xfrm>
            <a:prstGeom prst="straightConnector1">
              <a:avLst/>
            </a:prstGeom>
            <a:ln w="28575">
              <a:solidFill>
                <a:srgbClr val="00A2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323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in progress</a:t>
            </a:r>
            <a:endParaRPr lang="en-US" dirty="0"/>
          </a:p>
        </p:txBody>
      </p:sp>
      <p:grpSp>
        <p:nvGrpSpPr>
          <p:cNvPr id="235" name="Group 234"/>
          <p:cNvGrpSpPr/>
          <p:nvPr/>
        </p:nvGrpSpPr>
        <p:grpSpPr>
          <a:xfrm>
            <a:off x="232568" y="2763495"/>
            <a:ext cx="4974433" cy="3812827"/>
            <a:chOff x="523080" y="1943449"/>
            <a:chExt cx="4974433" cy="3812827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520950" y="2630488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892425" y="2630488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263900" y="2630488"/>
              <a:ext cx="373063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636963" y="2630488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4008438" y="2630488"/>
              <a:ext cx="373063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4381500" y="2630488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752975" y="2630488"/>
              <a:ext cx="373063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5126038" y="2630488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520950" y="3001963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2892425" y="3001963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3263900" y="3001963"/>
              <a:ext cx="373063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3636963" y="3001963"/>
              <a:ext cx="371475" cy="371475"/>
            </a:xfrm>
            <a:prstGeom prst="rect">
              <a:avLst/>
            </a:prstGeom>
            <a:solidFill>
              <a:srgbClr val="4D4D4D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008438" y="3001963"/>
              <a:ext cx="373063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4381500" y="3001963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4752975" y="3001963"/>
              <a:ext cx="373063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5126038" y="3001963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520950" y="3373438"/>
              <a:ext cx="371475" cy="373063"/>
            </a:xfrm>
            <a:prstGeom prst="rect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892425" y="3373438"/>
              <a:ext cx="371475" cy="373063"/>
            </a:xfrm>
            <a:prstGeom prst="rect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3636963" y="3373438"/>
              <a:ext cx="371475" cy="373063"/>
            </a:xfrm>
            <a:prstGeom prst="rect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008438" y="3373438"/>
              <a:ext cx="373063" cy="37306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4381500" y="3373438"/>
              <a:ext cx="371475" cy="373063"/>
            </a:xfrm>
            <a:prstGeom prst="rect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8"/>
            <p:cNvSpPr>
              <a:spLocks noChangeArrowheads="1"/>
            </p:cNvSpPr>
            <p:nvPr/>
          </p:nvSpPr>
          <p:spPr bwMode="auto">
            <a:xfrm>
              <a:off x="2520950" y="3746500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9"/>
            <p:cNvSpPr>
              <a:spLocks noChangeArrowheads="1"/>
            </p:cNvSpPr>
            <p:nvPr/>
          </p:nvSpPr>
          <p:spPr bwMode="auto">
            <a:xfrm>
              <a:off x="2892425" y="3746500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30"/>
            <p:cNvSpPr>
              <a:spLocks noChangeArrowheads="1"/>
            </p:cNvSpPr>
            <p:nvPr/>
          </p:nvSpPr>
          <p:spPr bwMode="auto">
            <a:xfrm>
              <a:off x="3263900" y="3746500"/>
              <a:ext cx="373063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31"/>
            <p:cNvSpPr>
              <a:spLocks noChangeArrowheads="1"/>
            </p:cNvSpPr>
            <p:nvPr/>
          </p:nvSpPr>
          <p:spPr bwMode="auto">
            <a:xfrm>
              <a:off x="3636963" y="3746500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4008438" y="3746500"/>
              <a:ext cx="373063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4381500" y="3746500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34"/>
            <p:cNvSpPr>
              <a:spLocks noChangeArrowheads="1"/>
            </p:cNvSpPr>
            <p:nvPr/>
          </p:nvSpPr>
          <p:spPr bwMode="auto">
            <a:xfrm>
              <a:off x="4752975" y="3746500"/>
              <a:ext cx="373063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5"/>
            <p:cNvSpPr>
              <a:spLocks noChangeArrowheads="1"/>
            </p:cNvSpPr>
            <p:nvPr/>
          </p:nvSpPr>
          <p:spPr bwMode="auto">
            <a:xfrm>
              <a:off x="5126038" y="3746500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6"/>
            <p:cNvSpPr>
              <a:spLocks noChangeArrowheads="1"/>
            </p:cNvSpPr>
            <p:nvPr/>
          </p:nvSpPr>
          <p:spPr bwMode="auto">
            <a:xfrm>
              <a:off x="2520950" y="4117975"/>
              <a:ext cx="371475" cy="37306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7"/>
            <p:cNvSpPr>
              <a:spLocks noChangeArrowheads="1"/>
            </p:cNvSpPr>
            <p:nvPr/>
          </p:nvSpPr>
          <p:spPr bwMode="auto">
            <a:xfrm>
              <a:off x="2892425" y="4117975"/>
              <a:ext cx="371475" cy="373063"/>
            </a:xfrm>
            <a:prstGeom prst="rect">
              <a:avLst/>
            </a:prstGeom>
            <a:solidFill>
              <a:srgbClr val="4D4D4D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>
              <a:off x="3263900" y="4117975"/>
              <a:ext cx="373063" cy="37306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9"/>
            <p:cNvSpPr>
              <a:spLocks noChangeArrowheads="1"/>
            </p:cNvSpPr>
            <p:nvPr/>
          </p:nvSpPr>
          <p:spPr bwMode="auto">
            <a:xfrm>
              <a:off x="3636963" y="4117975"/>
              <a:ext cx="371475" cy="373063"/>
            </a:xfrm>
            <a:prstGeom prst="rect">
              <a:avLst/>
            </a:prstGeom>
            <a:solidFill>
              <a:srgbClr val="00A200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40"/>
            <p:cNvSpPr>
              <a:spLocks noChangeArrowheads="1"/>
            </p:cNvSpPr>
            <p:nvPr/>
          </p:nvSpPr>
          <p:spPr bwMode="auto">
            <a:xfrm>
              <a:off x="4008438" y="4117975"/>
              <a:ext cx="373063" cy="37306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41"/>
            <p:cNvSpPr>
              <a:spLocks noChangeArrowheads="1"/>
            </p:cNvSpPr>
            <p:nvPr/>
          </p:nvSpPr>
          <p:spPr bwMode="auto">
            <a:xfrm>
              <a:off x="4381500" y="4117975"/>
              <a:ext cx="371475" cy="37306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42"/>
            <p:cNvSpPr>
              <a:spLocks noChangeArrowheads="1"/>
            </p:cNvSpPr>
            <p:nvPr/>
          </p:nvSpPr>
          <p:spPr bwMode="auto">
            <a:xfrm>
              <a:off x="4752975" y="4117975"/>
              <a:ext cx="373063" cy="373063"/>
            </a:xfrm>
            <a:prstGeom prst="rect">
              <a:avLst/>
            </a:prstGeom>
            <a:solidFill>
              <a:srgbClr val="4D4D4D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43"/>
            <p:cNvSpPr>
              <a:spLocks noChangeArrowheads="1"/>
            </p:cNvSpPr>
            <p:nvPr/>
          </p:nvSpPr>
          <p:spPr bwMode="auto">
            <a:xfrm>
              <a:off x="5126038" y="4117975"/>
              <a:ext cx="371475" cy="37306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4"/>
            <p:cNvSpPr>
              <a:spLocks noChangeArrowheads="1"/>
            </p:cNvSpPr>
            <p:nvPr/>
          </p:nvSpPr>
          <p:spPr bwMode="auto">
            <a:xfrm>
              <a:off x="2520950" y="4491038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45"/>
            <p:cNvSpPr>
              <a:spLocks noChangeArrowheads="1"/>
            </p:cNvSpPr>
            <p:nvPr/>
          </p:nvSpPr>
          <p:spPr bwMode="auto">
            <a:xfrm>
              <a:off x="2892425" y="4491038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6"/>
            <p:cNvSpPr>
              <a:spLocks noChangeArrowheads="1"/>
            </p:cNvSpPr>
            <p:nvPr/>
          </p:nvSpPr>
          <p:spPr bwMode="auto">
            <a:xfrm>
              <a:off x="3263900" y="4491038"/>
              <a:ext cx="373063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7"/>
            <p:cNvSpPr>
              <a:spLocks noChangeArrowheads="1"/>
            </p:cNvSpPr>
            <p:nvPr/>
          </p:nvSpPr>
          <p:spPr bwMode="auto">
            <a:xfrm>
              <a:off x="3636963" y="4491038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8"/>
            <p:cNvSpPr>
              <a:spLocks noChangeArrowheads="1"/>
            </p:cNvSpPr>
            <p:nvPr/>
          </p:nvSpPr>
          <p:spPr bwMode="auto">
            <a:xfrm>
              <a:off x="4008438" y="4491038"/>
              <a:ext cx="373063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4381500" y="4491038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50"/>
            <p:cNvSpPr>
              <a:spLocks noChangeArrowheads="1"/>
            </p:cNvSpPr>
            <p:nvPr/>
          </p:nvSpPr>
          <p:spPr bwMode="auto">
            <a:xfrm>
              <a:off x="4752975" y="4491038"/>
              <a:ext cx="373063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1"/>
            <p:cNvSpPr>
              <a:spLocks noChangeArrowheads="1"/>
            </p:cNvSpPr>
            <p:nvPr/>
          </p:nvSpPr>
          <p:spPr bwMode="auto">
            <a:xfrm>
              <a:off x="5126038" y="4491038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52"/>
            <p:cNvSpPr>
              <a:spLocks noChangeArrowheads="1"/>
            </p:cNvSpPr>
            <p:nvPr/>
          </p:nvSpPr>
          <p:spPr bwMode="auto">
            <a:xfrm>
              <a:off x="2520950" y="4862513"/>
              <a:ext cx="371475" cy="373063"/>
            </a:xfrm>
            <a:prstGeom prst="rect">
              <a:avLst/>
            </a:prstGeom>
            <a:solidFill>
              <a:srgbClr val="0000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53"/>
            <p:cNvSpPr>
              <a:spLocks noChangeArrowheads="1"/>
            </p:cNvSpPr>
            <p:nvPr/>
          </p:nvSpPr>
          <p:spPr bwMode="auto">
            <a:xfrm>
              <a:off x="2892425" y="4862513"/>
              <a:ext cx="371475" cy="37306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54"/>
            <p:cNvSpPr>
              <a:spLocks noChangeArrowheads="1"/>
            </p:cNvSpPr>
            <p:nvPr/>
          </p:nvSpPr>
          <p:spPr bwMode="auto">
            <a:xfrm>
              <a:off x="3263900" y="4862513"/>
              <a:ext cx="373063" cy="37306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55"/>
            <p:cNvSpPr>
              <a:spLocks noChangeArrowheads="1"/>
            </p:cNvSpPr>
            <p:nvPr/>
          </p:nvSpPr>
          <p:spPr bwMode="auto">
            <a:xfrm>
              <a:off x="3636963" y="4862513"/>
              <a:ext cx="371475" cy="373063"/>
            </a:xfrm>
            <a:prstGeom prst="rect">
              <a:avLst/>
            </a:prstGeom>
            <a:solidFill>
              <a:srgbClr val="0000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56"/>
            <p:cNvSpPr>
              <a:spLocks noChangeArrowheads="1"/>
            </p:cNvSpPr>
            <p:nvPr/>
          </p:nvSpPr>
          <p:spPr bwMode="auto">
            <a:xfrm>
              <a:off x="4008438" y="4862513"/>
              <a:ext cx="373063" cy="37306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57"/>
            <p:cNvSpPr>
              <a:spLocks noChangeArrowheads="1"/>
            </p:cNvSpPr>
            <p:nvPr/>
          </p:nvSpPr>
          <p:spPr bwMode="auto">
            <a:xfrm>
              <a:off x="4381500" y="4862513"/>
              <a:ext cx="371475" cy="37306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58"/>
            <p:cNvSpPr>
              <a:spLocks noChangeArrowheads="1"/>
            </p:cNvSpPr>
            <p:nvPr/>
          </p:nvSpPr>
          <p:spPr bwMode="auto">
            <a:xfrm>
              <a:off x="4752975" y="4862513"/>
              <a:ext cx="373063" cy="37306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59"/>
            <p:cNvSpPr>
              <a:spLocks noChangeArrowheads="1"/>
            </p:cNvSpPr>
            <p:nvPr/>
          </p:nvSpPr>
          <p:spPr bwMode="auto">
            <a:xfrm>
              <a:off x="5126038" y="4862513"/>
              <a:ext cx="371475" cy="37306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60"/>
            <p:cNvSpPr>
              <a:spLocks noChangeArrowheads="1"/>
            </p:cNvSpPr>
            <p:nvPr/>
          </p:nvSpPr>
          <p:spPr bwMode="auto">
            <a:xfrm>
              <a:off x="2520950" y="5235575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61"/>
            <p:cNvSpPr>
              <a:spLocks noChangeArrowheads="1"/>
            </p:cNvSpPr>
            <p:nvPr/>
          </p:nvSpPr>
          <p:spPr bwMode="auto">
            <a:xfrm>
              <a:off x="2892425" y="5235575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62"/>
            <p:cNvSpPr>
              <a:spLocks noChangeArrowheads="1"/>
            </p:cNvSpPr>
            <p:nvPr/>
          </p:nvSpPr>
          <p:spPr bwMode="auto">
            <a:xfrm>
              <a:off x="3263900" y="5235575"/>
              <a:ext cx="373063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63"/>
            <p:cNvSpPr>
              <a:spLocks noChangeArrowheads="1"/>
            </p:cNvSpPr>
            <p:nvPr/>
          </p:nvSpPr>
          <p:spPr bwMode="auto">
            <a:xfrm>
              <a:off x="3636963" y="5235575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64"/>
            <p:cNvSpPr>
              <a:spLocks noChangeArrowheads="1"/>
            </p:cNvSpPr>
            <p:nvPr/>
          </p:nvSpPr>
          <p:spPr bwMode="auto">
            <a:xfrm>
              <a:off x="4008438" y="5235575"/>
              <a:ext cx="373063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4381500" y="5235575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6"/>
            <p:cNvSpPr>
              <a:spLocks noChangeArrowheads="1"/>
            </p:cNvSpPr>
            <p:nvPr/>
          </p:nvSpPr>
          <p:spPr bwMode="auto">
            <a:xfrm>
              <a:off x="4752975" y="5235575"/>
              <a:ext cx="373063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67"/>
            <p:cNvSpPr>
              <a:spLocks noChangeArrowheads="1"/>
            </p:cNvSpPr>
            <p:nvPr/>
          </p:nvSpPr>
          <p:spPr bwMode="auto">
            <a:xfrm>
              <a:off x="5126038" y="5235575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8"/>
            <p:cNvSpPr>
              <a:spLocks noEditPoints="1"/>
            </p:cNvSpPr>
            <p:nvPr/>
          </p:nvSpPr>
          <p:spPr bwMode="auto">
            <a:xfrm>
              <a:off x="1924050" y="2724150"/>
              <a:ext cx="98425" cy="127000"/>
            </a:xfrm>
            <a:custGeom>
              <a:avLst/>
              <a:gdLst>
                <a:gd name="T0" fmla="*/ 142 w 142"/>
                <a:gd name="T1" fmla="*/ 135 h 181"/>
                <a:gd name="T2" fmla="*/ 135 w 142"/>
                <a:gd name="T3" fmla="*/ 129 h 181"/>
                <a:gd name="T4" fmla="*/ 130 w 142"/>
                <a:gd name="T5" fmla="*/ 133 h 181"/>
                <a:gd name="T6" fmla="*/ 58 w 142"/>
                <a:gd name="T7" fmla="*/ 172 h 181"/>
                <a:gd name="T8" fmla="*/ 28 w 142"/>
                <a:gd name="T9" fmla="*/ 128 h 181"/>
                <a:gd name="T10" fmla="*/ 34 w 142"/>
                <a:gd name="T11" fmla="*/ 84 h 181"/>
                <a:gd name="T12" fmla="*/ 50 w 142"/>
                <a:gd name="T13" fmla="*/ 84 h 181"/>
                <a:gd name="T14" fmla="*/ 108 w 142"/>
                <a:gd name="T15" fmla="*/ 76 h 181"/>
                <a:gd name="T16" fmla="*/ 140 w 142"/>
                <a:gd name="T17" fmla="*/ 34 h 181"/>
                <a:gd name="T18" fmla="*/ 99 w 142"/>
                <a:gd name="T19" fmla="*/ 0 h 181"/>
                <a:gd name="T20" fmla="*/ 0 w 142"/>
                <a:gd name="T21" fmla="*/ 111 h 181"/>
                <a:gd name="T22" fmla="*/ 57 w 142"/>
                <a:gd name="T23" fmla="*/ 181 h 181"/>
                <a:gd name="T24" fmla="*/ 142 w 142"/>
                <a:gd name="T25" fmla="*/ 135 h 181"/>
                <a:gd name="T26" fmla="*/ 124 w 142"/>
                <a:gd name="T27" fmla="*/ 33 h 181"/>
                <a:gd name="T28" fmla="*/ 45 w 142"/>
                <a:gd name="T29" fmla="*/ 76 h 181"/>
                <a:gd name="T30" fmla="*/ 37 w 142"/>
                <a:gd name="T31" fmla="*/ 76 h 181"/>
                <a:gd name="T32" fmla="*/ 99 w 142"/>
                <a:gd name="T33" fmla="*/ 9 h 181"/>
                <a:gd name="T34" fmla="*/ 124 w 142"/>
                <a:gd name="T35" fmla="*/ 3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81">
                  <a:moveTo>
                    <a:pt x="142" y="135"/>
                  </a:moveTo>
                  <a:cubicBezTo>
                    <a:pt x="142" y="133"/>
                    <a:pt x="138" y="129"/>
                    <a:pt x="135" y="129"/>
                  </a:cubicBezTo>
                  <a:cubicBezTo>
                    <a:pt x="134" y="129"/>
                    <a:pt x="133" y="129"/>
                    <a:pt x="130" y="133"/>
                  </a:cubicBezTo>
                  <a:cubicBezTo>
                    <a:pt x="100" y="171"/>
                    <a:pt x="65" y="172"/>
                    <a:pt x="58" y="172"/>
                  </a:cubicBezTo>
                  <a:cubicBezTo>
                    <a:pt x="32" y="172"/>
                    <a:pt x="28" y="144"/>
                    <a:pt x="28" y="128"/>
                  </a:cubicBezTo>
                  <a:cubicBezTo>
                    <a:pt x="28" y="113"/>
                    <a:pt x="32" y="95"/>
                    <a:pt x="34" y="84"/>
                  </a:cubicBezTo>
                  <a:lnTo>
                    <a:pt x="50" y="84"/>
                  </a:lnTo>
                  <a:cubicBezTo>
                    <a:pt x="62" y="84"/>
                    <a:pt x="89" y="83"/>
                    <a:pt x="108" y="76"/>
                  </a:cubicBezTo>
                  <a:cubicBezTo>
                    <a:pt x="140" y="63"/>
                    <a:pt x="140" y="37"/>
                    <a:pt x="140" y="34"/>
                  </a:cubicBezTo>
                  <a:cubicBezTo>
                    <a:pt x="140" y="16"/>
                    <a:pt x="125" y="0"/>
                    <a:pt x="99" y="0"/>
                  </a:cubicBezTo>
                  <a:cubicBezTo>
                    <a:pt x="57" y="0"/>
                    <a:pt x="0" y="40"/>
                    <a:pt x="0" y="111"/>
                  </a:cubicBezTo>
                  <a:cubicBezTo>
                    <a:pt x="0" y="147"/>
                    <a:pt x="19" y="181"/>
                    <a:pt x="57" y="181"/>
                  </a:cubicBezTo>
                  <a:cubicBezTo>
                    <a:pt x="108" y="181"/>
                    <a:pt x="142" y="141"/>
                    <a:pt x="142" y="135"/>
                  </a:cubicBezTo>
                  <a:close/>
                  <a:moveTo>
                    <a:pt x="124" y="33"/>
                  </a:moveTo>
                  <a:cubicBezTo>
                    <a:pt x="124" y="76"/>
                    <a:pt x="58" y="76"/>
                    <a:pt x="45" y="76"/>
                  </a:cubicBezTo>
                  <a:lnTo>
                    <a:pt x="37" y="76"/>
                  </a:lnTo>
                  <a:cubicBezTo>
                    <a:pt x="54" y="10"/>
                    <a:pt x="95" y="9"/>
                    <a:pt x="99" y="9"/>
                  </a:cubicBezTo>
                  <a:cubicBezTo>
                    <a:pt x="115" y="9"/>
                    <a:pt x="124" y="20"/>
                    <a:pt x="124" y="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9"/>
            <p:cNvSpPr>
              <a:spLocks noEditPoints="1"/>
            </p:cNvSpPr>
            <p:nvPr/>
          </p:nvSpPr>
          <p:spPr bwMode="auto">
            <a:xfrm>
              <a:off x="2028825" y="2782888"/>
              <a:ext cx="74613" cy="125413"/>
            </a:xfrm>
            <a:custGeom>
              <a:avLst/>
              <a:gdLst>
                <a:gd name="T0" fmla="*/ 109 w 109"/>
                <a:gd name="T1" fmla="*/ 90 h 179"/>
                <a:gd name="T2" fmla="*/ 99 w 109"/>
                <a:gd name="T3" fmla="*/ 29 h 179"/>
                <a:gd name="T4" fmla="*/ 55 w 109"/>
                <a:gd name="T5" fmla="*/ 0 h 179"/>
                <a:gd name="T6" fmla="*/ 10 w 109"/>
                <a:gd name="T7" fmla="*/ 31 h 179"/>
                <a:gd name="T8" fmla="*/ 0 w 109"/>
                <a:gd name="T9" fmla="*/ 90 h 179"/>
                <a:gd name="T10" fmla="*/ 12 w 109"/>
                <a:gd name="T11" fmla="*/ 152 h 179"/>
                <a:gd name="T12" fmla="*/ 55 w 109"/>
                <a:gd name="T13" fmla="*/ 179 h 179"/>
                <a:gd name="T14" fmla="*/ 100 w 109"/>
                <a:gd name="T15" fmla="*/ 148 h 179"/>
                <a:gd name="T16" fmla="*/ 109 w 109"/>
                <a:gd name="T17" fmla="*/ 90 h 179"/>
                <a:gd name="T18" fmla="*/ 88 w 109"/>
                <a:gd name="T19" fmla="*/ 86 h 179"/>
                <a:gd name="T20" fmla="*/ 85 w 109"/>
                <a:gd name="T21" fmla="*/ 140 h 179"/>
                <a:gd name="T22" fmla="*/ 55 w 109"/>
                <a:gd name="T23" fmla="*/ 173 h 179"/>
                <a:gd name="T24" fmla="*/ 24 w 109"/>
                <a:gd name="T25" fmla="*/ 141 h 179"/>
                <a:gd name="T26" fmla="*/ 21 w 109"/>
                <a:gd name="T27" fmla="*/ 86 h 179"/>
                <a:gd name="T28" fmla="*/ 24 w 109"/>
                <a:gd name="T29" fmla="*/ 39 h 179"/>
                <a:gd name="T30" fmla="*/ 55 w 109"/>
                <a:gd name="T31" fmla="*/ 5 h 179"/>
                <a:gd name="T32" fmla="*/ 85 w 109"/>
                <a:gd name="T33" fmla="*/ 36 h 179"/>
                <a:gd name="T34" fmla="*/ 88 w 109"/>
                <a:gd name="T35" fmla="*/ 8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9" h="179">
                  <a:moveTo>
                    <a:pt x="109" y="90"/>
                  </a:moveTo>
                  <a:cubicBezTo>
                    <a:pt x="109" y="69"/>
                    <a:pt x="108" y="48"/>
                    <a:pt x="99" y="29"/>
                  </a:cubicBezTo>
                  <a:cubicBezTo>
                    <a:pt x="87" y="4"/>
                    <a:pt x="66" y="0"/>
                    <a:pt x="55" y="0"/>
                  </a:cubicBezTo>
                  <a:cubicBezTo>
                    <a:pt x="39" y="0"/>
                    <a:pt x="20" y="6"/>
                    <a:pt x="10" y="31"/>
                  </a:cubicBezTo>
                  <a:cubicBezTo>
                    <a:pt x="1" y="49"/>
                    <a:pt x="0" y="69"/>
                    <a:pt x="0" y="90"/>
                  </a:cubicBezTo>
                  <a:cubicBezTo>
                    <a:pt x="0" y="109"/>
                    <a:pt x="1" y="133"/>
                    <a:pt x="12" y="152"/>
                  </a:cubicBezTo>
                  <a:cubicBezTo>
                    <a:pt x="23" y="173"/>
                    <a:pt x="42" y="179"/>
                    <a:pt x="55" y="179"/>
                  </a:cubicBezTo>
                  <a:cubicBezTo>
                    <a:pt x="69" y="179"/>
                    <a:pt x="88" y="173"/>
                    <a:pt x="100" y="148"/>
                  </a:cubicBezTo>
                  <a:cubicBezTo>
                    <a:pt x="108" y="130"/>
                    <a:pt x="109" y="110"/>
                    <a:pt x="109" y="90"/>
                  </a:cubicBezTo>
                  <a:close/>
                  <a:moveTo>
                    <a:pt x="88" y="86"/>
                  </a:moveTo>
                  <a:cubicBezTo>
                    <a:pt x="88" y="106"/>
                    <a:pt x="88" y="124"/>
                    <a:pt x="85" y="140"/>
                  </a:cubicBezTo>
                  <a:cubicBezTo>
                    <a:pt x="81" y="165"/>
                    <a:pt x="66" y="173"/>
                    <a:pt x="55" y="173"/>
                  </a:cubicBezTo>
                  <a:cubicBezTo>
                    <a:pt x="44" y="173"/>
                    <a:pt x="29" y="166"/>
                    <a:pt x="24" y="141"/>
                  </a:cubicBezTo>
                  <a:cubicBezTo>
                    <a:pt x="21" y="126"/>
                    <a:pt x="21" y="102"/>
                    <a:pt x="21" y="86"/>
                  </a:cubicBezTo>
                  <a:cubicBezTo>
                    <a:pt x="21" y="70"/>
                    <a:pt x="21" y="53"/>
                    <a:pt x="24" y="39"/>
                  </a:cubicBezTo>
                  <a:cubicBezTo>
                    <a:pt x="29" y="8"/>
                    <a:pt x="48" y="5"/>
                    <a:pt x="55" y="5"/>
                  </a:cubicBezTo>
                  <a:cubicBezTo>
                    <a:pt x="63" y="5"/>
                    <a:pt x="80" y="10"/>
                    <a:pt x="85" y="36"/>
                  </a:cubicBezTo>
                  <a:cubicBezTo>
                    <a:pt x="88" y="50"/>
                    <a:pt x="88" y="70"/>
                    <a:pt x="88" y="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70"/>
            <p:cNvSpPr>
              <a:spLocks noEditPoints="1"/>
            </p:cNvSpPr>
            <p:nvPr/>
          </p:nvSpPr>
          <p:spPr bwMode="auto">
            <a:xfrm>
              <a:off x="1924050" y="3098800"/>
              <a:ext cx="98425" cy="125413"/>
            </a:xfrm>
            <a:custGeom>
              <a:avLst/>
              <a:gdLst>
                <a:gd name="T0" fmla="*/ 142 w 142"/>
                <a:gd name="T1" fmla="*/ 135 h 181"/>
                <a:gd name="T2" fmla="*/ 135 w 142"/>
                <a:gd name="T3" fmla="*/ 129 h 181"/>
                <a:gd name="T4" fmla="*/ 130 w 142"/>
                <a:gd name="T5" fmla="*/ 133 h 181"/>
                <a:gd name="T6" fmla="*/ 58 w 142"/>
                <a:gd name="T7" fmla="*/ 173 h 181"/>
                <a:gd name="T8" fmla="*/ 28 w 142"/>
                <a:gd name="T9" fmla="*/ 129 h 181"/>
                <a:gd name="T10" fmla="*/ 34 w 142"/>
                <a:gd name="T11" fmla="*/ 85 h 181"/>
                <a:gd name="T12" fmla="*/ 50 w 142"/>
                <a:gd name="T13" fmla="*/ 85 h 181"/>
                <a:gd name="T14" fmla="*/ 108 w 142"/>
                <a:gd name="T15" fmla="*/ 76 h 181"/>
                <a:gd name="T16" fmla="*/ 140 w 142"/>
                <a:gd name="T17" fmla="*/ 34 h 181"/>
                <a:gd name="T18" fmla="*/ 99 w 142"/>
                <a:gd name="T19" fmla="*/ 0 h 181"/>
                <a:gd name="T20" fmla="*/ 0 w 142"/>
                <a:gd name="T21" fmla="*/ 111 h 181"/>
                <a:gd name="T22" fmla="*/ 57 w 142"/>
                <a:gd name="T23" fmla="*/ 181 h 181"/>
                <a:gd name="T24" fmla="*/ 142 w 142"/>
                <a:gd name="T25" fmla="*/ 135 h 181"/>
                <a:gd name="T26" fmla="*/ 124 w 142"/>
                <a:gd name="T27" fmla="*/ 33 h 181"/>
                <a:gd name="T28" fmla="*/ 45 w 142"/>
                <a:gd name="T29" fmla="*/ 76 h 181"/>
                <a:gd name="T30" fmla="*/ 37 w 142"/>
                <a:gd name="T31" fmla="*/ 76 h 181"/>
                <a:gd name="T32" fmla="*/ 99 w 142"/>
                <a:gd name="T33" fmla="*/ 9 h 181"/>
                <a:gd name="T34" fmla="*/ 124 w 142"/>
                <a:gd name="T35" fmla="*/ 3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81">
                  <a:moveTo>
                    <a:pt x="142" y="135"/>
                  </a:moveTo>
                  <a:cubicBezTo>
                    <a:pt x="142" y="133"/>
                    <a:pt x="138" y="129"/>
                    <a:pt x="135" y="129"/>
                  </a:cubicBezTo>
                  <a:cubicBezTo>
                    <a:pt x="134" y="129"/>
                    <a:pt x="133" y="129"/>
                    <a:pt x="130" y="133"/>
                  </a:cubicBezTo>
                  <a:cubicBezTo>
                    <a:pt x="100" y="171"/>
                    <a:pt x="65" y="173"/>
                    <a:pt x="58" y="173"/>
                  </a:cubicBezTo>
                  <a:cubicBezTo>
                    <a:pt x="32" y="173"/>
                    <a:pt x="28" y="144"/>
                    <a:pt x="28" y="129"/>
                  </a:cubicBezTo>
                  <a:cubicBezTo>
                    <a:pt x="28" y="113"/>
                    <a:pt x="32" y="95"/>
                    <a:pt x="34" y="85"/>
                  </a:cubicBezTo>
                  <a:lnTo>
                    <a:pt x="50" y="85"/>
                  </a:lnTo>
                  <a:cubicBezTo>
                    <a:pt x="62" y="85"/>
                    <a:pt x="89" y="83"/>
                    <a:pt x="108" y="76"/>
                  </a:cubicBezTo>
                  <a:cubicBezTo>
                    <a:pt x="140" y="63"/>
                    <a:pt x="140" y="37"/>
                    <a:pt x="140" y="34"/>
                  </a:cubicBezTo>
                  <a:cubicBezTo>
                    <a:pt x="140" y="16"/>
                    <a:pt x="125" y="0"/>
                    <a:pt x="99" y="0"/>
                  </a:cubicBezTo>
                  <a:cubicBezTo>
                    <a:pt x="57" y="0"/>
                    <a:pt x="0" y="41"/>
                    <a:pt x="0" y="111"/>
                  </a:cubicBezTo>
                  <a:cubicBezTo>
                    <a:pt x="0" y="147"/>
                    <a:pt x="19" y="181"/>
                    <a:pt x="57" y="181"/>
                  </a:cubicBezTo>
                  <a:cubicBezTo>
                    <a:pt x="108" y="181"/>
                    <a:pt x="142" y="141"/>
                    <a:pt x="142" y="135"/>
                  </a:cubicBezTo>
                  <a:close/>
                  <a:moveTo>
                    <a:pt x="124" y="33"/>
                  </a:moveTo>
                  <a:cubicBezTo>
                    <a:pt x="124" y="76"/>
                    <a:pt x="58" y="76"/>
                    <a:pt x="45" y="76"/>
                  </a:cubicBezTo>
                  <a:lnTo>
                    <a:pt x="37" y="76"/>
                  </a:lnTo>
                  <a:cubicBezTo>
                    <a:pt x="54" y="10"/>
                    <a:pt x="95" y="9"/>
                    <a:pt x="99" y="9"/>
                  </a:cubicBezTo>
                  <a:cubicBezTo>
                    <a:pt x="115" y="9"/>
                    <a:pt x="124" y="20"/>
                    <a:pt x="124" y="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71"/>
            <p:cNvSpPr>
              <a:spLocks/>
            </p:cNvSpPr>
            <p:nvPr/>
          </p:nvSpPr>
          <p:spPr bwMode="auto">
            <a:xfrm>
              <a:off x="2036763" y="3157538"/>
              <a:ext cx="60325" cy="120650"/>
            </a:xfrm>
            <a:custGeom>
              <a:avLst/>
              <a:gdLst>
                <a:gd name="T0" fmla="*/ 86 w 86"/>
                <a:gd name="T1" fmla="*/ 173 h 173"/>
                <a:gd name="T2" fmla="*/ 86 w 86"/>
                <a:gd name="T3" fmla="*/ 165 h 173"/>
                <a:gd name="T4" fmla="*/ 77 w 86"/>
                <a:gd name="T5" fmla="*/ 165 h 173"/>
                <a:gd name="T6" fmla="*/ 53 w 86"/>
                <a:gd name="T7" fmla="*/ 152 h 173"/>
                <a:gd name="T8" fmla="*/ 53 w 86"/>
                <a:gd name="T9" fmla="*/ 7 h 173"/>
                <a:gd name="T10" fmla="*/ 47 w 86"/>
                <a:gd name="T11" fmla="*/ 0 h 173"/>
                <a:gd name="T12" fmla="*/ 0 w 86"/>
                <a:gd name="T13" fmla="*/ 16 h 173"/>
                <a:gd name="T14" fmla="*/ 0 w 86"/>
                <a:gd name="T15" fmla="*/ 25 h 173"/>
                <a:gd name="T16" fmla="*/ 34 w 86"/>
                <a:gd name="T17" fmla="*/ 18 h 173"/>
                <a:gd name="T18" fmla="*/ 34 w 86"/>
                <a:gd name="T19" fmla="*/ 152 h 173"/>
                <a:gd name="T20" fmla="*/ 10 w 86"/>
                <a:gd name="T21" fmla="*/ 165 h 173"/>
                <a:gd name="T22" fmla="*/ 1 w 86"/>
                <a:gd name="T23" fmla="*/ 165 h 173"/>
                <a:gd name="T24" fmla="*/ 1 w 86"/>
                <a:gd name="T25" fmla="*/ 173 h 173"/>
                <a:gd name="T26" fmla="*/ 44 w 86"/>
                <a:gd name="T27" fmla="*/ 172 h 173"/>
                <a:gd name="T28" fmla="*/ 86 w 86"/>
                <a:gd name="T2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173">
                  <a:moveTo>
                    <a:pt x="86" y="173"/>
                  </a:moveTo>
                  <a:lnTo>
                    <a:pt x="86" y="165"/>
                  </a:lnTo>
                  <a:lnTo>
                    <a:pt x="77" y="165"/>
                  </a:lnTo>
                  <a:cubicBezTo>
                    <a:pt x="54" y="165"/>
                    <a:pt x="53" y="162"/>
                    <a:pt x="53" y="152"/>
                  </a:cubicBezTo>
                  <a:lnTo>
                    <a:pt x="53" y="7"/>
                  </a:lnTo>
                  <a:cubicBezTo>
                    <a:pt x="53" y="0"/>
                    <a:pt x="53" y="0"/>
                    <a:pt x="47" y="0"/>
                  </a:cubicBezTo>
                  <a:cubicBezTo>
                    <a:pt x="31" y="16"/>
                    <a:pt x="8" y="16"/>
                    <a:pt x="0" y="16"/>
                  </a:cubicBezTo>
                  <a:lnTo>
                    <a:pt x="0" y="25"/>
                  </a:lnTo>
                  <a:cubicBezTo>
                    <a:pt x="5" y="25"/>
                    <a:pt x="20" y="25"/>
                    <a:pt x="34" y="18"/>
                  </a:cubicBezTo>
                  <a:lnTo>
                    <a:pt x="34" y="152"/>
                  </a:lnTo>
                  <a:cubicBezTo>
                    <a:pt x="34" y="162"/>
                    <a:pt x="33" y="165"/>
                    <a:pt x="10" y="165"/>
                  </a:cubicBezTo>
                  <a:lnTo>
                    <a:pt x="1" y="165"/>
                  </a:lnTo>
                  <a:lnTo>
                    <a:pt x="1" y="173"/>
                  </a:lnTo>
                  <a:cubicBezTo>
                    <a:pt x="11" y="172"/>
                    <a:pt x="33" y="172"/>
                    <a:pt x="44" y="172"/>
                  </a:cubicBezTo>
                  <a:cubicBezTo>
                    <a:pt x="54" y="172"/>
                    <a:pt x="77" y="172"/>
                    <a:pt x="86" y="1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2"/>
            <p:cNvSpPr>
              <a:spLocks noEditPoints="1"/>
            </p:cNvSpPr>
            <p:nvPr/>
          </p:nvSpPr>
          <p:spPr bwMode="auto">
            <a:xfrm>
              <a:off x="1924050" y="3470275"/>
              <a:ext cx="98425" cy="127000"/>
            </a:xfrm>
            <a:custGeom>
              <a:avLst/>
              <a:gdLst>
                <a:gd name="T0" fmla="*/ 142 w 142"/>
                <a:gd name="T1" fmla="*/ 135 h 181"/>
                <a:gd name="T2" fmla="*/ 135 w 142"/>
                <a:gd name="T3" fmla="*/ 128 h 181"/>
                <a:gd name="T4" fmla="*/ 130 w 142"/>
                <a:gd name="T5" fmla="*/ 133 h 181"/>
                <a:gd name="T6" fmla="*/ 58 w 142"/>
                <a:gd name="T7" fmla="*/ 172 h 181"/>
                <a:gd name="T8" fmla="*/ 28 w 142"/>
                <a:gd name="T9" fmla="*/ 128 h 181"/>
                <a:gd name="T10" fmla="*/ 34 w 142"/>
                <a:gd name="T11" fmla="*/ 84 h 181"/>
                <a:gd name="T12" fmla="*/ 50 w 142"/>
                <a:gd name="T13" fmla="*/ 84 h 181"/>
                <a:gd name="T14" fmla="*/ 108 w 142"/>
                <a:gd name="T15" fmla="*/ 75 h 181"/>
                <a:gd name="T16" fmla="*/ 140 w 142"/>
                <a:gd name="T17" fmla="*/ 34 h 181"/>
                <a:gd name="T18" fmla="*/ 99 w 142"/>
                <a:gd name="T19" fmla="*/ 0 h 181"/>
                <a:gd name="T20" fmla="*/ 0 w 142"/>
                <a:gd name="T21" fmla="*/ 111 h 181"/>
                <a:gd name="T22" fmla="*/ 57 w 142"/>
                <a:gd name="T23" fmla="*/ 181 h 181"/>
                <a:gd name="T24" fmla="*/ 142 w 142"/>
                <a:gd name="T25" fmla="*/ 135 h 181"/>
                <a:gd name="T26" fmla="*/ 124 w 142"/>
                <a:gd name="T27" fmla="*/ 33 h 181"/>
                <a:gd name="T28" fmla="*/ 45 w 142"/>
                <a:gd name="T29" fmla="*/ 75 h 181"/>
                <a:gd name="T30" fmla="*/ 37 w 142"/>
                <a:gd name="T31" fmla="*/ 75 h 181"/>
                <a:gd name="T32" fmla="*/ 99 w 142"/>
                <a:gd name="T33" fmla="*/ 8 h 181"/>
                <a:gd name="T34" fmla="*/ 124 w 142"/>
                <a:gd name="T35" fmla="*/ 3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81">
                  <a:moveTo>
                    <a:pt x="142" y="135"/>
                  </a:moveTo>
                  <a:cubicBezTo>
                    <a:pt x="142" y="133"/>
                    <a:pt x="138" y="128"/>
                    <a:pt x="135" y="128"/>
                  </a:cubicBezTo>
                  <a:cubicBezTo>
                    <a:pt x="134" y="128"/>
                    <a:pt x="133" y="129"/>
                    <a:pt x="130" y="133"/>
                  </a:cubicBezTo>
                  <a:cubicBezTo>
                    <a:pt x="100" y="170"/>
                    <a:pt x="65" y="172"/>
                    <a:pt x="58" y="172"/>
                  </a:cubicBezTo>
                  <a:cubicBezTo>
                    <a:pt x="32" y="172"/>
                    <a:pt x="28" y="144"/>
                    <a:pt x="28" y="128"/>
                  </a:cubicBezTo>
                  <a:cubicBezTo>
                    <a:pt x="28" y="113"/>
                    <a:pt x="32" y="95"/>
                    <a:pt x="34" y="84"/>
                  </a:cubicBezTo>
                  <a:lnTo>
                    <a:pt x="50" y="84"/>
                  </a:lnTo>
                  <a:cubicBezTo>
                    <a:pt x="62" y="84"/>
                    <a:pt x="89" y="83"/>
                    <a:pt x="108" y="75"/>
                  </a:cubicBezTo>
                  <a:cubicBezTo>
                    <a:pt x="140" y="62"/>
                    <a:pt x="140" y="36"/>
                    <a:pt x="140" y="34"/>
                  </a:cubicBezTo>
                  <a:cubicBezTo>
                    <a:pt x="140" y="15"/>
                    <a:pt x="125" y="0"/>
                    <a:pt x="99" y="0"/>
                  </a:cubicBezTo>
                  <a:cubicBezTo>
                    <a:pt x="57" y="0"/>
                    <a:pt x="0" y="40"/>
                    <a:pt x="0" y="111"/>
                  </a:cubicBezTo>
                  <a:cubicBezTo>
                    <a:pt x="0" y="147"/>
                    <a:pt x="19" y="181"/>
                    <a:pt x="57" y="181"/>
                  </a:cubicBezTo>
                  <a:cubicBezTo>
                    <a:pt x="108" y="181"/>
                    <a:pt x="142" y="141"/>
                    <a:pt x="142" y="135"/>
                  </a:cubicBezTo>
                  <a:close/>
                  <a:moveTo>
                    <a:pt x="124" y="33"/>
                  </a:moveTo>
                  <a:cubicBezTo>
                    <a:pt x="124" y="75"/>
                    <a:pt x="58" y="75"/>
                    <a:pt x="45" y="75"/>
                  </a:cubicBezTo>
                  <a:lnTo>
                    <a:pt x="37" y="75"/>
                  </a:lnTo>
                  <a:cubicBezTo>
                    <a:pt x="54" y="10"/>
                    <a:pt x="95" y="8"/>
                    <a:pt x="99" y="8"/>
                  </a:cubicBezTo>
                  <a:cubicBezTo>
                    <a:pt x="115" y="8"/>
                    <a:pt x="124" y="19"/>
                    <a:pt x="124" y="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3"/>
            <p:cNvSpPr>
              <a:spLocks/>
            </p:cNvSpPr>
            <p:nvPr/>
          </p:nvSpPr>
          <p:spPr bwMode="auto">
            <a:xfrm>
              <a:off x="2030413" y="3529013"/>
              <a:ext cx="73025" cy="120650"/>
            </a:xfrm>
            <a:custGeom>
              <a:avLst/>
              <a:gdLst>
                <a:gd name="T0" fmla="*/ 104 w 104"/>
                <a:gd name="T1" fmla="*/ 128 h 173"/>
                <a:gd name="T2" fmla="*/ 97 w 104"/>
                <a:gd name="T3" fmla="*/ 128 h 173"/>
                <a:gd name="T4" fmla="*/ 91 w 104"/>
                <a:gd name="T5" fmla="*/ 151 h 173"/>
                <a:gd name="T6" fmla="*/ 67 w 104"/>
                <a:gd name="T7" fmla="*/ 153 h 173"/>
                <a:gd name="T8" fmla="*/ 20 w 104"/>
                <a:gd name="T9" fmla="*/ 153 h 173"/>
                <a:gd name="T10" fmla="*/ 47 w 104"/>
                <a:gd name="T11" fmla="*/ 127 h 173"/>
                <a:gd name="T12" fmla="*/ 104 w 104"/>
                <a:gd name="T13" fmla="*/ 51 h 173"/>
                <a:gd name="T14" fmla="*/ 48 w 104"/>
                <a:gd name="T15" fmla="*/ 0 h 173"/>
                <a:gd name="T16" fmla="*/ 0 w 104"/>
                <a:gd name="T17" fmla="*/ 47 h 173"/>
                <a:gd name="T18" fmla="*/ 14 w 104"/>
                <a:gd name="T19" fmla="*/ 62 h 173"/>
                <a:gd name="T20" fmla="*/ 27 w 104"/>
                <a:gd name="T21" fmla="*/ 48 h 173"/>
                <a:gd name="T22" fmla="*/ 13 w 104"/>
                <a:gd name="T23" fmla="*/ 35 h 173"/>
                <a:gd name="T24" fmla="*/ 10 w 104"/>
                <a:gd name="T25" fmla="*/ 35 h 173"/>
                <a:gd name="T26" fmla="*/ 45 w 104"/>
                <a:gd name="T27" fmla="*/ 8 h 173"/>
                <a:gd name="T28" fmla="*/ 80 w 104"/>
                <a:gd name="T29" fmla="*/ 51 h 173"/>
                <a:gd name="T30" fmla="*/ 53 w 104"/>
                <a:gd name="T31" fmla="*/ 108 h 173"/>
                <a:gd name="T32" fmla="*/ 3 w 104"/>
                <a:gd name="T33" fmla="*/ 164 h 173"/>
                <a:gd name="T34" fmla="*/ 0 w 104"/>
                <a:gd name="T35" fmla="*/ 173 h 173"/>
                <a:gd name="T36" fmla="*/ 96 w 104"/>
                <a:gd name="T37" fmla="*/ 173 h 173"/>
                <a:gd name="T38" fmla="*/ 104 w 104"/>
                <a:gd name="T39" fmla="*/ 12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4" h="173">
                  <a:moveTo>
                    <a:pt x="104" y="128"/>
                  </a:moveTo>
                  <a:lnTo>
                    <a:pt x="97" y="128"/>
                  </a:lnTo>
                  <a:cubicBezTo>
                    <a:pt x="96" y="136"/>
                    <a:pt x="94" y="147"/>
                    <a:pt x="91" y="151"/>
                  </a:cubicBezTo>
                  <a:cubicBezTo>
                    <a:pt x="89" y="153"/>
                    <a:pt x="72" y="153"/>
                    <a:pt x="67" y="153"/>
                  </a:cubicBezTo>
                  <a:lnTo>
                    <a:pt x="20" y="153"/>
                  </a:lnTo>
                  <a:lnTo>
                    <a:pt x="47" y="127"/>
                  </a:lnTo>
                  <a:cubicBezTo>
                    <a:pt x="88" y="91"/>
                    <a:pt x="104" y="77"/>
                    <a:pt x="104" y="51"/>
                  </a:cubicBezTo>
                  <a:cubicBezTo>
                    <a:pt x="104" y="21"/>
                    <a:pt x="80" y="0"/>
                    <a:pt x="48" y="0"/>
                  </a:cubicBezTo>
                  <a:cubicBezTo>
                    <a:pt x="19" y="0"/>
                    <a:pt x="0" y="24"/>
                    <a:pt x="0" y="47"/>
                  </a:cubicBezTo>
                  <a:cubicBezTo>
                    <a:pt x="0" y="62"/>
                    <a:pt x="13" y="62"/>
                    <a:pt x="14" y="62"/>
                  </a:cubicBezTo>
                  <a:cubicBezTo>
                    <a:pt x="18" y="62"/>
                    <a:pt x="27" y="59"/>
                    <a:pt x="27" y="48"/>
                  </a:cubicBezTo>
                  <a:cubicBezTo>
                    <a:pt x="27" y="41"/>
                    <a:pt x="22" y="35"/>
                    <a:pt x="13" y="35"/>
                  </a:cubicBezTo>
                  <a:cubicBezTo>
                    <a:pt x="11" y="35"/>
                    <a:pt x="11" y="35"/>
                    <a:pt x="10" y="35"/>
                  </a:cubicBezTo>
                  <a:cubicBezTo>
                    <a:pt x="16" y="18"/>
                    <a:pt x="30" y="8"/>
                    <a:pt x="45" y="8"/>
                  </a:cubicBezTo>
                  <a:cubicBezTo>
                    <a:pt x="69" y="8"/>
                    <a:pt x="80" y="29"/>
                    <a:pt x="80" y="51"/>
                  </a:cubicBezTo>
                  <a:cubicBezTo>
                    <a:pt x="80" y="71"/>
                    <a:pt x="67" y="92"/>
                    <a:pt x="53" y="108"/>
                  </a:cubicBezTo>
                  <a:lnTo>
                    <a:pt x="3" y="164"/>
                  </a:lnTo>
                  <a:cubicBezTo>
                    <a:pt x="0" y="167"/>
                    <a:pt x="0" y="167"/>
                    <a:pt x="0" y="173"/>
                  </a:cubicBezTo>
                  <a:lnTo>
                    <a:pt x="96" y="173"/>
                  </a:lnTo>
                  <a:lnTo>
                    <a:pt x="104" y="1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4"/>
            <p:cNvSpPr>
              <a:spLocks noEditPoints="1"/>
            </p:cNvSpPr>
            <p:nvPr/>
          </p:nvSpPr>
          <p:spPr bwMode="auto">
            <a:xfrm>
              <a:off x="1924050" y="3840163"/>
              <a:ext cx="98425" cy="127000"/>
            </a:xfrm>
            <a:custGeom>
              <a:avLst/>
              <a:gdLst>
                <a:gd name="T0" fmla="*/ 142 w 142"/>
                <a:gd name="T1" fmla="*/ 135 h 181"/>
                <a:gd name="T2" fmla="*/ 135 w 142"/>
                <a:gd name="T3" fmla="*/ 129 h 181"/>
                <a:gd name="T4" fmla="*/ 130 w 142"/>
                <a:gd name="T5" fmla="*/ 133 h 181"/>
                <a:gd name="T6" fmla="*/ 58 w 142"/>
                <a:gd name="T7" fmla="*/ 172 h 181"/>
                <a:gd name="T8" fmla="*/ 28 w 142"/>
                <a:gd name="T9" fmla="*/ 128 h 181"/>
                <a:gd name="T10" fmla="*/ 34 w 142"/>
                <a:gd name="T11" fmla="*/ 84 h 181"/>
                <a:gd name="T12" fmla="*/ 50 w 142"/>
                <a:gd name="T13" fmla="*/ 84 h 181"/>
                <a:gd name="T14" fmla="*/ 108 w 142"/>
                <a:gd name="T15" fmla="*/ 76 h 181"/>
                <a:gd name="T16" fmla="*/ 140 w 142"/>
                <a:gd name="T17" fmla="*/ 34 h 181"/>
                <a:gd name="T18" fmla="*/ 99 w 142"/>
                <a:gd name="T19" fmla="*/ 0 h 181"/>
                <a:gd name="T20" fmla="*/ 0 w 142"/>
                <a:gd name="T21" fmla="*/ 111 h 181"/>
                <a:gd name="T22" fmla="*/ 57 w 142"/>
                <a:gd name="T23" fmla="*/ 181 h 181"/>
                <a:gd name="T24" fmla="*/ 142 w 142"/>
                <a:gd name="T25" fmla="*/ 135 h 181"/>
                <a:gd name="T26" fmla="*/ 124 w 142"/>
                <a:gd name="T27" fmla="*/ 33 h 181"/>
                <a:gd name="T28" fmla="*/ 45 w 142"/>
                <a:gd name="T29" fmla="*/ 76 h 181"/>
                <a:gd name="T30" fmla="*/ 37 w 142"/>
                <a:gd name="T31" fmla="*/ 76 h 181"/>
                <a:gd name="T32" fmla="*/ 99 w 142"/>
                <a:gd name="T33" fmla="*/ 9 h 181"/>
                <a:gd name="T34" fmla="*/ 124 w 142"/>
                <a:gd name="T35" fmla="*/ 3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81">
                  <a:moveTo>
                    <a:pt x="142" y="135"/>
                  </a:moveTo>
                  <a:cubicBezTo>
                    <a:pt x="142" y="133"/>
                    <a:pt x="138" y="129"/>
                    <a:pt x="135" y="129"/>
                  </a:cubicBezTo>
                  <a:cubicBezTo>
                    <a:pt x="134" y="129"/>
                    <a:pt x="133" y="129"/>
                    <a:pt x="130" y="133"/>
                  </a:cubicBezTo>
                  <a:cubicBezTo>
                    <a:pt x="100" y="171"/>
                    <a:pt x="65" y="172"/>
                    <a:pt x="58" y="172"/>
                  </a:cubicBezTo>
                  <a:cubicBezTo>
                    <a:pt x="32" y="172"/>
                    <a:pt x="28" y="144"/>
                    <a:pt x="28" y="128"/>
                  </a:cubicBezTo>
                  <a:cubicBezTo>
                    <a:pt x="28" y="113"/>
                    <a:pt x="32" y="95"/>
                    <a:pt x="34" y="84"/>
                  </a:cubicBezTo>
                  <a:lnTo>
                    <a:pt x="50" y="84"/>
                  </a:lnTo>
                  <a:cubicBezTo>
                    <a:pt x="62" y="84"/>
                    <a:pt x="89" y="83"/>
                    <a:pt x="108" y="76"/>
                  </a:cubicBezTo>
                  <a:cubicBezTo>
                    <a:pt x="140" y="63"/>
                    <a:pt x="140" y="37"/>
                    <a:pt x="140" y="34"/>
                  </a:cubicBezTo>
                  <a:cubicBezTo>
                    <a:pt x="140" y="16"/>
                    <a:pt x="125" y="0"/>
                    <a:pt x="99" y="0"/>
                  </a:cubicBezTo>
                  <a:cubicBezTo>
                    <a:pt x="57" y="0"/>
                    <a:pt x="0" y="40"/>
                    <a:pt x="0" y="111"/>
                  </a:cubicBezTo>
                  <a:cubicBezTo>
                    <a:pt x="0" y="147"/>
                    <a:pt x="19" y="181"/>
                    <a:pt x="57" y="181"/>
                  </a:cubicBezTo>
                  <a:cubicBezTo>
                    <a:pt x="108" y="181"/>
                    <a:pt x="142" y="141"/>
                    <a:pt x="142" y="135"/>
                  </a:cubicBezTo>
                  <a:close/>
                  <a:moveTo>
                    <a:pt x="124" y="33"/>
                  </a:moveTo>
                  <a:cubicBezTo>
                    <a:pt x="124" y="76"/>
                    <a:pt x="58" y="76"/>
                    <a:pt x="45" y="76"/>
                  </a:cubicBezTo>
                  <a:lnTo>
                    <a:pt x="37" y="76"/>
                  </a:lnTo>
                  <a:cubicBezTo>
                    <a:pt x="54" y="10"/>
                    <a:pt x="95" y="9"/>
                    <a:pt x="99" y="9"/>
                  </a:cubicBezTo>
                  <a:cubicBezTo>
                    <a:pt x="115" y="9"/>
                    <a:pt x="124" y="20"/>
                    <a:pt x="124" y="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5"/>
            <p:cNvSpPr>
              <a:spLocks/>
            </p:cNvSpPr>
            <p:nvPr/>
          </p:nvSpPr>
          <p:spPr bwMode="auto">
            <a:xfrm>
              <a:off x="2028825" y="3898900"/>
              <a:ext cx="74613" cy="125413"/>
            </a:xfrm>
            <a:custGeom>
              <a:avLst/>
              <a:gdLst>
                <a:gd name="T0" fmla="*/ 108 w 108"/>
                <a:gd name="T1" fmla="*/ 128 h 179"/>
                <a:gd name="T2" fmla="*/ 64 w 108"/>
                <a:gd name="T3" fmla="*/ 81 h 179"/>
                <a:gd name="T4" fmla="*/ 101 w 108"/>
                <a:gd name="T5" fmla="*/ 36 h 179"/>
                <a:gd name="T6" fmla="*/ 53 w 108"/>
                <a:gd name="T7" fmla="*/ 0 h 179"/>
                <a:gd name="T8" fmla="*/ 7 w 108"/>
                <a:gd name="T9" fmla="*/ 35 h 179"/>
                <a:gd name="T10" fmla="*/ 20 w 108"/>
                <a:gd name="T11" fmla="*/ 49 h 179"/>
                <a:gd name="T12" fmla="*/ 33 w 108"/>
                <a:gd name="T13" fmla="*/ 35 h 179"/>
                <a:gd name="T14" fmla="*/ 17 w 108"/>
                <a:gd name="T15" fmla="*/ 22 h 179"/>
                <a:gd name="T16" fmla="*/ 52 w 108"/>
                <a:gd name="T17" fmla="*/ 6 h 179"/>
                <a:gd name="T18" fmla="*/ 77 w 108"/>
                <a:gd name="T19" fmla="*/ 35 h 179"/>
                <a:gd name="T20" fmla="*/ 69 w 108"/>
                <a:gd name="T21" fmla="*/ 65 h 179"/>
                <a:gd name="T22" fmla="*/ 46 w 108"/>
                <a:gd name="T23" fmla="*/ 78 h 179"/>
                <a:gd name="T24" fmla="*/ 36 w 108"/>
                <a:gd name="T25" fmla="*/ 79 h 179"/>
                <a:gd name="T26" fmla="*/ 32 w 108"/>
                <a:gd name="T27" fmla="*/ 82 h 179"/>
                <a:gd name="T28" fmla="*/ 38 w 108"/>
                <a:gd name="T29" fmla="*/ 85 h 179"/>
                <a:gd name="T30" fmla="*/ 50 w 108"/>
                <a:gd name="T31" fmla="*/ 85 h 179"/>
                <a:gd name="T32" fmla="*/ 81 w 108"/>
                <a:gd name="T33" fmla="*/ 128 h 179"/>
                <a:gd name="T34" fmla="*/ 51 w 108"/>
                <a:gd name="T35" fmla="*/ 171 h 179"/>
                <a:gd name="T36" fmla="*/ 12 w 108"/>
                <a:gd name="T37" fmla="*/ 151 h 179"/>
                <a:gd name="T38" fmla="*/ 29 w 108"/>
                <a:gd name="T39" fmla="*/ 137 h 179"/>
                <a:gd name="T40" fmla="*/ 14 w 108"/>
                <a:gd name="T41" fmla="*/ 123 h 179"/>
                <a:gd name="T42" fmla="*/ 0 w 108"/>
                <a:gd name="T43" fmla="*/ 138 h 179"/>
                <a:gd name="T44" fmla="*/ 52 w 108"/>
                <a:gd name="T45" fmla="*/ 179 h 179"/>
                <a:gd name="T46" fmla="*/ 108 w 108"/>
                <a:gd name="T47" fmla="*/ 12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8" h="179">
                  <a:moveTo>
                    <a:pt x="108" y="128"/>
                  </a:moveTo>
                  <a:cubicBezTo>
                    <a:pt x="108" y="107"/>
                    <a:pt x="91" y="87"/>
                    <a:pt x="64" y="81"/>
                  </a:cubicBezTo>
                  <a:cubicBezTo>
                    <a:pt x="85" y="74"/>
                    <a:pt x="101" y="56"/>
                    <a:pt x="101" y="36"/>
                  </a:cubicBezTo>
                  <a:cubicBezTo>
                    <a:pt x="101" y="14"/>
                    <a:pt x="78" y="0"/>
                    <a:pt x="53" y="0"/>
                  </a:cubicBezTo>
                  <a:cubicBezTo>
                    <a:pt x="26" y="0"/>
                    <a:pt x="7" y="15"/>
                    <a:pt x="7" y="35"/>
                  </a:cubicBezTo>
                  <a:cubicBezTo>
                    <a:pt x="7" y="44"/>
                    <a:pt x="12" y="49"/>
                    <a:pt x="20" y="49"/>
                  </a:cubicBezTo>
                  <a:cubicBezTo>
                    <a:pt x="28" y="49"/>
                    <a:pt x="33" y="43"/>
                    <a:pt x="33" y="35"/>
                  </a:cubicBezTo>
                  <a:cubicBezTo>
                    <a:pt x="33" y="22"/>
                    <a:pt x="21" y="22"/>
                    <a:pt x="17" y="22"/>
                  </a:cubicBezTo>
                  <a:cubicBezTo>
                    <a:pt x="25" y="10"/>
                    <a:pt x="42" y="6"/>
                    <a:pt x="52" y="6"/>
                  </a:cubicBezTo>
                  <a:cubicBezTo>
                    <a:pt x="62" y="6"/>
                    <a:pt x="77" y="12"/>
                    <a:pt x="77" y="35"/>
                  </a:cubicBezTo>
                  <a:cubicBezTo>
                    <a:pt x="77" y="38"/>
                    <a:pt x="76" y="53"/>
                    <a:pt x="69" y="65"/>
                  </a:cubicBezTo>
                  <a:cubicBezTo>
                    <a:pt x="62" y="77"/>
                    <a:pt x="53" y="78"/>
                    <a:pt x="46" y="78"/>
                  </a:cubicBezTo>
                  <a:cubicBezTo>
                    <a:pt x="44" y="79"/>
                    <a:pt x="38" y="79"/>
                    <a:pt x="36" y="79"/>
                  </a:cubicBezTo>
                  <a:cubicBezTo>
                    <a:pt x="34" y="79"/>
                    <a:pt x="32" y="80"/>
                    <a:pt x="32" y="82"/>
                  </a:cubicBezTo>
                  <a:cubicBezTo>
                    <a:pt x="32" y="85"/>
                    <a:pt x="34" y="85"/>
                    <a:pt x="38" y="85"/>
                  </a:cubicBezTo>
                  <a:lnTo>
                    <a:pt x="50" y="85"/>
                  </a:lnTo>
                  <a:cubicBezTo>
                    <a:pt x="71" y="85"/>
                    <a:pt x="81" y="103"/>
                    <a:pt x="81" y="128"/>
                  </a:cubicBezTo>
                  <a:cubicBezTo>
                    <a:pt x="81" y="164"/>
                    <a:pt x="63" y="171"/>
                    <a:pt x="51" y="171"/>
                  </a:cubicBezTo>
                  <a:cubicBezTo>
                    <a:pt x="40" y="171"/>
                    <a:pt x="21" y="167"/>
                    <a:pt x="12" y="151"/>
                  </a:cubicBezTo>
                  <a:cubicBezTo>
                    <a:pt x="21" y="153"/>
                    <a:pt x="29" y="147"/>
                    <a:pt x="29" y="137"/>
                  </a:cubicBezTo>
                  <a:cubicBezTo>
                    <a:pt x="29" y="128"/>
                    <a:pt x="22" y="123"/>
                    <a:pt x="14" y="123"/>
                  </a:cubicBezTo>
                  <a:cubicBezTo>
                    <a:pt x="8" y="123"/>
                    <a:pt x="0" y="126"/>
                    <a:pt x="0" y="138"/>
                  </a:cubicBezTo>
                  <a:cubicBezTo>
                    <a:pt x="0" y="161"/>
                    <a:pt x="24" y="179"/>
                    <a:pt x="52" y="179"/>
                  </a:cubicBezTo>
                  <a:cubicBezTo>
                    <a:pt x="84" y="179"/>
                    <a:pt x="108" y="155"/>
                    <a:pt x="108" y="1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6"/>
            <p:cNvSpPr>
              <a:spLocks noEditPoints="1"/>
            </p:cNvSpPr>
            <p:nvPr/>
          </p:nvSpPr>
          <p:spPr bwMode="auto">
            <a:xfrm>
              <a:off x="1924050" y="4214813"/>
              <a:ext cx="98425" cy="127000"/>
            </a:xfrm>
            <a:custGeom>
              <a:avLst/>
              <a:gdLst>
                <a:gd name="T0" fmla="*/ 142 w 142"/>
                <a:gd name="T1" fmla="*/ 135 h 181"/>
                <a:gd name="T2" fmla="*/ 135 w 142"/>
                <a:gd name="T3" fmla="*/ 129 h 181"/>
                <a:gd name="T4" fmla="*/ 130 w 142"/>
                <a:gd name="T5" fmla="*/ 133 h 181"/>
                <a:gd name="T6" fmla="*/ 58 w 142"/>
                <a:gd name="T7" fmla="*/ 173 h 181"/>
                <a:gd name="T8" fmla="*/ 28 w 142"/>
                <a:gd name="T9" fmla="*/ 129 h 181"/>
                <a:gd name="T10" fmla="*/ 34 w 142"/>
                <a:gd name="T11" fmla="*/ 85 h 181"/>
                <a:gd name="T12" fmla="*/ 50 w 142"/>
                <a:gd name="T13" fmla="*/ 85 h 181"/>
                <a:gd name="T14" fmla="*/ 108 w 142"/>
                <a:gd name="T15" fmla="*/ 76 h 181"/>
                <a:gd name="T16" fmla="*/ 140 w 142"/>
                <a:gd name="T17" fmla="*/ 34 h 181"/>
                <a:gd name="T18" fmla="*/ 99 w 142"/>
                <a:gd name="T19" fmla="*/ 0 h 181"/>
                <a:gd name="T20" fmla="*/ 0 w 142"/>
                <a:gd name="T21" fmla="*/ 111 h 181"/>
                <a:gd name="T22" fmla="*/ 57 w 142"/>
                <a:gd name="T23" fmla="*/ 181 h 181"/>
                <a:gd name="T24" fmla="*/ 142 w 142"/>
                <a:gd name="T25" fmla="*/ 135 h 181"/>
                <a:gd name="T26" fmla="*/ 124 w 142"/>
                <a:gd name="T27" fmla="*/ 33 h 181"/>
                <a:gd name="T28" fmla="*/ 45 w 142"/>
                <a:gd name="T29" fmla="*/ 76 h 181"/>
                <a:gd name="T30" fmla="*/ 37 w 142"/>
                <a:gd name="T31" fmla="*/ 76 h 181"/>
                <a:gd name="T32" fmla="*/ 99 w 142"/>
                <a:gd name="T33" fmla="*/ 9 h 181"/>
                <a:gd name="T34" fmla="*/ 124 w 142"/>
                <a:gd name="T35" fmla="*/ 3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81">
                  <a:moveTo>
                    <a:pt x="142" y="135"/>
                  </a:moveTo>
                  <a:cubicBezTo>
                    <a:pt x="142" y="133"/>
                    <a:pt x="138" y="129"/>
                    <a:pt x="135" y="129"/>
                  </a:cubicBezTo>
                  <a:cubicBezTo>
                    <a:pt x="134" y="129"/>
                    <a:pt x="133" y="129"/>
                    <a:pt x="130" y="133"/>
                  </a:cubicBezTo>
                  <a:cubicBezTo>
                    <a:pt x="100" y="171"/>
                    <a:pt x="65" y="173"/>
                    <a:pt x="58" y="173"/>
                  </a:cubicBezTo>
                  <a:cubicBezTo>
                    <a:pt x="32" y="173"/>
                    <a:pt x="28" y="144"/>
                    <a:pt x="28" y="129"/>
                  </a:cubicBezTo>
                  <a:cubicBezTo>
                    <a:pt x="28" y="113"/>
                    <a:pt x="32" y="95"/>
                    <a:pt x="34" y="85"/>
                  </a:cubicBezTo>
                  <a:lnTo>
                    <a:pt x="50" y="85"/>
                  </a:lnTo>
                  <a:cubicBezTo>
                    <a:pt x="62" y="85"/>
                    <a:pt x="89" y="83"/>
                    <a:pt x="108" y="76"/>
                  </a:cubicBezTo>
                  <a:cubicBezTo>
                    <a:pt x="140" y="63"/>
                    <a:pt x="140" y="37"/>
                    <a:pt x="140" y="34"/>
                  </a:cubicBezTo>
                  <a:cubicBezTo>
                    <a:pt x="140" y="16"/>
                    <a:pt x="125" y="0"/>
                    <a:pt x="99" y="0"/>
                  </a:cubicBezTo>
                  <a:cubicBezTo>
                    <a:pt x="57" y="0"/>
                    <a:pt x="0" y="41"/>
                    <a:pt x="0" y="111"/>
                  </a:cubicBezTo>
                  <a:cubicBezTo>
                    <a:pt x="0" y="147"/>
                    <a:pt x="19" y="181"/>
                    <a:pt x="57" y="181"/>
                  </a:cubicBezTo>
                  <a:cubicBezTo>
                    <a:pt x="108" y="181"/>
                    <a:pt x="142" y="141"/>
                    <a:pt x="142" y="135"/>
                  </a:cubicBezTo>
                  <a:close/>
                  <a:moveTo>
                    <a:pt x="124" y="33"/>
                  </a:moveTo>
                  <a:cubicBezTo>
                    <a:pt x="124" y="76"/>
                    <a:pt x="58" y="76"/>
                    <a:pt x="45" y="76"/>
                  </a:cubicBezTo>
                  <a:lnTo>
                    <a:pt x="37" y="76"/>
                  </a:lnTo>
                  <a:cubicBezTo>
                    <a:pt x="54" y="10"/>
                    <a:pt x="95" y="9"/>
                    <a:pt x="99" y="9"/>
                  </a:cubicBezTo>
                  <a:cubicBezTo>
                    <a:pt x="115" y="9"/>
                    <a:pt x="124" y="20"/>
                    <a:pt x="124" y="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7"/>
            <p:cNvSpPr>
              <a:spLocks noEditPoints="1"/>
            </p:cNvSpPr>
            <p:nvPr/>
          </p:nvSpPr>
          <p:spPr bwMode="auto">
            <a:xfrm>
              <a:off x="2025650" y="4271963"/>
              <a:ext cx="80963" cy="122238"/>
            </a:xfrm>
            <a:custGeom>
              <a:avLst/>
              <a:gdLst>
                <a:gd name="T0" fmla="*/ 115 w 115"/>
                <a:gd name="T1" fmla="*/ 133 h 176"/>
                <a:gd name="T2" fmla="*/ 115 w 115"/>
                <a:gd name="T3" fmla="*/ 125 h 176"/>
                <a:gd name="T4" fmla="*/ 89 w 115"/>
                <a:gd name="T5" fmla="*/ 125 h 176"/>
                <a:gd name="T6" fmla="*/ 89 w 115"/>
                <a:gd name="T7" fmla="*/ 7 h 176"/>
                <a:gd name="T8" fmla="*/ 85 w 115"/>
                <a:gd name="T9" fmla="*/ 0 h 176"/>
                <a:gd name="T10" fmla="*/ 80 w 115"/>
                <a:gd name="T11" fmla="*/ 3 h 176"/>
                <a:gd name="T12" fmla="*/ 0 w 115"/>
                <a:gd name="T13" fmla="*/ 125 h 176"/>
                <a:gd name="T14" fmla="*/ 0 w 115"/>
                <a:gd name="T15" fmla="*/ 133 h 176"/>
                <a:gd name="T16" fmla="*/ 69 w 115"/>
                <a:gd name="T17" fmla="*/ 133 h 176"/>
                <a:gd name="T18" fmla="*/ 69 w 115"/>
                <a:gd name="T19" fmla="*/ 156 h 176"/>
                <a:gd name="T20" fmla="*/ 49 w 115"/>
                <a:gd name="T21" fmla="*/ 168 h 176"/>
                <a:gd name="T22" fmla="*/ 44 w 115"/>
                <a:gd name="T23" fmla="*/ 168 h 176"/>
                <a:gd name="T24" fmla="*/ 44 w 115"/>
                <a:gd name="T25" fmla="*/ 176 h 176"/>
                <a:gd name="T26" fmla="*/ 79 w 115"/>
                <a:gd name="T27" fmla="*/ 175 h 176"/>
                <a:gd name="T28" fmla="*/ 114 w 115"/>
                <a:gd name="T29" fmla="*/ 176 h 176"/>
                <a:gd name="T30" fmla="*/ 114 w 115"/>
                <a:gd name="T31" fmla="*/ 168 h 176"/>
                <a:gd name="T32" fmla="*/ 109 w 115"/>
                <a:gd name="T33" fmla="*/ 168 h 176"/>
                <a:gd name="T34" fmla="*/ 89 w 115"/>
                <a:gd name="T35" fmla="*/ 156 h 176"/>
                <a:gd name="T36" fmla="*/ 89 w 115"/>
                <a:gd name="T37" fmla="*/ 133 h 176"/>
                <a:gd name="T38" fmla="*/ 115 w 115"/>
                <a:gd name="T39" fmla="*/ 133 h 176"/>
                <a:gd name="T40" fmla="*/ 71 w 115"/>
                <a:gd name="T41" fmla="*/ 125 h 176"/>
                <a:gd name="T42" fmla="*/ 7 w 115"/>
                <a:gd name="T43" fmla="*/ 125 h 176"/>
                <a:gd name="T44" fmla="*/ 71 w 115"/>
                <a:gd name="T45" fmla="*/ 28 h 176"/>
                <a:gd name="T46" fmla="*/ 71 w 115"/>
                <a:gd name="T47" fmla="*/ 12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5" h="176">
                  <a:moveTo>
                    <a:pt x="115" y="133"/>
                  </a:moveTo>
                  <a:lnTo>
                    <a:pt x="115" y="125"/>
                  </a:lnTo>
                  <a:lnTo>
                    <a:pt x="89" y="125"/>
                  </a:lnTo>
                  <a:lnTo>
                    <a:pt x="89" y="7"/>
                  </a:lnTo>
                  <a:cubicBezTo>
                    <a:pt x="89" y="2"/>
                    <a:pt x="89" y="0"/>
                    <a:pt x="85" y="0"/>
                  </a:cubicBezTo>
                  <a:cubicBezTo>
                    <a:pt x="83" y="0"/>
                    <a:pt x="82" y="0"/>
                    <a:pt x="80" y="3"/>
                  </a:cubicBezTo>
                  <a:lnTo>
                    <a:pt x="0" y="125"/>
                  </a:lnTo>
                  <a:lnTo>
                    <a:pt x="0" y="133"/>
                  </a:lnTo>
                  <a:lnTo>
                    <a:pt x="69" y="133"/>
                  </a:lnTo>
                  <a:lnTo>
                    <a:pt x="69" y="156"/>
                  </a:lnTo>
                  <a:cubicBezTo>
                    <a:pt x="69" y="165"/>
                    <a:pt x="69" y="168"/>
                    <a:pt x="49" y="168"/>
                  </a:cubicBezTo>
                  <a:lnTo>
                    <a:pt x="44" y="168"/>
                  </a:lnTo>
                  <a:lnTo>
                    <a:pt x="44" y="176"/>
                  </a:lnTo>
                  <a:cubicBezTo>
                    <a:pt x="55" y="175"/>
                    <a:pt x="68" y="175"/>
                    <a:pt x="79" y="175"/>
                  </a:cubicBezTo>
                  <a:cubicBezTo>
                    <a:pt x="90" y="175"/>
                    <a:pt x="104" y="175"/>
                    <a:pt x="114" y="176"/>
                  </a:cubicBezTo>
                  <a:lnTo>
                    <a:pt x="114" y="168"/>
                  </a:lnTo>
                  <a:lnTo>
                    <a:pt x="109" y="168"/>
                  </a:lnTo>
                  <a:cubicBezTo>
                    <a:pt x="90" y="168"/>
                    <a:pt x="89" y="165"/>
                    <a:pt x="89" y="156"/>
                  </a:cubicBezTo>
                  <a:lnTo>
                    <a:pt x="89" y="133"/>
                  </a:lnTo>
                  <a:lnTo>
                    <a:pt x="115" y="133"/>
                  </a:lnTo>
                  <a:close/>
                  <a:moveTo>
                    <a:pt x="71" y="125"/>
                  </a:moveTo>
                  <a:lnTo>
                    <a:pt x="7" y="125"/>
                  </a:lnTo>
                  <a:lnTo>
                    <a:pt x="71" y="28"/>
                  </a:lnTo>
                  <a:lnTo>
                    <a:pt x="71" y="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8"/>
            <p:cNvSpPr>
              <a:spLocks noEditPoints="1"/>
            </p:cNvSpPr>
            <p:nvPr/>
          </p:nvSpPr>
          <p:spPr bwMode="auto">
            <a:xfrm>
              <a:off x="1924050" y="4584700"/>
              <a:ext cx="98425" cy="127000"/>
            </a:xfrm>
            <a:custGeom>
              <a:avLst/>
              <a:gdLst>
                <a:gd name="T0" fmla="*/ 142 w 142"/>
                <a:gd name="T1" fmla="*/ 135 h 181"/>
                <a:gd name="T2" fmla="*/ 135 w 142"/>
                <a:gd name="T3" fmla="*/ 128 h 181"/>
                <a:gd name="T4" fmla="*/ 130 w 142"/>
                <a:gd name="T5" fmla="*/ 133 h 181"/>
                <a:gd name="T6" fmla="*/ 58 w 142"/>
                <a:gd name="T7" fmla="*/ 172 h 181"/>
                <a:gd name="T8" fmla="*/ 28 w 142"/>
                <a:gd name="T9" fmla="*/ 128 h 181"/>
                <a:gd name="T10" fmla="*/ 34 w 142"/>
                <a:gd name="T11" fmla="*/ 84 h 181"/>
                <a:gd name="T12" fmla="*/ 50 w 142"/>
                <a:gd name="T13" fmla="*/ 84 h 181"/>
                <a:gd name="T14" fmla="*/ 108 w 142"/>
                <a:gd name="T15" fmla="*/ 75 h 181"/>
                <a:gd name="T16" fmla="*/ 140 w 142"/>
                <a:gd name="T17" fmla="*/ 34 h 181"/>
                <a:gd name="T18" fmla="*/ 99 w 142"/>
                <a:gd name="T19" fmla="*/ 0 h 181"/>
                <a:gd name="T20" fmla="*/ 0 w 142"/>
                <a:gd name="T21" fmla="*/ 111 h 181"/>
                <a:gd name="T22" fmla="*/ 57 w 142"/>
                <a:gd name="T23" fmla="*/ 181 h 181"/>
                <a:gd name="T24" fmla="*/ 142 w 142"/>
                <a:gd name="T25" fmla="*/ 135 h 181"/>
                <a:gd name="T26" fmla="*/ 124 w 142"/>
                <a:gd name="T27" fmla="*/ 33 h 181"/>
                <a:gd name="T28" fmla="*/ 45 w 142"/>
                <a:gd name="T29" fmla="*/ 75 h 181"/>
                <a:gd name="T30" fmla="*/ 37 w 142"/>
                <a:gd name="T31" fmla="*/ 75 h 181"/>
                <a:gd name="T32" fmla="*/ 99 w 142"/>
                <a:gd name="T33" fmla="*/ 8 h 181"/>
                <a:gd name="T34" fmla="*/ 124 w 142"/>
                <a:gd name="T35" fmla="*/ 3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81">
                  <a:moveTo>
                    <a:pt x="142" y="135"/>
                  </a:moveTo>
                  <a:cubicBezTo>
                    <a:pt x="142" y="133"/>
                    <a:pt x="138" y="128"/>
                    <a:pt x="135" y="128"/>
                  </a:cubicBezTo>
                  <a:cubicBezTo>
                    <a:pt x="134" y="128"/>
                    <a:pt x="133" y="129"/>
                    <a:pt x="130" y="133"/>
                  </a:cubicBezTo>
                  <a:cubicBezTo>
                    <a:pt x="100" y="170"/>
                    <a:pt x="65" y="172"/>
                    <a:pt x="58" y="172"/>
                  </a:cubicBezTo>
                  <a:cubicBezTo>
                    <a:pt x="32" y="172"/>
                    <a:pt x="28" y="144"/>
                    <a:pt x="28" y="128"/>
                  </a:cubicBezTo>
                  <a:cubicBezTo>
                    <a:pt x="28" y="113"/>
                    <a:pt x="32" y="95"/>
                    <a:pt x="34" y="84"/>
                  </a:cubicBezTo>
                  <a:lnTo>
                    <a:pt x="50" y="84"/>
                  </a:lnTo>
                  <a:cubicBezTo>
                    <a:pt x="62" y="84"/>
                    <a:pt x="89" y="83"/>
                    <a:pt x="108" y="75"/>
                  </a:cubicBezTo>
                  <a:cubicBezTo>
                    <a:pt x="140" y="62"/>
                    <a:pt x="140" y="36"/>
                    <a:pt x="140" y="34"/>
                  </a:cubicBezTo>
                  <a:cubicBezTo>
                    <a:pt x="140" y="15"/>
                    <a:pt x="125" y="0"/>
                    <a:pt x="99" y="0"/>
                  </a:cubicBezTo>
                  <a:cubicBezTo>
                    <a:pt x="57" y="0"/>
                    <a:pt x="0" y="40"/>
                    <a:pt x="0" y="111"/>
                  </a:cubicBezTo>
                  <a:cubicBezTo>
                    <a:pt x="0" y="147"/>
                    <a:pt x="19" y="181"/>
                    <a:pt x="57" y="181"/>
                  </a:cubicBezTo>
                  <a:cubicBezTo>
                    <a:pt x="108" y="181"/>
                    <a:pt x="142" y="141"/>
                    <a:pt x="142" y="135"/>
                  </a:cubicBezTo>
                  <a:close/>
                  <a:moveTo>
                    <a:pt x="124" y="33"/>
                  </a:moveTo>
                  <a:cubicBezTo>
                    <a:pt x="124" y="75"/>
                    <a:pt x="58" y="75"/>
                    <a:pt x="45" y="75"/>
                  </a:cubicBezTo>
                  <a:lnTo>
                    <a:pt x="37" y="75"/>
                  </a:lnTo>
                  <a:cubicBezTo>
                    <a:pt x="54" y="10"/>
                    <a:pt x="95" y="8"/>
                    <a:pt x="99" y="8"/>
                  </a:cubicBezTo>
                  <a:cubicBezTo>
                    <a:pt x="115" y="8"/>
                    <a:pt x="124" y="19"/>
                    <a:pt x="124" y="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9"/>
            <p:cNvSpPr>
              <a:spLocks/>
            </p:cNvSpPr>
            <p:nvPr/>
          </p:nvSpPr>
          <p:spPr bwMode="auto">
            <a:xfrm>
              <a:off x="2030413" y="4643438"/>
              <a:ext cx="73025" cy="125413"/>
            </a:xfrm>
            <a:custGeom>
              <a:avLst/>
              <a:gdLst>
                <a:gd name="T0" fmla="*/ 104 w 104"/>
                <a:gd name="T1" fmla="*/ 121 h 179"/>
                <a:gd name="T2" fmla="*/ 54 w 104"/>
                <a:gd name="T3" fmla="*/ 64 h 179"/>
                <a:gd name="T4" fmla="*/ 21 w 104"/>
                <a:gd name="T5" fmla="*/ 78 h 179"/>
                <a:gd name="T6" fmla="*/ 21 w 104"/>
                <a:gd name="T7" fmla="*/ 27 h 179"/>
                <a:gd name="T8" fmla="*/ 43 w 104"/>
                <a:gd name="T9" fmla="*/ 30 h 179"/>
                <a:gd name="T10" fmla="*/ 93 w 104"/>
                <a:gd name="T11" fmla="*/ 3 h 179"/>
                <a:gd name="T12" fmla="*/ 91 w 104"/>
                <a:gd name="T13" fmla="*/ 0 h 179"/>
                <a:gd name="T14" fmla="*/ 89 w 104"/>
                <a:gd name="T15" fmla="*/ 1 h 179"/>
                <a:gd name="T16" fmla="*/ 53 w 104"/>
                <a:gd name="T17" fmla="*/ 9 h 179"/>
                <a:gd name="T18" fmla="*/ 19 w 104"/>
                <a:gd name="T19" fmla="*/ 1 h 179"/>
                <a:gd name="T20" fmla="*/ 16 w 104"/>
                <a:gd name="T21" fmla="*/ 1 h 179"/>
                <a:gd name="T22" fmla="*/ 13 w 104"/>
                <a:gd name="T23" fmla="*/ 7 h 179"/>
                <a:gd name="T24" fmla="*/ 13 w 104"/>
                <a:gd name="T25" fmla="*/ 84 h 179"/>
                <a:gd name="T26" fmla="*/ 17 w 104"/>
                <a:gd name="T27" fmla="*/ 91 h 179"/>
                <a:gd name="T28" fmla="*/ 20 w 104"/>
                <a:gd name="T29" fmla="*/ 88 h 179"/>
                <a:gd name="T30" fmla="*/ 54 w 104"/>
                <a:gd name="T31" fmla="*/ 70 h 179"/>
                <a:gd name="T32" fmla="*/ 76 w 104"/>
                <a:gd name="T33" fmla="*/ 87 h 179"/>
                <a:gd name="T34" fmla="*/ 80 w 104"/>
                <a:gd name="T35" fmla="*/ 119 h 179"/>
                <a:gd name="T36" fmla="*/ 74 w 104"/>
                <a:gd name="T37" fmla="*/ 155 h 179"/>
                <a:gd name="T38" fmla="*/ 46 w 104"/>
                <a:gd name="T39" fmla="*/ 172 h 179"/>
                <a:gd name="T40" fmla="*/ 8 w 104"/>
                <a:gd name="T41" fmla="*/ 143 h 179"/>
                <a:gd name="T42" fmla="*/ 13 w 104"/>
                <a:gd name="T43" fmla="*/ 143 h 179"/>
                <a:gd name="T44" fmla="*/ 26 w 104"/>
                <a:gd name="T45" fmla="*/ 131 h 179"/>
                <a:gd name="T46" fmla="*/ 13 w 104"/>
                <a:gd name="T47" fmla="*/ 118 h 179"/>
                <a:gd name="T48" fmla="*/ 0 w 104"/>
                <a:gd name="T49" fmla="*/ 132 h 179"/>
                <a:gd name="T50" fmla="*/ 47 w 104"/>
                <a:gd name="T51" fmla="*/ 179 h 179"/>
                <a:gd name="T52" fmla="*/ 104 w 104"/>
                <a:gd name="T53" fmla="*/ 1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4" h="179">
                  <a:moveTo>
                    <a:pt x="104" y="121"/>
                  </a:moveTo>
                  <a:cubicBezTo>
                    <a:pt x="104" y="90"/>
                    <a:pt x="82" y="64"/>
                    <a:pt x="54" y="64"/>
                  </a:cubicBezTo>
                  <a:cubicBezTo>
                    <a:pt x="42" y="64"/>
                    <a:pt x="30" y="68"/>
                    <a:pt x="21" y="78"/>
                  </a:cubicBezTo>
                  <a:lnTo>
                    <a:pt x="21" y="27"/>
                  </a:lnTo>
                  <a:cubicBezTo>
                    <a:pt x="26" y="28"/>
                    <a:pt x="35" y="30"/>
                    <a:pt x="43" y="30"/>
                  </a:cubicBezTo>
                  <a:cubicBezTo>
                    <a:pt x="75" y="30"/>
                    <a:pt x="93" y="7"/>
                    <a:pt x="93" y="3"/>
                  </a:cubicBezTo>
                  <a:cubicBezTo>
                    <a:pt x="93" y="2"/>
                    <a:pt x="93" y="0"/>
                    <a:pt x="91" y="0"/>
                  </a:cubicBezTo>
                  <a:cubicBezTo>
                    <a:pt x="91" y="0"/>
                    <a:pt x="90" y="0"/>
                    <a:pt x="89" y="1"/>
                  </a:cubicBezTo>
                  <a:cubicBezTo>
                    <a:pt x="83" y="3"/>
                    <a:pt x="71" y="9"/>
                    <a:pt x="53" y="9"/>
                  </a:cubicBezTo>
                  <a:cubicBezTo>
                    <a:pt x="43" y="9"/>
                    <a:pt x="31" y="7"/>
                    <a:pt x="19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3" y="1"/>
                    <a:pt x="13" y="3"/>
                    <a:pt x="13" y="7"/>
                  </a:cubicBezTo>
                  <a:lnTo>
                    <a:pt x="13" y="84"/>
                  </a:lnTo>
                  <a:cubicBezTo>
                    <a:pt x="13" y="88"/>
                    <a:pt x="13" y="91"/>
                    <a:pt x="17" y="91"/>
                  </a:cubicBezTo>
                  <a:cubicBezTo>
                    <a:pt x="18" y="91"/>
                    <a:pt x="19" y="90"/>
                    <a:pt x="20" y="88"/>
                  </a:cubicBezTo>
                  <a:cubicBezTo>
                    <a:pt x="23" y="84"/>
                    <a:pt x="33" y="70"/>
                    <a:pt x="54" y="70"/>
                  </a:cubicBezTo>
                  <a:cubicBezTo>
                    <a:pt x="67" y="70"/>
                    <a:pt x="74" y="82"/>
                    <a:pt x="76" y="87"/>
                  </a:cubicBezTo>
                  <a:cubicBezTo>
                    <a:pt x="80" y="96"/>
                    <a:pt x="80" y="106"/>
                    <a:pt x="80" y="119"/>
                  </a:cubicBezTo>
                  <a:cubicBezTo>
                    <a:pt x="80" y="129"/>
                    <a:pt x="80" y="144"/>
                    <a:pt x="74" y="155"/>
                  </a:cubicBezTo>
                  <a:cubicBezTo>
                    <a:pt x="68" y="165"/>
                    <a:pt x="58" y="172"/>
                    <a:pt x="46" y="172"/>
                  </a:cubicBezTo>
                  <a:cubicBezTo>
                    <a:pt x="27" y="172"/>
                    <a:pt x="13" y="158"/>
                    <a:pt x="8" y="143"/>
                  </a:cubicBezTo>
                  <a:cubicBezTo>
                    <a:pt x="9" y="143"/>
                    <a:pt x="10" y="143"/>
                    <a:pt x="13" y="143"/>
                  </a:cubicBezTo>
                  <a:cubicBezTo>
                    <a:pt x="21" y="143"/>
                    <a:pt x="26" y="137"/>
                    <a:pt x="26" y="131"/>
                  </a:cubicBezTo>
                  <a:cubicBezTo>
                    <a:pt x="26" y="124"/>
                    <a:pt x="21" y="118"/>
                    <a:pt x="13" y="118"/>
                  </a:cubicBezTo>
                  <a:cubicBezTo>
                    <a:pt x="9" y="118"/>
                    <a:pt x="0" y="120"/>
                    <a:pt x="0" y="132"/>
                  </a:cubicBezTo>
                  <a:cubicBezTo>
                    <a:pt x="0" y="154"/>
                    <a:pt x="18" y="179"/>
                    <a:pt x="47" y="179"/>
                  </a:cubicBezTo>
                  <a:cubicBezTo>
                    <a:pt x="77" y="179"/>
                    <a:pt x="104" y="154"/>
                    <a:pt x="104" y="1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0"/>
            <p:cNvSpPr>
              <a:spLocks noEditPoints="1"/>
            </p:cNvSpPr>
            <p:nvPr/>
          </p:nvSpPr>
          <p:spPr bwMode="auto">
            <a:xfrm>
              <a:off x="1924050" y="4957763"/>
              <a:ext cx="98425" cy="125413"/>
            </a:xfrm>
            <a:custGeom>
              <a:avLst/>
              <a:gdLst>
                <a:gd name="T0" fmla="*/ 142 w 142"/>
                <a:gd name="T1" fmla="*/ 135 h 181"/>
                <a:gd name="T2" fmla="*/ 135 w 142"/>
                <a:gd name="T3" fmla="*/ 129 h 181"/>
                <a:gd name="T4" fmla="*/ 130 w 142"/>
                <a:gd name="T5" fmla="*/ 133 h 181"/>
                <a:gd name="T6" fmla="*/ 58 w 142"/>
                <a:gd name="T7" fmla="*/ 172 h 181"/>
                <a:gd name="T8" fmla="*/ 28 w 142"/>
                <a:gd name="T9" fmla="*/ 128 h 181"/>
                <a:gd name="T10" fmla="*/ 34 w 142"/>
                <a:gd name="T11" fmla="*/ 84 h 181"/>
                <a:gd name="T12" fmla="*/ 50 w 142"/>
                <a:gd name="T13" fmla="*/ 84 h 181"/>
                <a:gd name="T14" fmla="*/ 108 w 142"/>
                <a:gd name="T15" fmla="*/ 76 h 181"/>
                <a:gd name="T16" fmla="*/ 140 w 142"/>
                <a:gd name="T17" fmla="*/ 34 h 181"/>
                <a:gd name="T18" fmla="*/ 99 w 142"/>
                <a:gd name="T19" fmla="*/ 0 h 181"/>
                <a:gd name="T20" fmla="*/ 0 w 142"/>
                <a:gd name="T21" fmla="*/ 111 h 181"/>
                <a:gd name="T22" fmla="*/ 57 w 142"/>
                <a:gd name="T23" fmla="*/ 181 h 181"/>
                <a:gd name="T24" fmla="*/ 142 w 142"/>
                <a:gd name="T25" fmla="*/ 135 h 181"/>
                <a:gd name="T26" fmla="*/ 124 w 142"/>
                <a:gd name="T27" fmla="*/ 33 h 181"/>
                <a:gd name="T28" fmla="*/ 45 w 142"/>
                <a:gd name="T29" fmla="*/ 76 h 181"/>
                <a:gd name="T30" fmla="*/ 37 w 142"/>
                <a:gd name="T31" fmla="*/ 76 h 181"/>
                <a:gd name="T32" fmla="*/ 99 w 142"/>
                <a:gd name="T33" fmla="*/ 9 h 181"/>
                <a:gd name="T34" fmla="*/ 124 w 142"/>
                <a:gd name="T35" fmla="*/ 3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81">
                  <a:moveTo>
                    <a:pt x="142" y="135"/>
                  </a:moveTo>
                  <a:cubicBezTo>
                    <a:pt x="142" y="133"/>
                    <a:pt x="138" y="129"/>
                    <a:pt x="135" y="129"/>
                  </a:cubicBezTo>
                  <a:cubicBezTo>
                    <a:pt x="134" y="129"/>
                    <a:pt x="133" y="129"/>
                    <a:pt x="130" y="133"/>
                  </a:cubicBezTo>
                  <a:cubicBezTo>
                    <a:pt x="100" y="171"/>
                    <a:pt x="65" y="172"/>
                    <a:pt x="58" y="172"/>
                  </a:cubicBezTo>
                  <a:cubicBezTo>
                    <a:pt x="32" y="172"/>
                    <a:pt x="28" y="144"/>
                    <a:pt x="28" y="128"/>
                  </a:cubicBezTo>
                  <a:cubicBezTo>
                    <a:pt x="28" y="113"/>
                    <a:pt x="32" y="95"/>
                    <a:pt x="34" y="84"/>
                  </a:cubicBezTo>
                  <a:lnTo>
                    <a:pt x="50" y="84"/>
                  </a:lnTo>
                  <a:cubicBezTo>
                    <a:pt x="62" y="84"/>
                    <a:pt x="89" y="83"/>
                    <a:pt x="108" y="76"/>
                  </a:cubicBezTo>
                  <a:cubicBezTo>
                    <a:pt x="140" y="63"/>
                    <a:pt x="140" y="37"/>
                    <a:pt x="140" y="34"/>
                  </a:cubicBezTo>
                  <a:cubicBezTo>
                    <a:pt x="140" y="16"/>
                    <a:pt x="125" y="0"/>
                    <a:pt x="99" y="0"/>
                  </a:cubicBezTo>
                  <a:cubicBezTo>
                    <a:pt x="57" y="0"/>
                    <a:pt x="0" y="40"/>
                    <a:pt x="0" y="111"/>
                  </a:cubicBezTo>
                  <a:cubicBezTo>
                    <a:pt x="0" y="147"/>
                    <a:pt x="19" y="181"/>
                    <a:pt x="57" y="181"/>
                  </a:cubicBezTo>
                  <a:cubicBezTo>
                    <a:pt x="108" y="181"/>
                    <a:pt x="142" y="141"/>
                    <a:pt x="142" y="135"/>
                  </a:cubicBezTo>
                  <a:close/>
                  <a:moveTo>
                    <a:pt x="124" y="33"/>
                  </a:moveTo>
                  <a:cubicBezTo>
                    <a:pt x="124" y="76"/>
                    <a:pt x="58" y="76"/>
                    <a:pt x="45" y="76"/>
                  </a:cubicBezTo>
                  <a:lnTo>
                    <a:pt x="37" y="76"/>
                  </a:lnTo>
                  <a:cubicBezTo>
                    <a:pt x="54" y="10"/>
                    <a:pt x="95" y="9"/>
                    <a:pt x="99" y="9"/>
                  </a:cubicBezTo>
                  <a:cubicBezTo>
                    <a:pt x="115" y="9"/>
                    <a:pt x="124" y="20"/>
                    <a:pt x="124" y="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1"/>
            <p:cNvSpPr>
              <a:spLocks noEditPoints="1"/>
            </p:cNvSpPr>
            <p:nvPr/>
          </p:nvSpPr>
          <p:spPr bwMode="auto">
            <a:xfrm>
              <a:off x="2028825" y="5016500"/>
              <a:ext cx="74613" cy="123825"/>
            </a:xfrm>
            <a:custGeom>
              <a:avLst/>
              <a:gdLst>
                <a:gd name="T0" fmla="*/ 108 w 108"/>
                <a:gd name="T1" fmla="*/ 120 h 179"/>
                <a:gd name="T2" fmla="*/ 56 w 108"/>
                <a:gd name="T3" fmla="*/ 62 h 179"/>
                <a:gd name="T4" fmla="*/ 23 w 108"/>
                <a:gd name="T5" fmla="*/ 88 h 179"/>
                <a:gd name="T6" fmla="*/ 23 w 108"/>
                <a:gd name="T7" fmla="*/ 81 h 179"/>
                <a:gd name="T8" fmla="*/ 69 w 108"/>
                <a:gd name="T9" fmla="*/ 6 h 179"/>
                <a:gd name="T10" fmla="*/ 91 w 108"/>
                <a:gd name="T11" fmla="*/ 17 h 179"/>
                <a:gd name="T12" fmla="*/ 77 w 108"/>
                <a:gd name="T13" fmla="*/ 28 h 179"/>
                <a:gd name="T14" fmla="*/ 89 w 108"/>
                <a:gd name="T15" fmla="*/ 40 h 179"/>
                <a:gd name="T16" fmla="*/ 101 w 108"/>
                <a:gd name="T17" fmla="*/ 28 h 179"/>
                <a:gd name="T18" fmla="*/ 68 w 108"/>
                <a:gd name="T19" fmla="*/ 0 h 179"/>
                <a:gd name="T20" fmla="*/ 0 w 108"/>
                <a:gd name="T21" fmla="*/ 91 h 179"/>
                <a:gd name="T22" fmla="*/ 54 w 108"/>
                <a:gd name="T23" fmla="*/ 179 h 179"/>
                <a:gd name="T24" fmla="*/ 108 w 108"/>
                <a:gd name="T25" fmla="*/ 120 h 179"/>
                <a:gd name="T26" fmla="*/ 84 w 108"/>
                <a:gd name="T27" fmla="*/ 120 h 179"/>
                <a:gd name="T28" fmla="*/ 80 w 108"/>
                <a:gd name="T29" fmla="*/ 154 h 179"/>
                <a:gd name="T30" fmla="*/ 54 w 108"/>
                <a:gd name="T31" fmla="*/ 171 h 179"/>
                <a:gd name="T32" fmla="*/ 28 w 108"/>
                <a:gd name="T33" fmla="*/ 152 h 179"/>
                <a:gd name="T34" fmla="*/ 24 w 108"/>
                <a:gd name="T35" fmla="*/ 114 h 179"/>
                <a:gd name="T36" fmla="*/ 55 w 108"/>
                <a:gd name="T37" fmla="*/ 68 h 179"/>
                <a:gd name="T38" fmla="*/ 80 w 108"/>
                <a:gd name="T39" fmla="*/ 84 h 179"/>
                <a:gd name="T40" fmla="*/ 84 w 108"/>
                <a:gd name="T41" fmla="*/ 12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8" h="179">
                  <a:moveTo>
                    <a:pt x="108" y="120"/>
                  </a:moveTo>
                  <a:cubicBezTo>
                    <a:pt x="108" y="87"/>
                    <a:pt x="84" y="62"/>
                    <a:pt x="56" y="62"/>
                  </a:cubicBezTo>
                  <a:cubicBezTo>
                    <a:pt x="38" y="62"/>
                    <a:pt x="28" y="75"/>
                    <a:pt x="23" y="88"/>
                  </a:cubicBezTo>
                  <a:lnTo>
                    <a:pt x="23" y="81"/>
                  </a:lnTo>
                  <a:cubicBezTo>
                    <a:pt x="23" y="16"/>
                    <a:pt x="55" y="6"/>
                    <a:pt x="69" y="6"/>
                  </a:cubicBezTo>
                  <a:cubicBezTo>
                    <a:pt x="75" y="6"/>
                    <a:pt x="86" y="8"/>
                    <a:pt x="91" y="17"/>
                  </a:cubicBezTo>
                  <a:cubicBezTo>
                    <a:pt x="88" y="17"/>
                    <a:pt x="77" y="17"/>
                    <a:pt x="77" y="28"/>
                  </a:cubicBezTo>
                  <a:cubicBezTo>
                    <a:pt x="77" y="36"/>
                    <a:pt x="83" y="40"/>
                    <a:pt x="89" y="40"/>
                  </a:cubicBezTo>
                  <a:cubicBezTo>
                    <a:pt x="93" y="40"/>
                    <a:pt x="101" y="38"/>
                    <a:pt x="101" y="28"/>
                  </a:cubicBezTo>
                  <a:cubicBezTo>
                    <a:pt x="101" y="12"/>
                    <a:pt x="90" y="0"/>
                    <a:pt x="68" y="0"/>
                  </a:cubicBezTo>
                  <a:cubicBezTo>
                    <a:pt x="35" y="0"/>
                    <a:pt x="0" y="33"/>
                    <a:pt x="0" y="91"/>
                  </a:cubicBezTo>
                  <a:cubicBezTo>
                    <a:pt x="0" y="160"/>
                    <a:pt x="30" y="179"/>
                    <a:pt x="54" y="179"/>
                  </a:cubicBezTo>
                  <a:cubicBezTo>
                    <a:pt x="83" y="179"/>
                    <a:pt x="108" y="154"/>
                    <a:pt x="108" y="120"/>
                  </a:cubicBezTo>
                  <a:close/>
                  <a:moveTo>
                    <a:pt x="84" y="120"/>
                  </a:moveTo>
                  <a:cubicBezTo>
                    <a:pt x="84" y="132"/>
                    <a:pt x="84" y="145"/>
                    <a:pt x="80" y="154"/>
                  </a:cubicBezTo>
                  <a:cubicBezTo>
                    <a:pt x="72" y="170"/>
                    <a:pt x="60" y="171"/>
                    <a:pt x="54" y="171"/>
                  </a:cubicBezTo>
                  <a:cubicBezTo>
                    <a:pt x="38" y="171"/>
                    <a:pt x="30" y="156"/>
                    <a:pt x="28" y="152"/>
                  </a:cubicBezTo>
                  <a:cubicBezTo>
                    <a:pt x="24" y="140"/>
                    <a:pt x="24" y="119"/>
                    <a:pt x="24" y="114"/>
                  </a:cubicBezTo>
                  <a:cubicBezTo>
                    <a:pt x="24" y="94"/>
                    <a:pt x="32" y="68"/>
                    <a:pt x="55" y="68"/>
                  </a:cubicBezTo>
                  <a:cubicBezTo>
                    <a:pt x="59" y="68"/>
                    <a:pt x="71" y="68"/>
                    <a:pt x="80" y="84"/>
                  </a:cubicBezTo>
                  <a:cubicBezTo>
                    <a:pt x="84" y="94"/>
                    <a:pt x="84" y="107"/>
                    <a:pt x="84" y="1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2"/>
            <p:cNvSpPr>
              <a:spLocks noEditPoints="1"/>
            </p:cNvSpPr>
            <p:nvPr/>
          </p:nvSpPr>
          <p:spPr bwMode="auto">
            <a:xfrm>
              <a:off x="1924050" y="5329238"/>
              <a:ext cx="98425" cy="127000"/>
            </a:xfrm>
            <a:custGeom>
              <a:avLst/>
              <a:gdLst>
                <a:gd name="T0" fmla="*/ 142 w 142"/>
                <a:gd name="T1" fmla="*/ 136 h 182"/>
                <a:gd name="T2" fmla="*/ 135 w 142"/>
                <a:gd name="T3" fmla="*/ 129 h 182"/>
                <a:gd name="T4" fmla="*/ 130 w 142"/>
                <a:gd name="T5" fmla="*/ 134 h 182"/>
                <a:gd name="T6" fmla="*/ 58 w 142"/>
                <a:gd name="T7" fmla="*/ 173 h 182"/>
                <a:gd name="T8" fmla="*/ 28 w 142"/>
                <a:gd name="T9" fmla="*/ 129 h 182"/>
                <a:gd name="T10" fmla="*/ 34 w 142"/>
                <a:gd name="T11" fmla="*/ 85 h 182"/>
                <a:gd name="T12" fmla="*/ 50 w 142"/>
                <a:gd name="T13" fmla="*/ 85 h 182"/>
                <a:gd name="T14" fmla="*/ 108 w 142"/>
                <a:gd name="T15" fmla="*/ 76 h 182"/>
                <a:gd name="T16" fmla="*/ 140 w 142"/>
                <a:gd name="T17" fmla="*/ 34 h 182"/>
                <a:gd name="T18" fmla="*/ 99 w 142"/>
                <a:gd name="T19" fmla="*/ 0 h 182"/>
                <a:gd name="T20" fmla="*/ 0 w 142"/>
                <a:gd name="T21" fmla="*/ 112 h 182"/>
                <a:gd name="T22" fmla="*/ 57 w 142"/>
                <a:gd name="T23" fmla="*/ 182 h 182"/>
                <a:gd name="T24" fmla="*/ 142 w 142"/>
                <a:gd name="T25" fmla="*/ 136 h 182"/>
                <a:gd name="T26" fmla="*/ 124 w 142"/>
                <a:gd name="T27" fmla="*/ 34 h 182"/>
                <a:gd name="T28" fmla="*/ 45 w 142"/>
                <a:gd name="T29" fmla="*/ 76 h 182"/>
                <a:gd name="T30" fmla="*/ 37 w 142"/>
                <a:gd name="T31" fmla="*/ 76 h 182"/>
                <a:gd name="T32" fmla="*/ 99 w 142"/>
                <a:gd name="T33" fmla="*/ 9 h 182"/>
                <a:gd name="T34" fmla="*/ 124 w 142"/>
                <a:gd name="T35" fmla="*/ 3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82">
                  <a:moveTo>
                    <a:pt x="142" y="136"/>
                  </a:moveTo>
                  <a:cubicBezTo>
                    <a:pt x="142" y="134"/>
                    <a:pt x="138" y="129"/>
                    <a:pt x="135" y="129"/>
                  </a:cubicBezTo>
                  <a:cubicBezTo>
                    <a:pt x="134" y="129"/>
                    <a:pt x="133" y="130"/>
                    <a:pt x="130" y="134"/>
                  </a:cubicBezTo>
                  <a:cubicBezTo>
                    <a:pt x="100" y="171"/>
                    <a:pt x="65" y="173"/>
                    <a:pt x="58" y="173"/>
                  </a:cubicBezTo>
                  <a:cubicBezTo>
                    <a:pt x="32" y="173"/>
                    <a:pt x="28" y="144"/>
                    <a:pt x="28" y="129"/>
                  </a:cubicBezTo>
                  <a:cubicBezTo>
                    <a:pt x="28" y="114"/>
                    <a:pt x="32" y="96"/>
                    <a:pt x="34" y="85"/>
                  </a:cubicBezTo>
                  <a:lnTo>
                    <a:pt x="50" y="85"/>
                  </a:lnTo>
                  <a:cubicBezTo>
                    <a:pt x="62" y="85"/>
                    <a:pt x="89" y="84"/>
                    <a:pt x="108" y="76"/>
                  </a:cubicBezTo>
                  <a:cubicBezTo>
                    <a:pt x="140" y="63"/>
                    <a:pt x="140" y="37"/>
                    <a:pt x="140" y="34"/>
                  </a:cubicBezTo>
                  <a:cubicBezTo>
                    <a:pt x="140" y="16"/>
                    <a:pt x="125" y="0"/>
                    <a:pt x="99" y="0"/>
                  </a:cubicBezTo>
                  <a:cubicBezTo>
                    <a:pt x="57" y="0"/>
                    <a:pt x="0" y="41"/>
                    <a:pt x="0" y="112"/>
                  </a:cubicBezTo>
                  <a:cubicBezTo>
                    <a:pt x="0" y="148"/>
                    <a:pt x="19" y="182"/>
                    <a:pt x="57" y="182"/>
                  </a:cubicBezTo>
                  <a:cubicBezTo>
                    <a:pt x="108" y="182"/>
                    <a:pt x="142" y="142"/>
                    <a:pt x="142" y="136"/>
                  </a:cubicBezTo>
                  <a:close/>
                  <a:moveTo>
                    <a:pt x="124" y="34"/>
                  </a:moveTo>
                  <a:cubicBezTo>
                    <a:pt x="124" y="76"/>
                    <a:pt x="58" y="76"/>
                    <a:pt x="45" y="76"/>
                  </a:cubicBezTo>
                  <a:lnTo>
                    <a:pt x="37" y="76"/>
                  </a:lnTo>
                  <a:cubicBezTo>
                    <a:pt x="54" y="10"/>
                    <a:pt x="95" y="9"/>
                    <a:pt x="99" y="9"/>
                  </a:cubicBezTo>
                  <a:cubicBezTo>
                    <a:pt x="115" y="9"/>
                    <a:pt x="124" y="20"/>
                    <a:pt x="124" y="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3"/>
            <p:cNvSpPr>
              <a:spLocks/>
            </p:cNvSpPr>
            <p:nvPr/>
          </p:nvSpPr>
          <p:spPr bwMode="auto">
            <a:xfrm>
              <a:off x="2030413" y="5386388"/>
              <a:ext cx="79375" cy="127000"/>
            </a:xfrm>
            <a:custGeom>
              <a:avLst/>
              <a:gdLst>
                <a:gd name="T0" fmla="*/ 112 w 112"/>
                <a:gd name="T1" fmla="*/ 9 h 182"/>
                <a:gd name="T2" fmla="*/ 49 w 112"/>
                <a:gd name="T3" fmla="*/ 9 h 182"/>
                <a:gd name="T4" fmla="*/ 15 w 112"/>
                <a:gd name="T5" fmla="*/ 0 h 182"/>
                <a:gd name="T6" fmla="*/ 9 w 112"/>
                <a:gd name="T7" fmla="*/ 0 h 182"/>
                <a:gd name="T8" fmla="*/ 0 w 112"/>
                <a:gd name="T9" fmla="*/ 54 h 182"/>
                <a:gd name="T10" fmla="*/ 7 w 112"/>
                <a:gd name="T11" fmla="*/ 54 h 182"/>
                <a:gd name="T12" fmla="*/ 13 w 112"/>
                <a:gd name="T13" fmla="*/ 30 h 182"/>
                <a:gd name="T14" fmla="*/ 39 w 112"/>
                <a:gd name="T15" fmla="*/ 29 h 182"/>
                <a:gd name="T16" fmla="*/ 93 w 112"/>
                <a:gd name="T17" fmla="*/ 29 h 182"/>
                <a:gd name="T18" fmla="*/ 64 w 112"/>
                <a:gd name="T19" fmla="*/ 70 h 182"/>
                <a:gd name="T20" fmla="*/ 32 w 112"/>
                <a:gd name="T21" fmla="*/ 168 h 182"/>
                <a:gd name="T22" fmla="*/ 43 w 112"/>
                <a:gd name="T23" fmla="*/ 182 h 182"/>
                <a:gd name="T24" fmla="*/ 55 w 112"/>
                <a:gd name="T25" fmla="*/ 168 h 182"/>
                <a:gd name="T26" fmla="*/ 55 w 112"/>
                <a:gd name="T27" fmla="*/ 154 h 182"/>
                <a:gd name="T28" fmla="*/ 58 w 112"/>
                <a:gd name="T29" fmla="*/ 112 h 182"/>
                <a:gd name="T30" fmla="*/ 74 w 112"/>
                <a:gd name="T31" fmla="*/ 67 h 182"/>
                <a:gd name="T32" fmla="*/ 110 w 112"/>
                <a:gd name="T33" fmla="*/ 18 h 182"/>
                <a:gd name="T34" fmla="*/ 112 w 112"/>
                <a:gd name="T35" fmla="*/ 9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182">
                  <a:moveTo>
                    <a:pt x="112" y="9"/>
                  </a:moveTo>
                  <a:lnTo>
                    <a:pt x="49" y="9"/>
                  </a:lnTo>
                  <a:cubicBezTo>
                    <a:pt x="17" y="9"/>
                    <a:pt x="16" y="5"/>
                    <a:pt x="15" y="0"/>
                  </a:cubicBezTo>
                  <a:lnTo>
                    <a:pt x="9" y="0"/>
                  </a:lnTo>
                  <a:lnTo>
                    <a:pt x="0" y="54"/>
                  </a:lnTo>
                  <a:lnTo>
                    <a:pt x="7" y="54"/>
                  </a:lnTo>
                  <a:cubicBezTo>
                    <a:pt x="8" y="50"/>
                    <a:pt x="10" y="33"/>
                    <a:pt x="13" y="30"/>
                  </a:cubicBezTo>
                  <a:cubicBezTo>
                    <a:pt x="15" y="29"/>
                    <a:pt x="35" y="29"/>
                    <a:pt x="39" y="29"/>
                  </a:cubicBezTo>
                  <a:lnTo>
                    <a:pt x="93" y="29"/>
                  </a:lnTo>
                  <a:lnTo>
                    <a:pt x="64" y="70"/>
                  </a:lnTo>
                  <a:cubicBezTo>
                    <a:pt x="40" y="105"/>
                    <a:pt x="32" y="141"/>
                    <a:pt x="32" y="168"/>
                  </a:cubicBezTo>
                  <a:cubicBezTo>
                    <a:pt x="32" y="170"/>
                    <a:pt x="32" y="182"/>
                    <a:pt x="43" y="182"/>
                  </a:cubicBezTo>
                  <a:cubicBezTo>
                    <a:pt x="55" y="182"/>
                    <a:pt x="55" y="170"/>
                    <a:pt x="55" y="168"/>
                  </a:cubicBezTo>
                  <a:lnTo>
                    <a:pt x="55" y="154"/>
                  </a:lnTo>
                  <a:cubicBezTo>
                    <a:pt x="55" y="140"/>
                    <a:pt x="56" y="126"/>
                    <a:pt x="58" y="112"/>
                  </a:cubicBezTo>
                  <a:cubicBezTo>
                    <a:pt x="59" y="106"/>
                    <a:pt x="63" y="83"/>
                    <a:pt x="74" y="67"/>
                  </a:cubicBezTo>
                  <a:lnTo>
                    <a:pt x="110" y="18"/>
                  </a:lnTo>
                  <a:cubicBezTo>
                    <a:pt x="112" y="15"/>
                    <a:pt x="112" y="14"/>
                    <a:pt x="112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4"/>
            <p:cNvSpPr>
              <a:spLocks/>
            </p:cNvSpPr>
            <p:nvPr/>
          </p:nvSpPr>
          <p:spPr bwMode="auto">
            <a:xfrm>
              <a:off x="2611438" y="2125663"/>
              <a:ext cx="115888" cy="125413"/>
            </a:xfrm>
            <a:custGeom>
              <a:avLst/>
              <a:gdLst>
                <a:gd name="T0" fmla="*/ 164 w 164"/>
                <a:gd name="T1" fmla="*/ 26 h 181"/>
                <a:gd name="T2" fmla="*/ 147 w 164"/>
                <a:gd name="T3" fmla="*/ 0 h 181"/>
                <a:gd name="T4" fmla="*/ 128 w 164"/>
                <a:gd name="T5" fmla="*/ 18 h 181"/>
                <a:gd name="T6" fmla="*/ 133 w 164"/>
                <a:gd name="T7" fmla="*/ 29 h 181"/>
                <a:gd name="T8" fmla="*/ 144 w 164"/>
                <a:gd name="T9" fmla="*/ 61 h 181"/>
                <a:gd name="T10" fmla="*/ 79 w 164"/>
                <a:gd name="T11" fmla="*/ 172 h 181"/>
                <a:gd name="T12" fmla="*/ 53 w 164"/>
                <a:gd name="T13" fmla="*/ 139 h 181"/>
                <a:gd name="T14" fmla="*/ 77 w 164"/>
                <a:gd name="T15" fmla="*/ 52 h 181"/>
                <a:gd name="T16" fmla="*/ 81 w 164"/>
                <a:gd name="T17" fmla="*/ 32 h 181"/>
                <a:gd name="T18" fmla="*/ 51 w 164"/>
                <a:gd name="T19" fmla="*/ 0 h 181"/>
                <a:gd name="T20" fmla="*/ 0 w 164"/>
                <a:gd name="T21" fmla="*/ 62 h 181"/>
                <a:gd name="T22" fmla="*/ 6 w 164"/>
                <a:gd name="T23" fmla="*/ 66 h 181"/>
                <a:gd name="T24" fmla="*/ 13 w 164"/>
                <a:gd name="T25" fmla="*/ 59 h 181"/>
                <a:gd name="T26" fmla="*/ 50 w 164"/>
                <a:gd name="T27" fmla="*/ 9 h 181"/>
                <a:gd name="T28" fmla="*/ 59 w 164"/>
                <a:gd name="T29" fmla="*/ 20 h 181"/>
                <a:gd name="T30" fmla="*/ 49 w 164"/>
                <a:gd name="T31" fmla="*/ 56 h 181"/>
                <a:gd name="T32" fmla="*/ 29 w 164"/>
                <a:gd name="T33" fmla="*/ 133 h 181"/>
                <a:gd name="T34" fmla="*/ 78 w 164"/>
                <a:gd name="T35" fmla="*/ 181 h 181"/>
                <a:gd name="T36" fmla="*/ 164 w 164"/>
                <a:gd name="T37" fmla="*/ 2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4" h="181">
                  <a:moveTo>
                    <a:pt x="164" y="26"/>
                  </a:moveTo>
                  <a:cubicBezTo>
                    <a:pt x="164" y="12"/>
                    <a:pt x="159" y="0"/>
                    <a:pt x="147" y="0"/>
                  </a:cubicBezTo>
                  <a:cubicBezTo>
                    <a:pt x="138" y="0"/>
                    <a:pt x="128" y="9"/>
                    <a:pt x="128" y="18"/>
                  </a:cubicBezTo>
                  <a:cubicBezTo>
                    <a:pt x="128" y="24"/>
                    <a:pt x="131" y="26"/>
                    <a:pt x="133" y="29"/>
                  </a:cubicBezTo>
                  <a:cubicBezTo>
                    <a:pt x="143" y="40"/>
                    <a:pt x="144" y="52"/>
                    <a:pt x="144" y="61"/>
                  </a:cubicBezTo>
                  <a:cubicBezTo>
                    <a:pt x="144" y="72"/>
                    <a:pt x="125" y="172"/>
                    <a:pt x="79" y="172"/>
                  </a:cubicBezTo>
                  <a:cubicBezTo>
                    <a:pt x="58" y="172"/>
                    <a:pt x="53" y="152"/>
                    <a:pt x="53" y="139"/>
                  </a:cubicBezTo>
                  <a:cubicBezTo>
                    <a:pt x="53" y="116"/>
                    <a:pt x="66" y="81"/>
                    <a:pt x="77" y="52"/>
                  </a:cubicBezTo>
                  <a:cubicBezTo>
                    <a:pt x="79" y="46"/>
                    <a:pt x="81" y="40"/>
                    <a:pt x="81" y="32"/>
                  </a:cubicBezTo>
                  <a:cubicBezTo>
                    <a:pt x="81" y="12"/>
                    <a:pt x="68" y="0"/>
                    <a:pt x="51" y="0"/>
                  </a:cubicBezTo>
                  <a:cubicBezTo>
                    <a:pt x="14" y="0"/>
                    <a:pt x="0" y="59"/>
                    <a:pt x="0" y="62"/>
                  </a:cubicBezTo>
                  <a:cubicBezTo>
                    <a:pt x="0" y="66"/>
                    <a:pt x="4" y="66"/>
                    <a:pt x="6" y="66"/>
                  </a:cubicBezTo>
                  <a:cubicBezTo>
                    <a:pt x="11" y="66"/>
                    <a:pt x="11" y="65"/>
                    <a:pt x="13" y="59"/>
                  </a:cubicBezTo>
                  <a:cubicBezTo>
                    <a:pt x="16" y="47"/>
                    <a:pt x="27" y="9"/>
                    <a:pt x="50" y="9"/>
                  </a:cubicBezTo>
                  <a:cubicBezTo>
                    <a:pt x="55" y="9"/>
                    <a:pt x="59" y="10"/>
                    <a:pt x="59" y="20"/>
                  </a:cubicBezTo>
                  <a:cubicBezTo>
                    <a:pt x="59" y="30"/>
                    <a:pt x="55" y="41"/>
                    <a:pt x="49" y="56"/>
                  </a:cubicBezTo>
                  <a:cubicBezTo>
                    <a:pt x="37" y="90"/>
                    <a:pt x="29" y="114"/>
                    <a:pt x="29" y="133"/>
                  </a:cubicBezTo>
                  <a:cubicBezTo>
                    <a:pt x="29" y="170"/>
                    <a:pt x="55" y="181"/>
                    <a:pt x="78" y="181"/>
                  </a:cubicBezTo>
                  <a:cubicBezTo>
                    <a:pt x="145" y="181"/>
                    <a:pt x="164" y="37"/>
                    <a:pt x="164" y="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5"/>
            <p:cNvSpPr>
              <a:spLocks noEditPoints="1"/>
            </p:cNvSpPr>
            <p:nvPr/>
          </p:nvSpPr>
          <p:spPr bwMode="auto">
            <a:xfrm>
              <a:off x="2724150" y="2184400"/>
              <a:ext cx="77788" cy="123825"/>
            </a:xfrm>
            <a:custGeom>
              <a:avLst/>
              <a:gdLst>
                <a:gd name="T0" fmla="*/ 110 w 110"/>
                <a:gd name="T1" fmla="*/ 90 h 179"/>
                <a:gd name="T2" fmla="*/ 99 w 110"/>
                <a:gd name="T3" fmla="*/ 29 h 179"/>
                <a:gd name="T4" fmla="*/ 55 w 110"/>
                <a:gd name="T5" fmla="*/ 0 h 179"/>
                <a:gd name="T6" fmla="*/ 10 w 110"/>
                <a:gd name="T7" fmla="*/ 31 h 179"/>
                <a:gd name="T8" fmla="*/ 0 w 110"/>
                <a:gd name="T9" fmla="*/ 90 h 179"/>
                <a:gd name="T10" fmla="*/ 12 w 110"/>
                <a:gd name="T11" fmla="*/ 152 h 179"/>
                <a:gd name="T12" fmla="*/ 55 w 110"/>
                <a:gd name="T13" fmla="*/ 179 h 179"/>
                <a:gd name="T14" fmla="*/ 100 w 110"/>
                <a:gd name="T15" fmla="*/ 148 h 179"/>
                <a:gd name="T16" fmla="*/ 110 w 110"/>
                <a:gd name="T17" fmla="*/ 90 h 179"/>
                <a:gd name="T18" fmla="*/ 88 w 110"/>
                <a:gd name="T19" fmla="*/ 87 h 179"/>
                <a:gd name="T20" fmla="*/ 85 w 110"/>
                <a:gd name="T21" fmla="*/ 140 h 179"/>
                <a:gd name="T22" fmla="*/ 55 w 110"/>
                <a:gd name="T23" fmla="*/ 173 h 179"/>
                <a:gd name="T24" fmla="*/ 25 w 110"/>
                <a:gd name="T25" fmla="*/ 141 h 179"/>
                <a:gd name="T26" fmla="*/ 22 w 110"/>
                <a:gd name="T27" fmla="*/ 87 h 179"/>
                <a:gd name="T28" fmla="*/ 24 w 110"/>
                <a:gd name="T29" fmla="*/ 39 h 179"/>
                <a:gd name="T30" fmla="*/ 55 w 110"/>
                <a:gd name="T31" fmla="*/ 5 h 179"/>
                <a:gd name="T32" fmla="*/ 85 w 110"/>
                <a:gd name="T33" fmla="*/ 36 h 179"/>
                <a:gd name="T34" fmla="*/ 88 w 110"/>
                <a:gd name="T35" fmla="*/ 87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" h="179">
                  <a:moveTo>
                    <a:pt x="110" y="90"/>
                  </a:moveTo>
                  <a:cubicBezTo>
                    <a:pt x="110" y="69"/>
                    <a:pt x="108" y="48"/>
                    <a:pt x="99" y="29"/>
                  </a:cubicBezTo>
                  <a:cubicBezTo>
                    <a:pt x="87" y="4"/>
                    <a:pt x="66" y="0"/>
                    <a:pt x="55" y="0"/>
                  </a:cubicBezTo>
                  <a:cubicBezTo>
                    <a:pt x="39" y="0"/>
                    <a:pt x="20" y="6"/>
                    <a:pt x="10" y="31"/>
                  </a:cubicBezTo>
                  <a:cubicBezTo>
                    <a:pt x="1" y="49"/>
                    <a:pt x="0" y="69"/>
                    <a:pt x="0" y="90"/>
                  </a:cubicBezTo>
                  <a:cubicBezTo>
                    <a:pt x="0" y="109"/>
                    <a:pt x="1" y="133"/>
                    <a:pt x="12" y="152"/>
                  </a:cubicBezTo>
                  <a:cubicBezTo>
                    <a:pt x="23" y="173"/>
                    <a:pt x="42" y="179"/>
                    <a:pt x="55" y="179"/>
                  </a:cubicBezTo>
                  <a:cubicBezTo>
                    <a:pt x="69" y="179"/>
                    <a:pt x="89" y="173"/>
                    <a:pt x="100" y="148"/>
                  </a:cubicBezTo>
                  <a:cubicBezTo>
                    <a:pt x="108" y="131"/>
                    <a:pt x="110" y="110"/>
                    <a:pt x="110" y="90"/>
                  </a:cubicBezTo>
                  <a:close/>
                  <a:moveTo>
                    <a:pt x="88" y="87"/>
                  </a:moveTo>
                  <a:cubicBezTo>
                    <a:pt x="88" y="106"/>
                    <a:pt x="88" y="124"/>
                    <a:pt x="85" y="140"/>
                  </a:cubicBezTo>
                  <a:cubicBezTo>
                    <a:pt x="81" y="165"/>
                    <a:pt x="66" y="173"/>
                    <a:pt x="55" y="173"/>
                  </a:cubicBezTo>
                  <a:cubicBezTo>
                    <a:pt x="45" y="173"/>
                    <a:pt x="29" y="166"/>
                    <a:pt x="25" y="141"/>
                  </a:cubicBezTo>
                  <a:cubicBezTo>
                    <a:pt x="22" y="126"/>
                    <a:pt x="22" y="102"/>
                    <a:pt x="22" y="87"/>
                  </a:cubicBezTo>
                  <a:cubicBezTo>
                    <a:pt x="22" y="70"/>
                    <a:pt x="22" y="53"/>
                    <a:pt x="24" y="39"/>
                  </a:cubicBezTo>
                  <a:cubicBezTo>
                    <a:pt x="29" y="8"/>
                    <a:pt x="48" y="5"/>
                    <a:pt x="55" y="5"/>
                  </a:cubicBezTo>
                  <a:cubicBezTo>
                    <a:pt x="63" y="5"/>
                    <a:pt x="81" y="10"/>
                    <a:pt x="85" y="36"/>
                  </a:cubicBezTo>
                  <a:cubicBezTo>
                    <a:pt x="88" y="50"/>
                    <a:pt x="88" y="70"/>
                    <a:pt x="88" y="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6"/>
            <p:cNvSpPr>
              <a:spLocks/>
            </p:cNvSpPr>
            <p:nvPr/>
          </p:nvSpPr>
          <p:spPr bwMode="auto">
            <a:xfrm>
              <a:off x="2984500" y="2125663"/>
              <a:ext cx="114300" cy="125413"/>
            </a:xfrm>
            <a:custGeom>
              <a:avLst/>
              <a:gdLst>
                <a:gd name="T0" fmla="*/ 164 w 164"/>
                <a:gd name="T1" fmla="*/ 26 h 181"/>
                <a:gd name="T2" fmla="*/ 148 w 164"/>
                <a:gd name="T3" fmla="*/ 0 h 181"/>
                <a:gd name="T4" fmla="*/ 129 w 164"/>
                <a:gd name="T5" fmla="*/ 18 h 181"/>
                <a:gd name="T6" fmla="*/ 134 w 164"/>
                <a:gd name="T7" fmla="*/ 29 h 181"/>
                <a:gd name="T8" fmla="*/ 145 w 164"/>
                <a:gd name="T9" fmla="*/ 61 h 181"/>
                <a:gd name="T10" fmla="*/ 80 w 164"/>
                <a:gd name="T11" fmla="*/ 172 h 181"/>
                <a:gd name="T12" fmla="*/ 54 w 164"/>
                <a:gd name="T13" fmla="*/ 139 h 181"/>
                <a:gd name="T14" fmla="*/ 77 w 164"/>
                <a:gd name="T15" fmla="*/ 52 h 181"/>
                <a:gd name="T16" fmla="*/ 82 w 164"/>
                <a:gd name="T17" fmla="*/ 32 h 181"/>
                <a:gd name="T18" fmla="*/ 51 w 164"/>
                <a:gd name="T19" fmla="*/ 0 h 181"/>
                <a:gd name="T20" fmla="*/ 0 w 164"/>
                <a:gd name="T21" fmla="*/ 62 h 181"/>
                <a:gd name="T22" fmla="*/ 6 w 164"/>
                <a:gd name="T23" fmla="*/ 66 h 181"/>
                <a:gd name="T24" fmla="*/ 13 w 164"/>
                <a:gd name="T25" fmla="*/ 59 h 181"/>
                <a:gd name="T26" fmla="*/ 51 w 164"/>
                <a:gd name="T27" fmla="*/ 9 h 181"/>
                <a:gd name="T28" fmla="*/ 59 w 164"/>
                <a:gd name="T29" fmla="*/ 20 h 181"/>
                <a:gd name="T30" fmla="*/ 50 w 164"/>
                <a:gd name="T31" fmla="*/ 56 h 181"/>
                <a:gd name="T32" fmla="*/ 29 w 164"/>
                <a:gd name="T33" fmla="*/ 133 h 181"/>
                <a:gd name="T34" fmla="*/ 79 w 164"/>
                <a:gd name="T35" fmla="*/ 181 h 181"/>
                <a:gd name="T36" fmla="*/ 164 w 164"/>
                <a:gd name="T37" fmla="*/ 2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4" h="181">
                  <a:moveTo>
                    <a:pt x="164" y="26"/>
                  </a:moveTo>
                  <a:cubicBezTo>
                    <a:pt x="164" y="12"/>
                    <a:pt x="159" y="0"/>
                    <a:pt x="148" y="0"/>
                  </a:cubicBezTo>
                  <a:cubicBezTo>
                    <a:pt x="139" y="0"/>
                    <a:pt x="129" y="9"/>
                    <a:pt x="129" y="18"/>
                  </a:cubicBezTo>
                  <a:cubicBezTo>
                    <a:pt x="129" y="24"/>
                    <a:pt x="131" y="26"/>
                    <a:pt x="134" y="29"/>
                  </a:cubicBezTo>
                  <a:cubicBezTo>
                    <a:pt x="143" y="40"/>
                    <a:pt x="145" y="52"/>
                    <a:pt x="145" y="61"/>
                  </a:cubicBezTo>
                  <a:cubicBezTo>
                    <a:pt x="145" y="72"/>
                    <a:pt x="126" y="172"/>
                    <a:pt x="80" y="172"/>
                  </a:cubicBezTo>
                  <a:cubicBezTo>
                    <a:pt x="58" y="172"/>
                    <a:pt x="54" y="152"/>
                    <a:pt x="54" y="139"/>
                  </a:cubicBezTo>
                  <a:cubicBezTo>
                    <a:pt x="54" y="116"/>
                    <a:pt x="67" y="81"/>
                    <a:pt x="77" y="52"/>
                  </a:cubicBezTo>
                  <a:cubicBezTo>
                    <a:pt x="79" y="46"/>
                    <a:pt x="82" y="40"/>
                    <a:pt x="82" y="32"/>
                  </a:cubicBezTo>
                  <a:cubicBezTo>
                    <a:pt x="82" y="12"/>
                    <a:pt x="69" y="0"/>
                    <a:pt x="51" y="0"/>
                  </a:cubicBezTo>
                  <a:cubicBezTo>
                    <a:pt x="14" y="0"/>
                    <a:pt x="0" y="59"/>
                    <a:pt x="0" y="62"/>
                  </a:cubicBezTo>
                  <a:cubicBezTo>
                    <a:pt x="0" y="66"/>
                    <a:pt x="4" y="66"/>
                    <a:pt x="6" y="66"/>
                  </a:cubicBezTo>
                  <a:cubicBezTo>
                    <a:pt x="11" y="66"/>
                    <a:pt x="12" y="65"/>
                    <a:pt x="13" y="59"/>
                  </a:cubicBezTo>
                  <a:cubicBezTo>
                    <a:pt x="17" y="47"/>
                    <a:pt x="27" y="9"/>
                    <a:pt x="51" y="9"/>
                  </a:cubicBezTo>
                  <a:cubicBezTo>
                    <a:pt x="55" y="9"/>
                    <a:pt x="59" y="10"/>
                    <a:pt x="59" y="20"/>
                  </a:cubicBezTo>
                  <a:cubicBezTo>
                    <a:pt x="59" y="30"/>
                    <a:pt x="55" y="41"/>
                    <a:pt x="50" y="56"/>
                  </a:cubicBezTo>
                  <a:cubicBezTo>
                    <a:pt x="37" y="90"/>
                    <a:pt x="29" y="114"/>
                    <a:pt x="29" y="133"/>
                  </a:cubicBezTo>
                  <a:cubicBezTo>
                    <a:pt x="29" y="170"/>
                    <a:pt x="55" y="181"/>
                    <a:pt x="79" y="181"/>
                  </a:cubicBezTo>
                  <a:cubicBezTo>
                    <a:pt x="146" y="181"/>
                    <a:pt x="164" y="37"/>
                    <a:pt x="164" y="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7"/>
            <p:cNvSpPr>
              <a:spLocks/>
            </p:cNvSpPr>
            <p:nvPr/>
          </p:nvSpPr>
          <p:spPr bwMode="auto">
            <a:xfrm>
              <a:off x="3105150" y="2184400"/>
              <a:ext cx="60325" cy="120650"/>
            </a:xfrm>
            <a:custGeom>
              <a:avLst/>
              <a:gdLst>
                <a:gd name="T0" fmla="*/ 86 w 86"/>
                <a:gd name="T1" fmla="*/ 173 h 173"/>
                <a:gd name="T2" fmla="*/ 86 w 86"/>
                <a:gd name="T3" fmla="*/ 165 h 173"/>
                <a:gd name="T4" fmla="*/ 78 w 86"/>
                <a:gd name="T5" fmla="*/ 165 h 173"/>
                <a:gd name="T6" fmla="*/ 54 w 86"/>
                <a:gd name="T7" fmla="*/ 152 h 173"/>
                <a:gd name="T8" fmla="*/ 54 w 86"/>
                <a:gd name="T9" fmla="*/ 6 h 173"/>
                <a:gd name="T10" fmla="*/ 48 w 86"/>
                <a:gd name="T11" fmla="*/ 0 h 173"/>
                <a:gd name="T12" fmla="*/ 0 w 86"/>
                <a:gd name="T13" fmla="*/ 16 h 173"/>
                <a:gd name="T14" fmla="*/ 0 w 86"/>
                <a:gd name="T15" fmla="*/ 24 h 173"/>
                <a:gd name="T16" fmla="*/ 35 w 86"/>
                <a:gd name="T17" fmla="*/ 18 h 173"/>
                <a:gd name="T18" fmla="*/ 35 w 86"/>
                <a:gd name="T19" fmla="*/ 152 h 173"/>
                <a:gd name="T20" fmla="*/ 10 w 86"/>
                <a:gd name="T21" fmla="*/ 165 h 173"/>
                <a:gd name="T22" fmla="*/ 2 w 86"/>
                <a:gd name="T23" fmla="*/ 165 h 173"/>
                <a:gd name="T24" fmla="*/ 2 w 86"/>
                <a:gd name="T25" fmla="*/ 173 h 173"/>
                <a:gd name="T26" fmla="*/ 44 w 86"/>
                <a:gd name="T27" fmla="*/ 172 h 173"/>
                <a:gd name="T28" fmla="*/ 86 w 86"/>
                <a:gd name="T2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173">
                  <a:moveTo>
                    <a:pt x="86" y="173"/>
                  </a:moveTo>
                  <a:lnTo>
                    <a:pt x="86" y="165"/>
                  </a:lnTo>
                  <a:lnTo>
                    <a:pt x="78" y="165"/>
                  </a:lnTo>
                  <a:cubicBezTo>
                    <a:pt x="55" y="165"/>
                    <a:pt x="54" y="162"/>
                    <a:pt x="54" y="152"/>
                  </a:cubicBezTo>
                  <a:lnTo>
                    <a:pt x="54" y="6"/>
                  </a:lnTo>
                  <a:cubicBezTo>
                    <a:pt x="54" y="0"/>
                    <a:pt x="54" y="0"/>
                    <a:pt x="48" y="0"/>
                  </a:cubicBezTo>
                  <a:cubicBezTo>
                    <a:pt x="32" y="16"/>
                    <a:pt x="9" y="16"/>
                    <a:pt x="0" y="16"/>
                  </a:cubicBezTo>
                  <a:lnTo>
                    <a:pt x="0" y="24"/>
                  </a:lnTo>
                  <a:cubicBezTo>
                    <a:pt x="6" y="24"/>
                    <a:pt x="21" y="24"/>
                    <a:pt x="35" y="18"/>
                  </a:cubicBezTo>
                  <a:lnTo>
                    <a:pt x="35" y="152"/>
                  </a:lnTo>
                  <a:cubicBezTo>
                    <a:pt x="35" y="162"/>
                    <a:pt x="34" y="165"/>
                    <a:pt x="10" y="165"/>
                  </a:cubicBezTo>
                  <a:lnTo>
                    <a:pt x="2" y="165"/>
                  </a:lnTo>
                  <a:lnTo>
                    <a:pt x="2" y="173"/>
                  </a:lnTo>
                  <a:cubicBezTo>
                    <a:pt x="11" y="172"/>
                    <a:pt x="34" y="172"/>
                    <a:pt x="44" y="172"/>
                  </a:cubicBezTo>
                  <a:cubicBezTo>
                    <a:pt x="55" y="172"/>
                    <a:pt x="77" y="172"/>
                    <a:pt x="86" y="1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8"/>
            <p:cNvSpPr>
              <a:spLocks/>
            </p:cNvSpPr>
            <p:nvPr/>
          </p:nvSpPr>
          <p:spPr bwMode="auto">
            <a:xfrm>
              <a:off x="3355975" y="2125663"/>
              <a:ext cx="115888" cy="125413"/>
            </a:xfrm>
            <a:custGeom>
              <a:avLst/>
              <a:gdLst>
                <a:gd name="T0" fmla="*/ 164 w 164"/>
                <a:gd name="T1" fmla="*/ 26 h 181"/>
                <a:gd name="T2" fmla="*/ 147 w 164"/>
                <a:gd name="T3" fmla="*/ 0 h 181"/>
                <a:gd name="T4" fmla="*/ 128 w 164"/>
                <a:gd name="T5" fmla="*/ 18 h 181"/>
                <a:gd name="T6" fmla="*/ 133 w 164"/>
                <a:gd name="T7" fmla="*/ 29 h 181"/>
                <a:gd name="T8" fmla="*/ 144 w 164"/>
                <a:gd name="T9" fmla="*/ 61 h 181"/>
                <a:gd name="T10" fmla="*/ 79 w 164"/>
                <a:gd name="T11" fmla="*/ 172 h 181"/>
                <a:gd name="T12" fmla="*/ 53 w 164"/>
                <a:gd name="T13" fmla="*/ 139 h 181"/>
                <a:gd name="T14" fmla="*/ 77 w 164"/>
                <a:gd name="T15" fmla="*/ 52 h 181"/>
                <a:gd name="T16" fmla="*/ 81 w 164"/>
                <a:gd name="T17" fmla="*/ 32 h 181"/>
                <a:gd name="T18" fmla="*/ 51 w 164"/>
                <a:gd name="T19" fmla="*/ 0 h 181"/>
                <a:gd name="T20" fmla="*/ 0 w 164"/>
                <a:gd name="T21" fmla="*/ 62 h 181"/>
                <a:gd name="T22" fmla="*/ 6 w 164"/>
                <a:gd name="T23" fmla="*/ 66 h 181"/>
                <a:gd name="T24" fmla="*/ 13 w 164"/>
                <a:gd name="T25" fmla="*/ 59 h 181"/>
                <a:gd name="T26" fmla="*/ 50 w 164"/>
                <a:gd name="T27" fmla="*/ 9 h 181"/>
                <a:gd name="T28" fmla="*/ 59 w 164"/>
                <a:gd name="T29" fmla="*/ 20 h 181"/>
                <a:gd name="T30" fmla="*/ 49 w 164"/>
                <a:gd name="T31" fmla="*/ 56 h 181"/>
                <a:gd name="T32" fmla="*/ 29 w 164"/>
                <a:gd name="T33" fmla="*/ 133 h 181"/>
                <a:gd name="T34" fmla="*/ 78 w 164"/>
                <a:gd name="T35" fmla="*/ 181 h 181"/>
                <a:gd name="T36" fmla="*/ 164 w 164"/>
                <a:gd name="T37" fmla="*/ 2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4" h="181">
                  <a:moveTo>
                    <a:pt x="164" y="26"/>
                  </a:moveTo>
                  <a:cubicBezTo>
                    <a:pt x="164" y="12"/>
                    <a:pt x="159" y="0"/>
                    <a:pt x="147" y="0"/>
                  </a:cubicBezTo>
                  <a:cubicBezTo>
                    <a:pt x="138" y="0"/>
                    <a:pt x="128" y="9"/>
                    <a:pt x="128" y="18"/>
                  </a:cubicBezTo>
                  <a:cubicBezTo>
                    <a:pt x="128" y="24"/>
                    <a:pt x="131" y="26"/>
                    <a:pt x="133" y="29"/>
                  </a:cubicBezTo>
                  <a:cubicBezTo>
                    <a:pt x="143" y="40"/>
                    <a:pt x="144" y="52"/>
                    <a:pt x="144" y="61"/>
                  </a:cubicBezTo>
                  <a:cubicBezTo>
                    <a:pt x="144" y="72"/>
                    <a:pt x="125" y="172"/>
                    <a:pt x="79" y="172"/>
                  </a:cubicBezTo>
                  <a:cubicBezTo>
                    <a:pt x="58" y="172"/>
                    <a:pt x="53" y="152"/>
                    <a:pt x="53" y="139"/>
                  </a:cubicBezTo>
                  <a:cubicBezTo>
                    <a:pt x="53" y="116"/>
                    <a:pt x="66" y="81"/>
                    <a:pt x="77" y="52"/>
                  </a:cubicBezTo>
                  <a:cubicBezTo>
                    <a:pt x="79" y="46"/>
                    <a:pt x="81" y="40"/>
                    <a:pt x="81" y="32"/>
                  </a:cubicBezTo>
                  <a:cubicBezTo>
                    <a:pt x="81" y="12"/>
                    <a:pt x="68" y="0"/>
                    <a:pt x="51" y="0"/>
                  </a:cubicBezTo>
                  <a:cubicBezTo>
                    <a:pt x="14" y="0"/>
                    <a:pt x="0" y="59"/>
                    <a:pt x="0" y="62"/>
                  </a:cubicBezTo>
                  <a:cubicBezTo>
                    <a:pt x="0" y="66"/>
                    <a:pt x="4" y="66"/>
                    <a:pt x="6" y="66"/>
                  </a:cubicBezTo>
                  <a:cubicBezTo>
                    <a:pt x="11" y="66"/>
                    <a:pt x="11" y="65"/>
                    <a:pt x="13" y="59"/>
                  </a:cubicBezTo>
                  <a:cubicBezTo>
                    <a:pt x="16" y="47"/>
                    <a:pt x="27" y="9"/>
                    <a:pt x="50" y="9"/>
                  </a:cubicBezTo>
                  <a:cubicBezTo>
                    <a:pt x="54" y="9"/>
                    <a:pt x="59" y="10"/>
                    <a:pt x="59" y="20"/>
                  </a:cubicBezTo>
                  <a:cubicBezTo>
                    <a:pt x="59" y="30"/>
                    <a:pt x="55" y="41"/>
                    <a:pt x="49" y="56"/>
                  </a:cubicBezTo>
                  <a:cubicBezTo>
                    <a:pt x="37" y="90"/>
                    <a:pt x="29" y="114"/>
                    <a:pt x="29" y="133"/>
                  </a:cubicBezTo>
                  <a:cubicBezTo>
                    <a:pt x="29" y="170"/>
                    <a:pt x="54" y="181"/>
                    <a:pt x="78" y="181"/>
                  </a:cubicBezTo>
                  <a:cubicBezTo>
                    <a:pt x="145" y="181"/>
                    <a:pt x="164" y="37"/>
                    <a:pt x="164" y="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9"/>
            <p:cNvSpPr>
              <a:spLocks/>
            </p:cNvSpPr>
            <p:nvPr/>
          </p:nvSpPr>
          <p:spPr bwMode="auto">
            <a:xfrm>
              <a:off x="3471863" y="2184400"/>
              <a:ext cx="71438" cy="120650"/>
            </a:xfrm>
            <a:custGeom>
              <a:avLst/>
              <a:gdLst>
                <a:gd name="T0" fmla="*/ 103 w 103"/>
                <a:gd name="T1" fmla="*/ 128 h 173"/>
                <a:gd name="T2" fmla="*/ 97 w 103"/>
                <a:gd name="T3" fmla="*/ 128 h 173"/>
                <a:gd name="T4" fmla="*/ 91 w 103"/>
                <a:gd name="T5" fmla="*/ 151 h 173"/>
                <a:gd name="T6" fmla="*/ 67 w 103"/>
                <a:gd name="T7" fmla="*/ 153 h 173"/>
                <a:gd name="T8" fmla="*/ 20 w 103"/>
                <a:gd name="T9" fmla="*/ 153 h 173"/>
                <a:gd name="T10" fmla="*/ 47 w 103"/>
                <a:gd name="T11" fmla="*/ 126 h 173"/>
                <a:gd name="T12" fmla="*/ 103 w 103"/>
                <a:gd name="T13" fmla="*/ 50 h 173"/>
                <a:gd name="T14" fmla="*/ 48 w 103"/>
                <a:gd name="T15" fmla="*/ 0 h 173"/>
                <a:gd name="T16" fmla="*/ 0 w 103"/>
                <a:gd name="T17" fmla="*/ 47 h 173"/>
                <a:gd name="T18" fmla="*/ 13 w 103"/>
                <a:gd name="T19" fmla="*/ 61 h 173"/>
                <a:gd name="T20" fmla="*/ 27 w 103"/>
                <a:gd name="T21" fmla="*/ 48 h 173"/>
                <a:gd name="T22" fmla="*/ 13 w 103"/>
                <a:gd name="T23" fmla="*/ 34 h 173"/>
                <a:gd name="T24" fmla="*/ 10 w 103"/>
                <a:gd name="T25" fmla="*/ 34 h 173"/>
                <a:gd name="T26" fmla="*/ 45 w 103"/>
                <a:gd name="T27" fmla="*/ 8 h 173"/>
                <a:gd name="T28" fmla="*/ 80 w 103"/>
                <a:gd name="T29" fmla="*/ 50 h 173"/>
                <a:gd name="T30" fmla="*/ 52 w 103"/>
                <a:gd name="T31" fmla="*/ 108 h 173"/>
                <a:gd name="T32" fmla="*/ 3 w 103"/>
                <a:gd name="T33" fmla="*/ 163 h 173"/>
                <a:gd name="T34" fmla="*/ 0 w 103"/>
                <a:gd name="T35" fmla="*/ 173 h 173"/>
                <a:gd name="T36" fmla="*/ 96 w 103"/>
                <a:gd name="T37" fmla="*/ 173 h 173"/>
                <a:gd name="T38" fmla="*/ 103 w 103"/>
                <a:gd name="T39" fmla="*/ 12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3" h="173">
                  <a:moveTo>
                    <a:pt x="103" y="128"/>
                  </a:moveTo>
                  <a:lnTo>
                    <a:pt x="97" y="128"/>
                  </a:lnTo>
                  <a:cubicBezTo>
                    <a:pt x="96" y="135"/>
                    <a:pt x="94" y="147"/>
                    <a:pt x="91" y="151"/>
                  </a:cubicBezTo>
                  <a:cubicBezTo>
                    <a:pt x="89" y="153"/>
                    <a:pt x="72" y="153"/>
                    <a:pt x="67" y="153"/>
                  </a:cubicBezTo>
                  <a:lnTo>
                    <a:pt x="20" y="153"/>
                  </a:lnTo>
                  <a:lnTo>
                    <a:pt x="47" y="126"/>
                  </a:lnTo>
                  <a:cubicBezTo>
                    <a:pt x="88" y="90"/>
                    <a:pt x="103" y="76"/>
                    <a:pt x="103" y="50"/>
                  </a:cubicBezTo>
                  <a:cubicBezTo>
                    <a:pt x="103" y="21"/>
                    <a:pt x="80" y="0"/>
                    <a:pt x="48" y="0"/>
                  </a:cubicBezTo>
                  <a:cubicBezTo>
                    <a:pt x="19" y="0"/>
                    <a:pt x="0" y="24"/>
                    <a:pt x="0" y="47"/>
                  </a:cubicBezTo>
                  <a:cubicBezTo>
                    <a:pt x="0" y="61"/>
                    <a:pt x="13" y="61"/>
                    <a:pt x="13" y="61"/>
                  </a:cubicBezTo>
                  <a:cubicBezTo>
                    <a:pt x="18" y="61"/>
                    <a:pt x="27" y="58"/>
                    <a:pt x="27" y="48"/>
                  </a:cubicBezTo>
                  <a:cubicBezTo>
                    <a:pt x="27" y="41"/>
                    <a:pt x="22" y="34"/>
                    <a:pt x="13" y="34"/>
                  </a:cubicBezTo>
                  <a:cubicBezTo>
                    <a:pt x="11" y="34"/>
                    <a:pt x="11" y="34"/>
                    <a:pt x="10" y="34"/>
                  </a:cubicBezTo>
                  <a:cubicBezTo>
                    <a:pt x="16" y="17"/>
                    <a:pt x="30" y="8"/>
                    <a:pt x="45" y="8"/>
                  </a:cubicBezTo>
                  <a:cubicBezTo>
                    <a:pt x="69" y="8"/>
                    <a:pt x="80" y="29"/>
                    <a:pt x="80" y="50"/>
                  </a:cubicBezTo>
                  <a:cubicBezTo>
                    <a:pt x="80" y="71"/>
                    <a:pt x="67" y="92"/>
                    <a:pt x="52" y="108"/>
                  </a:cubicBezTo>
                  <a:lnTo>
                    <a:pt x="3" y="163"/>
                  </a:lnTo>
                  <a:cubicBezTo>
                    <a:pt x="0" y="166"/>
                    <a:pt x="0" y="167"/>
                    <a:pt x="0" y="173"/>
                  </a:cubicBezTo>
                  <a:lnTo>
                    <a:pt x="96" y="173"/>
                  </a:lnTo>
                  <a:lnTo>
                    <a:pt x="103" y="1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90"/>
            <p:cNvSpPr>
              <a:spLocks/>
            </p:cNvSpPr>
            <p:nvPr/>
          </p:nvSpPr>
          <p:spPr bwMode="auto">
            <a:xfrm>
              <a:off x="3729038" y="2125663"/>
              <a:ext cx="114300" cy="125413"/>
            </a:xfrm>
            <a:custGeom>
              <a:avLst/>
              <a:gdLst>
                <a:gd name="T0" fmla="*/ 164 w 164"/>
                <a:gd name="T1" fmla="*/ 26 h 181"/>
                <a:gd name="T2" fmla="*/ 147 w 164"/>
                <a:gd name="T3" fmla="*/ 0 h 181"/>
                <a:gd name="T4" fmla="*/ 128 w 164"/>
                <a:gd name="T5" fmla="*/ 18 h 181"/>
                <a:gd name="T6" fmla="*/ 133 w 164"/>
                <a:gd name="T7" fmla="*/ 29 h 181"/>
                <a:gd name="T8" fmla="*/ 144 w 164"/>
                <a:gd name="T9" fmla="*/ 61 h 181"/>
                <a:gd name="T10" fmla="*/ 79 w 164"/>
                <a:gd name="T11" fmla="*/ 172 h 181"/>
                <a:gd name="T12" fmla="*/ 53 w 164"/>
                <a:gd name="T13" fmla="*/ 139 h 181"/>
                <a:gd name="T14" fmla="*/ 77 w 164"/>
                <a:gd name="T15" fmla="*/ 52 h 181"/>
                <a:gd name="T16" fmla="*/ 81 w 164"/>
                <a:gd name="T17" fmla="*/ 32 h 181"/>
                <a:gd name="T18" fmla="*/ 51 w 164"/>
                <a:gd name="T19" fmla="*/ 0 h 181"/>
                <a:gd name="T20" fmla="*/ 0 w 164"/>
                <a:gd name="T21" fmla="*/ 62 h 181"/>
                <a:gd name="T22" fmla="*/ 6 w 164"/>
                <a:gd name="T23" fmla="*/ 66 h 181"/>
                <a:gd name="T24" fmla="*/ 13 w 164"/>
                <a:gd name="T25" fmla="*/ 59 h 181"/>
                <a:gd name="T26" fmla="*/ 50 w 164"/>
                <a:gd name="T27" fmla="*/ 9 h 181"/>
                <a:gd name="T28" fmla="*/ 59 w 164"/>
                <a:gd name="T29" fmla="*/ 20 h 181"/>
                <a:gd name="T30" fmla="*/ 49 w 164"/>
                <a:gd name="T31" fmla="*/ 56 h 181"/>
                <a:gd name="T32" fmla="*/ 29 w 164"/>
                <a:gd name="T33" fmla="*/ 133 h 181"/>
                <a:gd name="T34" fmla="*/ 78 w 164"/>
                <a:gd name="T35" fmla="*/ 181 h 181"/>
                <a:gd name="T36" fmla="*/ 164 w 164"/>
                <a:gd name="T37" fmla="*/ 2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4" h="181">
                  <a:moveTo>
                    <a:pt x="164" y="26"/>
                  </a:moveTo>
                  <a:cubicBezTo>
                    <a:pt x="164" y="12"/>
                    <a:pt x="159" y="0"/>
                    <a:pt x="147" y="0"/>
                  </a:cubicBezTo>
                  <a:cubicBezTo>
                    <a:pt x="138" y="0"/>
                    <a:pt x="128" y="9"/>
                    <a:pt x="128" y="18"/>
                  </a:cubicBezTo>
                  <a:cubicBezTo>
                    <a:pt x="128" y="24"/>
                    <a:pt x="131" y="26"/>
                    <a:pt x="133" y="29"/>
                  </a:cubicBezTo>
                  <a:cubicBezTo>
                    <a:pt x="143" y="40"/>
                    <a:pt x="144" y="52"/>
                    <a:pt x="144" y="61"/>
                  </a:cubicBezTo>
                  <a:cubicBezTo>
                    <a:pt x="144" y="72"/>
                    <a:pt x="125" y="172"/>
                    <a:pt x="79" y="172"/>
                  </a:cubicBezTo>
                  <a:cubicBezTo>
                    <a:pt x="58" y="172"/>
                    <a:pt x="53" y="152"/>
                    <a:pt x="53" y="139"/>
                  </a:cubicBezTo>
                  <a:cubicBezTo>
                    <a:pt x="53" y="116"/>
                    <a:pt x="66" y="81"/>
                    <a:pt x="77" y="52"/>
                  </a:cubicBezTo>
                  <a:cubicBezTo>
                    <a:pt x="79" y="46"/>
                    <a:pt x="81" y="40"/>
                    <a:pt x="81" y="32"/>
                  </a:cubicBezTo>
                  <a:cubicBezTo>
                    <a:pt x="81" y="12"/>
                    <a:pt x="68" y="0"/>
                    <a:pt x="51" y="0"/>
                  </a:cubicBezTo>
                  <a:cubicBezTo>
                    <a:pt x="14" y="0"/>
                    <a:pt x="0" y="59"/>
                    <a:pt x="0" y="62"/>
                  </a:cubicBezTo>
                  <a:cubicBezTo>
                    <a:pt x="0" y="66"/>
                    <a:pt x="4" y="66"/>
                    <a:pt x="6" y="66"/>
                  </a:cubicBezTo>
                  <a:cubicBezTo>
                    <a:pt x="11" y="66"/>
                    <a:pt x="11" y="65"/>
                    <a:pt x="13" y="59"/>
                  </a:cubicBezTo>
                  <a:cubicBezTo>
                    <a:pt x="16" y="47"/>
                    <a:pt x="27" y="9"/>
                    <a:pt x="50" y="9"/>
                  </a:cubicBezTo>
                  <a:cubicBezTo>
                    <a:pt x="55" y="9"/>
                    <a:pt x="59" y="10"/>
                    <a:pt x="59" y="20"/>
                  </a:cubicBezTo>
                  <a:cubicBezTo>
                    <a:pt x="59" y="30"/>
                    <a:pt x="55" y="41"/>
                    <a:pt x="49" y="56"/>
                  </a:cubicBezTo>
                  <a:cubicBezTo>
                    <a:pt x="37" y="90"/>
                    <a:pt x="29" y="114"/>
                    <a:pt x="29" y="133"/>
                  </a:cubicBezTo>
                  <a:cubicBezTo>
                    <a:pt x="29" y="170"/>
                    <a:pt x="55" y="181"/>
                    <a:pt x="78" y="181"/>
                  </a:cubicBezTo>
                  <a:cubicBezTo>
                    <a:pt x="145" y="181"/>
                    <a:pt x="164" y="37"/>
                    <a:pt x="164" y="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91"/>
            <p:cNvSpPr>
              <a:spLocks/>
            </p:cNvSpPr>
            <p:nvPr/>
          </p:nvSpPr>
          <p:spPr bwMode="auto">
            <a:xfrm>
              <a:off x="3841750" y="2184400"/>
              <a:ext cx="74613" cy="123825"/>
            </a:xfrm>
            <a:custGeom>
              <a:avLst/>
              <a:gdLst>
                <a:gd name="T0" fmla="*/ 108 w 108"/>
                <a:gd name="T1" fmla="*/ 128 h 179"/>
                <a:gd name="T2" fmla="*/ 64 w 108"/>
                <a:gd name="T3" fmla="*/ 81 h 179"/>
                <a:gd name="T4" fmla="*/ 101 w 108"/>
                <a:gd name="T5" fmla="*/ 36 h 179"/>
                <a:gd name="T6" fmla="*/ 53 w 108"/>
                <a:gd name="T7" fmla="*/ 0 h 179"/>
                <a:gd name="T8" fmla="*/ 7 w 108"/>
                <a:gd name="T9" fmla="*/ 35 h 179"/>
                <a:gd name="T10" fmla="*/ 20 w 108"/>
                <a:gd name="T11" fmla="*/ 49 h 179"/>
                <a:gd name="T12" fmla="*/ 33 w 108"/>
                <a:gd name="T13" fmla="*/ 35 h 179"/>
                <a:gd name="T14" fmla="*/ 17 w 108"/>
                <a:gd name="T15" fmla="*/ 22 h 179"/>
                <a:gd name="T16" fmla="*/ 52 w 108"/>
                <a:gd name="T17" fmla="*/ 6 h 179"/>
                <a:gd name="T18" fmla="*/ 77 w 108"/>
                <a:gd name="T19" fmla="*/ 35 h 179"/>
                <a:gd name="T20" fmla="*/ 70 w 108"/>
                <a:gd name="T21" fmla="*/ 65 h 179"/>
                <a:gd name="T22" fmla="*/ 46 w 108"/>
                <a:gd name="T23" fmla="*/ 79 h 179"/>
                <a:gd name="T24" fmla="*/ 36 w 108"/>
                <a:gd name="T25" fmla="*/ 79 h 179"/>
                <a:gd name="T26" fmla="*/ 32 w 108"/>
                <a:gd name="T27" fmla="*/ 82 h 179"/>
                <a:gd name="T28" fmla="*/ 39 w 108"/>
                <a:gd name="T29" fmla="*/ 85 h 179"/>
                <a:gd name="T30" fmla="*/ 50 w 108"/>
                <a:gd name="T31" fmla="*/ 85 h 179"/>
                <a:gd name="T32" fmla="*/ 81 w 108"/>
                <a:gd name="T33" fmla="*/ 128 h 179"/>
                <a:gd name="T34" fmla="*/ 52 w 108"/>
                <a:gd name="T35" fmla="*/ 171 h 179"/>
                <a:gd name="T36" fmla="*/ 12 w 108"/>
                <a:gd name="T37" fmla="*/ 152 h 179"/>
                <a:gd name="T38" fmla="*/ 29 w 108"/>
                <a:gd name="T39" fmla="*/ 137 h 179"/>
                <a:gd name="T40" fmla="*/ 15 w 108"/>
                <a:gd name="T41" fmla="*/ 123 h 179"/>
                <a:gd name="T42" fmla="*/ 0 w 108"/>
                <a:gd name="T43" fmla="*/ 138 h 179"/>
                <a:gd name="T44" fmla="*/ 52 w 108"/>
                <a:gd name="T45" fmla="*/ 179 h 179"/>
                <a:gd name="T46" fmla="*/ 108 w 108"/>
                <a:gd name="T47" fmla="*/ 12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8" h="179">
                  <a:moveTo>
                    <a:pt x="108" y="128"/>
                  </a:moveTo>
                  <a:cubicBezTo>
                    <a:pt x="108" y="107"/>
                    <a:pt x="91" y="87"/>
                    <a:pt x="64" y="81"/>
                  </a:cubicBezTo>
                  <a:cubicBezTo>
                    <a:pt x="86" y="74"/>
                    <a:pt x="101" y="56"/>
                    <a:pt x="101" y="36"/>
                  </a:cubicBezTo>
                  <a:cubicBezTo>
                    <a:pt x="101" y="14"/>
                    <a:pt x="78" y="0"/>
                    <a:pt x="53" y="0"/>
                  </a:cubicBezTo>
                  <a:cubicBezTo>
                    <a:pt x="27" y="0"/>
                    <a:pt x="7" y="15"/>
                    <a:pt x="7" y="35"/>
                  </a:cubicBezTo>
                  <a:cubicBezTo>
                    <a:pt x="7" y="44"/>
                    <a:pt x="13" y="49"/>
                    <a:pt x="20" y="49"/>
                  </a:cubicBezTo>
                  <a:cubicBezTo>
                    <a:pt x="28" y="49"/>
                    <a:pt x="33" y="43"/>
                    <a:pt x="33" y="35"/>
                  </a:cubicBezTo>
                  <a:cubicBezTo>
                    <a:pt x="33" y="22"/>
                    <a:pt x="21" y="22"/>
                    <a:pt x="17" y="22"/>
                  </a:cubicBezTo>
                  <a:cubicBezTo>
                    <a:pt x="25" y="10"/>
                    <a:pt x="43" y="6"/>
                    <a:pt x="52" y="6"/>
                  </a:cubicBezTo>
                  <a:cubicBezTo>
                    <a:pt x="63" y="6"/>
                    <a:pt x="77" y="12"/>
                    <a:pt x="77" y="35"/>
                  </a:cubicBezTo>
                  <a:cubicBezTo>
                    <a:pt x="77" y="38"/>
                    <a:pt x="76" y="54"/>
                    <a:pt x="70" y="65"/>
                  </a:cubicBezTo>
                  <a:cubicBezTo>
                    <a:pt x="62" y="77"/>
                    <a:pt x="53" y="78"/>
                    <a:pt x="46" y="79"/>
                  </a:cubicBezTo>
                  <a:cubicBezTo>
                    <a:pt x="44" y="79"/>
                    <a:pt x="38" y="79"/>
                    <a:pt x="36" y="79"/>
                  </a:cubicBezTo>
                  <a:cubicBezTo>
                    <a:pt x="34" y="80"/>
                    <a:pt x="32" y="80"/>
                    <a:pt x="32" y="82"/>
                  </a:cubicBezTo>
                  <a:cubicBezTo>
                    <a:pt x="32" y="85"/>
                    <a:pt x="34" y="85"/>
                    <a:pt x="39" y="85"/>
                  </a:cubicBezTo>
                  <a:lnTo>
                    <a:pt x="50" y="85"/>
                  </a:lnTo>
                  <a:cubicBezTo>
                    <a:pt x="71" y="85"/>
                    <a:pt x="81" y="103"/>
                    <a:pt x="81" y="128"/>
                  </a:cubicBezTo>
                  <a:cubicBezTo>
                    <a:pt x="81" y="164"/>
                    <a:pt x="63" y="171"/>
                    <a:pt x="52" y="171"/>
                  </a:cubicBezTo>
                  <a:cubicBezTo>
                    <a:pt x="41" y="171"/>
                    <a:pt x="21" y="167"/>
                    <a:pt x="12" y="152"/>
                  </a:cubicBezTo>
                  <a:cubicBezTo>
                    <a:pt x="21" y="153"/>
                    <a:pt x="29" y="147"/>
                    <a:pt x="29" y="137"/>
                  </a:cubicBezTo>
                  <a:cubicBezTo>
                    <a:pt x="29" y="128"/>
                    <a:pt x="22" y="123"/>
                    <a:pt x="15" y="123"/>
                  </a:cubicBezTo>
                  <a:cubicBezTo>
                    <a:pt x="8" y="123"/>
                    <a:pt x="0" y="126"/>
                    <a:pt x="0" y="138"/>
                  </a:cubicBezTo>
                  <a:cubicBezTo>
                    <a:pt x="0" y="161"/>
                    <a:pt x="24" y="179"/>
                    <a:pt x="52" y="179"/>
                  </a:cubicBezTo>
                  <a:cubicBezTo>
                    <a:pt x="84" y="179"/>
                    <a:pt x="108" y="155"/>
                    <a:pt x="108" y="1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92"/>
            <p:cNvSpPr>
              <a:spLocks/>
            </p:cNvSpPr>
            <p:nvPr/>
          </p:nvSpPr>
          <p:spPr bwMode="auto">
            <a:xfrm>
              <a:off x="4100513" y="2125663"/>
              <a:ext cx="114300" cy="125413"/>
            </a:xfrm>
            <a:custGeom>
              <a:avLst/>
              <a:gdLst>
                <a:gd name="T0" fmla="*/ 164 w 164"/>
                <a:gd name="T1" fmla="*/ 26 h 181"/>
                <a:gd name="T2" fmla="*/ 148 w 164"/>
                <a:gd name="T3" fmla="*/ 0 h 181"/>
                <a:gd name="T4" fmla="*/ 129 w 164"/>
                <a:gd name="T5" fmla="*/ 18 h 181"/>
                <a:gd name="T6" fmla="*/ 134 w 164"/>
                <a:gd name="T7" fmla="*/ 29 h 181"/>
                <a:gd name="T8" fmla="*/ 145 w 164"/>
                <a:gd name="T9" fmla="*/ 61 h 181"/>
                <a:gd name="T10" fmla="*/ 80 w 164"/>
                <a:gd name="T11" fmla="*/ 172 h 181"/>
                <a:gd name="T12" fmla="*/ 54 w 164"/>
                <a:gd name="T13" fmla="*/ 139 h 181"/>
                <a:gd name="T14" fmla="*/ 77 w 164"/>
                <a:gd name="T15" fmla="*/ 52 h 181"/>
                <a:gd name="T16" fmla="*/ 82 w 164"/>
                <a:gd name="T17" fmla="*/ 32 h 181"/>
                <a:gd name="T18" fmla="*/ 51 w 164"/>
                <a:gd name="T19" fmla="*/ 0 h 181"/>
                <a:gd name="T20" fmla="*/ 0 w 164"/>
                <a:gd name="T21" fmla="*/ 62 h 181"/>
                <a:gd name="T22" fmla="*/ 6 w 164"/>
                <a:gd name="T23" fmla="*/ 66 h 181"/>
                <a:gd name="T24" fmla="*/ 13 w 164"/>
                <a:gd name="T25" fmla="*/ 59 h 181"/>
                <a:gd name="T26" fmla="*/ 51 w 164"/>
                <a:gd name="T27" fmla="*/ 9 h 181"/>
                <a:gd name="T28" fmla="*/ 59 w 164"/>
                <a:gd name="T29" fmla="*/ 20 h 181"/>
                <a:gd name="T30" fmla="*/ 50 w 164"/>
                <a:gd name="T31" fmla="*/ 56 h 181"/>
                <a:gd name="T32" fmla="*/ 29 w 164"/>
                <a:gd name="T33" fmla="*/ 133 h 181"/>
                <a:gd name="T34" fmla="*/ 79 w 164"/>
                <a:gd name="T35" fmla="*/ 181 h 181"/>
                <a:gd name="T36" fmla="*/ 164 w 164"/>
                <a:gd name="T37" fmla="*/ 2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4" h="181">
                  <a:moveTo>
                    <a:pt x="164" y="26"/>
                  </a:moveTo>
                  <a:cubicBezTo>
                    <a:pt x="164" y="12"/>
                    <a:pt x="159" y="0"/>
                    <a:pt x="148" y="0"/>
                  </a:cubicBezTo>
                  <a:cubicBezTo>
                    <a:pt x="139" y="0"/>
                    <a:pt x="129" y="9"/>
                    <a:pt x="129" y="18"/>
                  </a:cubicBezTo>
                  <a:cubicBezTo>
                    <a:pt x="129" y="24"/>
                    <a:pt x="131" y="26"/>
                    <a:pt x="134" y="29"/>
                  </a:cubicBezTo>
                  <a:cubicBezTo>
                    <a:pt x="143" y="40"/>
                    <a:pt x="145" y="52"/>
                    <a:pt x="145" y="61"/>
                  </a:cubicBezTo>
                  <a:cubicBezTo>
                    <a:pt x="145" y="72"/>
                    <a:pt x="126" y="172"/>
                    <a:pt x="80" y="172"/>
                  </a:cubicBezTo>
                  <a:cubicBezTo>
                    <a:pt x="58" y="172"/>
                    <a:pt x="54" y="152"/>
                    <a:pt x="54" y="139"/>
                  </a:cubicBezTo>
                  <a:cubicBezTo>
                    <a:pt x="54" y="116"/>
                    <a:pt x="67" y="81"/>
                    <a:pt x="77" y="52"/>
                  </a:cubicBezTo>
                  <a:cubicBezTo>
                    <a:pt x="79" y="46"/>
                    <a:pt x="82" y="40"/>
                    <a:pt x="82" y="32"/>
                  </a:cubicBezTo>
                  <a:cubicBezTo>
                    <a:pt x="82" y="12"/>
                    <a:pt x="69" y="0"/>
                    <a:pt x="51" y="0"/>
                  </a:cubicBezTo>
                  <a:cubicBezTo>
                    <a:pt x="14" y="0"/>
                    <a:pt x="0" y="59"/>
                    <a:pt x="0" y="62"/>
                  </a:cubicBezTo>
                  <a:cubicBezTo>
                    <a:pt x="0" y="66"/>
                    <a:pt x="4" y="66"/>
                    <a:pt x="6" y="66"/>
                  </a:cubicBezTo>
                  <a:cubicBezTo>
                    <a:pt x="11" y="66"/>
                    <a:pt x="12" y="65"/>
                    <a:pt x="13" y="59"/>
                  </a:cubicBezTo>
                  <a:cubicBezTo>
                    <a:pt x="17" y="47"/>
                    <a:pt x="27" y="9"/>
                    <a:pt x="51" y="9"/>
                  </a:cubicBezTo>
                  <a:cubicBezTo>
                    <a:pt x="55" y="9"/>
                    <a:pt x="59" y="10"/>
                    <a:pt x="59" y="20"/>
                  </a:cubicBezTo>
                  <a:cubicBezTo>
                    <a:pt x="59" y="30"/>
                    <a:pt x="55" y="41"/>
                    <a:pt x="50" y="56"/>
                  </a:cubicBezTo>
                  <a:cubicBezTo>
                    <a:pt x="37" y="90"/>
                    <a:pt x="29" y="114"/>
                    <a:pt x="29" y="133"/>
                  </a:cubicBezTo>
                  <a:cubicBezTo>
                    <a:pt x="29" y="170"/>
                    <a:pt x="55" y="181"/>
                    <a:pt x="79" y="181"/>
                  </a:cubicBezTo>
                  <a:cubicBezTo>
                    <a:pt x="146" y="181"/>
                    <a:pt x="164" y="37"/>
                    <a:pt x="164" y="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3"/>
            <p:cNvSpPr>
              <a:spLocks noEditPoints="1"/>
            </p:cNvSpPr>
            <p:nvPr/>
          </p:nvSpPr>
          <p:spPr bwMode="auto">
            <a:xfrm>
              <a:off x="4211638" y="2181225"/>
              <a:ext cx="79375" cy="123825"/>
            </a:xfrm>
            <a:custGeom>
              <a:avLst/>
              <a:gdLst>
                <a:gd name="T0" fmla="*/ 115 w 115"/>
                <a:gd name="T1" fmla="*/ 133 h 176"/>
                <a:gd name="T2" fmla="*/ 115 w 115"/>
                <a:gd name="T3" fmla="*/ 125 h 176"/>
                <a:gd name="T4" fmla="*/ 89 w 115"/>
                <a:gd name="T5" fmla="*/ 125 h 176"/>
                <a:gd name="T6" fmla="*/ 89 w 115"/>
                <a:gd name="T7" fmla="*/ 7 h 176"/>
                <a:gd name="T8" fmla="*/ 85 w 115"/>
                <a:gd name="T9" fmla="*/ 0 h 176"/>
                <a:gd name="T10" fmla="*/ 79 w 115"/>
                <a:gd name="T11" fmla="*/ 3 h 176"/>
                <a:gd name="T12" fmla="*/ 0 w 115"/>
                <a:gd name="T13" fmla="*/ 125 h 176"/>
                <a:gd name="T14" fmla="*/ 0 w 115"/>
                <a:gd name="T15" fmla="*/ 133 h 176"/>
                <a:gd name="T16" fmla="*/ 69 w 115"/>
                <a:gd name="T17" fmla="*/ 133 h 176"/>
                <a:gd name="T18" fmla="*/ 69 w 115"/>
                <a:gd name="T19" fmla="*/ 156 h 176"/>
                <a:gd name="T20" fmla="*/ 49 w 115"/>
                <a:gd name="T21" fmla="*/ 168 h 176"/>
                <a:gd name="T22" fmla="*/ 44 w 115"/>
                <a:gd name="T23" fmla="*/ 168 h 176"/>
                <a:gd name="T24" fmla="*/ 44 w 115"/>
                <a:gd name="T25" fmla="*/ 176 h 176"/>
                <a:gd name="T26" fmla="*/ 79 w 115"/>
                <a:gd name="T27" fmla="*/ 175 h 176"/>
                <a:gd name="T28" fmla="*/ 114 w 115"/>
                <a:gd name="T29" fmla="*/ 176 h 176"/>
                <a:gd name="T30" fmla="*/ 114 w 115"/>
                <a:gd name="T31" fmla="*/ 168 h 176"/>
                <a:gd name="T32" fmla="*/ 109 w 115"/>
                <a:gd name="T33" fmla="*/ 168 h 176"/>
                <a:gd name="T34" fmla="*/ 89 w 115"/>
                <a:gd name="T35" fmla="*/ 156 h 176"/>
                <a:gd name="T36" fmla="*/ 89 w 115"/>
                <a:gd name="T37" fmla="*/ 133 h 176"/>
                <a:gd name="T38" fmla="*/ 115 w 115"/>
                <a:gd name="T39" fmla="*/ 133 h 176"/>
                <a:gd name="T40" fmla="*/ 70 w 115"/>
                <a:gd name="T41" fmla="*/ 125 h 176"/>
                <a:gd name="T42" fmla="*/ 7 w 115"/>
                <a:gd name="T43" fmla="*/ 125 h 176"/>
                <a:gd name="T44" fmla="*/ 70 w 115"/>
                <a:gd name="T45" fmla="*/ 28 h 176"/>
                <a:gd name="T46" fmla="*/ 70 w 115"/>
                <a:gd name="T47" fmla="*/ 12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5" h="176">
                  <a:moveTo>
                    <a:pt x="115" y="133"/>
                  </a:moveTo>
                  <a:lnTo>
                    <a:pt x="115" y="125"/>
                  </a:lnTo>
                  <a:lnTo>
                    <a:pt x="89" y="125"/>
                  </a:lnTo>
                  <a:lnTo>
                    <a:pt x="89" y="7"/>
                  </a:lnTo>
                  <a:cubicBezTo>
                    <a:pt x="89" y="1"/>
                    <a:pt x="89" y="0"/>
                    <a:pt x="85" y="0"/>
                  </a:cubicBezTo>
                  <a:cubicBezTo>
                    <a:pt x="82" y="0"/>
                    <a:pt x="82" y="0"/>
                    <a:pt x="79" y="3"/>
                  </a:cubicBezTo>
                  <a:lnTo>
                    <a:pt x="0" y="125"/>
                  </a:lnTo>
                  <a:lnTo>
                    <a:pt x="0" y="133"/>
                  </a:lnTo>
                  <a:lnTo>
                    <a:pt x="69" y="133"/>
                  </a:lnTo>
                  <a:lnTo>
                    <a:pt x="69" y="156"/>
                  </a:lnTo>
                  <a:cubicBezTo>
                    <a:pt x="69" y="165"/>
                    <a:pt x="68" y="168"/>
                    <a:pt x="49" y="168"/>
                  </a:cubicBezTo>
                  <a:lnTo>
                    <a:pt x="44" y="168"/>
                  </a:lnTo>
                  <a:lnTo>
                    <a:pt x="44" y="176"/>
                  </a:lnTo>
                  <a:cubicBezTo>
                    <a:pt x="54" y="175"/>
                    <a:pt x="68" y="175"/>
                    <a:pt x="79" y="175"/>
                  </a:cubicBezTo>
                  <a:cubicBezTo>
                    <a:pt x="90" y="175"/>
                    <a:pt x="103" y="175"/>
                    <a:pt x="114" y="176"/>
                  </a:cubicBezTo>
                  <a:lnTo>
                    <a:pt x="114" y="168"/>
                  </a:lnTo>
                  <a:lnTo>
                    <a:pt x="109" y="168"/>
                  </a:lnTo>
                  <a:cubicBezTo>
                    <a:pt x="89" y="168"/>
                    <a:pt x="89" y="165"/>
                    <a:pt x="89" y="156"/>
                  </a:cubicBezTo>
                  <a:lnTo>
                    <a:pt x="89" y="133"/>
                  </a:lnTo>
                  <a:lnTo>
                    <a:pt x="115" y="133"/>
                  </a:lnTo>
                  <a:close/>
                  <a:moveTo>
                    <a:pt x="70" y="125"/>
                  </a:moveTo>
                  <a:lnTo>
                    <a:pt x="7" y="125"/>
                  </a:lnTo>
                  <a:lnTo>
                    <a:pt x="70" y="28"/>
                  </a:lnTo>
                  <a:lnTo>
                    <a:pt x="70" y="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4"/>
            <p:cNvSpPr>
              <a:spLocks/>
            </p:cNvSpPr>
            <p:nvPr/>
          </p:nvSpPr>
          <p:spPr bwMode="auto">
            <a:xfrm>
              <a:off x="4473575" y="2125663"/>
              <a:ext cx="114300" cy="125413"/>
            </a:xfrm>
            <a:custGeom>
              <a:avLst/>
              <a:gdLst>
                <a:gd name="T0" fmla="*/ 164 w 164"/>
                <a:gd name="T1" fmla="*/ 26 h 181"/>
                <a:gd name="T2" fmla="*/ 147 w 164"/>
                <a:gd name="T3" fmla="*/ 0 h 181"/>
                <a:gd name="T4" fmla="*/ 128 w 164"/>
                <a:gd name="T5" fmla="*/ 18 h 181"/>
                <a:gd name="T6" fmla="*/ 133 w 164"/>
                <a:gd name="T7" fmla="*/ 29 h 181"/>
                <a:gd name="T8" fmla="*/ 144 w 164"/>
                <a:gd name="T9" fmla="*/ 61 h 181"/>
                <a:gd name="T10" fmla="*/ 79 w 164"/>
                <a:gd name="T11" fmla="*/ 172 h 181"/>
                <a:gd name="T12" fmla="*/ 53 w 164"/>
                <a:gd name="T13" fmla="*/ 139 h 181"/>
                <a:gd name="T14" fmla="*/ 77 w 164"/>
                <a:gd name="T15" fmla="*/ 52 h 181"/>
                <a:gd name="T16" fmla="*/ 81 w 164"/>
                <a:gd name="T17" fmla="*/ 32 h 181"/>
                <a:gd name="T18" fmla="*/ 51 w 164"/>
                <a:gd name="T19" fmla="*/ 0 h 181"/>
                <a:gd name="T20" fmla="*/ 0 w 164"/>
                <a:gd name="T21" fmla="*/ 62 h 181"/>
                <a:gd name="T22" fmla="*/ 6 w 164"/>
                <a:gd name="T23" fmla="*/ 66 h 181"/>
                <a:gd name="T24" fmla="*/ 13 w 164"/>
                <a:gd name="T25" fmla="*/ 59 h 181"/>
                <a:gd name="T26" fmla="*/ 50 w 164"/>
                <a:gd name="T27" fmla="*/ 9 h 181"/>
                <a:gd name="T28" fmla="*/ 59 w 164"/>
                <a:gd name="T29" fmla="*/ 20 h 181"/>
                <a:gd name="T30" fmla="*/ 49 w 164"/>
                <a:gd name="T31" fmla="*/ 56 h 181"/>
                <a:gd name="T32" fmla="*/ 29 w 164"/>
                <a:gd name="T33" fmla="*/ 133 h 181"/>
                <a:gd name="T34" fmla="*/ 78 w 164"/>
                <a:gd name="T35" fmla="*/ 181 h 181"/>
                <a:gd name="T36" fmla="*/ 164 w 164"/>
                <a:gd name="T37" fmla="*/ 2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4" h="181">
                  <a:moveTo>
                    <a:pt x="164" y="26"/>
                  </a:moveTo>
                  <a:cubicBezTo>
                    <a:pt x="164" y="12"/>
                    <a:pt x="159" y="0"/>
                    <a:pt x="147" y="0"/>
                  </a:cubicBezTo>
                  <a:cubicBezTo>
                    <a:pt x="138" y="0"/>
                    <a:pt x="128" y="9"/>
                    <a:pt x="128" y="18"/>
                  </a:cubicBezTo>
                  <a:cubicBezTo>
                    <a:pt x="128" y="24"/>
                    <a:pt x="131" y="26"/>
                    <a:pt x="133" y="29"/>
                  </a:cubicBezTo>
                  <a:cubicBezTo>
                    <a:pt x="143" y="40"/>
                    <a:pt x="144" y="52"/>
                    <a:pt x="144" y="61"/>
                  </a:cubicBezTo>
                  <a:cubicBezTo>
                    <a:pt x="144" y="72"/>
                    <a:pt x="125" y="172"/>
                    <a:pt x="79" y="172"/>
                  </a:cubicBezTo>
                  <a:cubicBezTo>
                    <a:pt x="58" y="172"/>
                    <a:pt x="53" y="152"/>
                    <a:pt x="53" y="139"/>
                  </a:cubicBezTo>
                  <a:cubicBezTo>
                    <a:pt x="53" y="116"/>
                    <a:pt x="66" y="81"/>
                    <a:pt x="77" y="52"/>
                  </a:cubicBezTo>
                  <a:cubicBezTo>
                    <a:pt x="79" y="46"/>
                    <a:pt x="81" y="40"/>
                    <a:pt x="81" y="32"/>
                  </a:cubicBezTo>
                  <a:cubicBezTo>
                    <a:pt x="81" y="12"/>
                    <a:pt x="68" y="0"/>
                    <a:pt x="51" y="0"/>
                  </a:cubicBezTo>
                  <a:cubicBezTo>
                    <a:pt x="14" y="0"/>
                    <a:pt x="0" y="59"/>
                    <a:pt x="0" y="62"/>
                  </a:cubicBezTo>
                  <a:cubicBezTo>
                    <a:pt x="0" y="66"/>
                    <a:pt x="4" y="66"/>
                    <a:pt x="6" y="66"/>
                  </a:cubicBezTo>
                  <a:cubicBezTo>
                    <a:pt x="11" y="66"/>
                    <a:pt x="11" y="65"/>
                    <a:pt x="13" y="59"/>
                  </a:cubicBezTo>
                  <a:cubicBezTo>
                    <a:pt x="16" y="47"/>
                    <a:pt x="27" y="9"/>
                    <a:pt x="50" y="9"/>
                  </a:cubicBezTo>
                  <a:cubicBezTo>
                    <a:pt x="54" y="9"/>
                    <a:pt x="59" y="10"/>
                    <a:pt x="59" y="20"/>
                  </a:cubicBezTo>
                  <a:cubicBezTo>
                    <a:pt x="59" y="30"/>
                    <a:pt x="55" y="41"/>
                    <a:pt x="49" y="56"/>
                  </a:cubicBezTo>
                  <a:cubicBezTo>
                    <a:pt x="37" y="90"/>
                    <a:pt x="29" y="114"/>
                    <a:pt x="29" y="133"/>
                  </a:cubicBezTo>
                  <a:cubicBezTo>
                    <a:pt x="29" y="170"/>
                    <a:pt x="54" y="181"/>
                    <a:pt x="78" y="181"/>
                  </a:cubicBezTo>
                  <a:cubicBezTo>
                    <a:pt x="145" y="181"/>
                    <a:pt x="164" y="37"/>
                    <a:pt x="164" y="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5"/>
            <p:cNvSpPr>
              <a:spLocks/>
            </p:cNvSpPr>
            <p:nvPr/>
          </p:nvSpPr>
          <p:spPr bwMode="auto">
            <a:xfrm>
              <a:off x="4587875" y="2184400"/>
              <a:ext cx="71438" cy="123825"/>
            </a:xfrm>
            <a:custGeom>
              <a:avLst/>
              <a:gdLst>
                <a:gd name="T0" fmla="*/ 103 w 103"/>
                <a:gd name="T1" fmla="*/ 121 h 179"/>
                <a:gd name="T2" fmla="*/ 54 w 103"/>
                <a:gd name="T3" fmla="*/ 64 h 179"/>
                <a:gd name="T4" fmla="*/ 21 w 103"/>
                <a:gd name="T5" fmla="*/ 77 h 179"/>
                <a:gd name="T6" fmla="*/ 21 w 103"/>
                <a:gd name="T7" fmla="*/ 26 h 179"/>
                <a:gd name="T8" fmla="*/ 43 w 103"/>
                <a:gd name="T9" fmla="*/ 30 h 179"/>
                <a:gd name="T10" fmla="*/ 93 w 103"/>
                <a:gd name="T11" fmla="*/ 3 h 179"/>
                <a:gd name="T12" fmla="*/ 91 w 103"/>
                <a:gd name="T13" fmla="*/ 0 h 179"/>
                <a:gd name="T14" fmla="*/ 89 w 103"/>
                <a:gd name="T15" fmla="*/ 1 h 179"/>
                <a:gd name="T16" fmla="*/ 53 w 103"/>
                <a:gd name="T17" fmla="*/ 8 h 179"/>
                <a:gd name="T18" fmla="*/ 19 w 103"/>
                <a:gd name="T19" fmla="*/ 1 h 179"/>
                <a:gd name="T20" fmla="*/ 16 w 103"/>
                <a:gd name="T21" fmla="*/ 0 h 179"/>
                <a:gd name="T22" fmla="*/ 13 w 103"/>
                <a:gd name="T23" fmla="*/ 6 h 179"/>
                <a:gd name="T24" fmla="*/ 13 w 103"/>
                <a:gd name="T25" fmla="*/ 83 h 179"/>
                <a:gd name="T26" fmla="*/ 17 w 103"/>
                <a:gd name="T27" fmla="*/ 90 h 179"/>
                <a:gd name="T28" fmla="*/ 20 w 103"/>
                <a:gd name="T29" fmla="*/ 88 h 179"/>
                <a:gd name="T30" fmla="*/ 54 w 103"/>
                <a:gd name="T31" fmla="*/ 69 h 179"/>
                <a:gd name="T32" fmla="*/ 76 w 103"/>
                <a:gd name="T33" fmla="*/ 86 h 179"/>
                <a:gd name="T34" fmla="*/ 80 w 103"/>
                <a:gd name="T35" fmla="*/ 119 h 179"/>
                <a:gd name="T36" fmla="*/ 74 w 103"/>
                <a:gd name="T37" fmla="*/ 154 h 179"/>
                <a:gd name="T38" fmla="*/ 46 w 103"/>
                <a:gd name="T39" fmla="*/ 171 h 179"/>
                <a:gd name="T40" fmla="*/ 8 w 103"/>
                <a:gd name="T41" fmla="*/ 142 h 179"/>
                <a:gd name="T42" fmla="*/ 12 w 103"/>
                <a:gd name="T43" fmla="*/ 143 h 179"/>
                <a:gd name="T44" fmla="*/ 25 w 103"/>
                <a:gd name="T45" fmla="*/ 130 h 179"/>
                <a:gd name="T46" fmla="*/ 12 w 103"/>
                <a:gd name="T47" fmla="*/ 117 h 179"/>
                <a:gd name="T48" fmla="*/ 0 w 103"/>
                <a:gd name="T49" fmla="*/ 131 h 179"/>
                <a:gd name="T50" fmla="*/ 47 w 103"/>
                <a:gd name="T51" fmla="*/ 179 h 179"/>
                <a:gd name="T52" fmla="*/ 103 w 103"/>
                <a:gd name="T53" fmla="*/ 1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3" h="179">
                  <a:moveTo>
                    <a:pt x="103" y="121"/>
                  </a:moveTo>
                  <a:cubicBezTo>
                    <a:pt x="103" y="90"/>
                    <a:pt x="82" y="64"/>
                    <a:pt x="54" y="64"/>
                  </a:cubicBezTo>
                  <a:cubicBezTo>
                    <a:pt x="42" y="64"/>
                    <a:pt x="30" y="68"/>
                    <a:pt x="21" y="77"/>
                  </a:cubicBezTo>
                  <a:lnTo>
                    <a:pt x="21" y="26"/>
                  </a:lnTo>
                  <a:cubicBezTo>
                    <a:pt x="26" y="28"/>
                    <a:pt x="35" y="30"/>
                    <a:pt x="43" y="30"/>
                  </a:cubicBezTo>
                  <a:cubicBezTo>
                    <a:pt x="75" y="30"/>
                    <a:pt x="93" y="6"/>
                    <a:pt x="93" y="3"/>
                  </a:cubicBezTo>
                  <a:cubicBezTo>
                    <a:pt x="93" y="1"/>
                    <a:pt x="93" y="0"/>
                    <a:pt x="91" y="0"/>
                  </a:cubicBezTo>
                  <a:cubicBezTo>
                    <a:pt x="91" y="0"/>
                    <a:pt x="90" y="0"/>
                    <a:pt x="89" y="1"/>
                  </a:cubicBezTo>
                  <a:cubicBezTo>
                    <a:pt x="83" y="3"/>
                    <a:pt x="71" y="8"/>
                    <a:pt x="53" y="8"/>
                  </a:cubicBezTo>
                  <a:cubicBezTo>
                    <a:pt x="43" y="8"/>
                    <a:pt x="31" y="6"/>
                    <a:pt x="19" y="1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3" y="0"/>
                    <a:pt x="13" y="2"/>
                    <a:pt x="13" y="6"/>
                  </a:cubicBezTo>
                  <a:lnTo>
                    <a:pt x="13" y="83"/>
                  </a:lnTo>
                  <a:cubicBezTo>
                    <a:pt x="13" y="88"/>
                    <a:pt x="13" y="90"/>
                    <a:pt x="17" y="90"/>
                  </a:cubicBezTo>
                  <a:cubicBezTo>
                    <a:pt x="18" y="90"/>
                    <a:pt x="19" y="89"/>
                    <a:pt x="20" y="88"/>
                  </a:cubicBezTo>
                  <a:cubicBezTo>
                    <a:pt x="23" y="83"/>
                    <a:pt x="32" y="69"/>
                    <a:pt x="54" y="69"/>
                  </a:cubicBezTo>
                  <a:cubicBezTo>
                    <a:pt x="67" y="69"/>
                    <a:pt x="74" y="81"/>
                    <a:pt x="76" y="86"/>
                  </a:cubicBezTo>
                  <a:cubicBezTo>
                    <a:pt x="80" y="96"/>
                    <a:pt x="80" y="106"/>
                    <a:pt x="80" y="119"/>
                  </a:cubicBezTo>
                  <a:cubicBezTo>
                    <a:pt x="80" y="128"/>
                    <a:pt x="80" y="144"/>
                    <a:pt x="74" y="154"/>
                  </a:cubicBezTo>
                  <a:cubicBezTo>
                    <a:pt x="68" y="165"/>
                    <a:pt x="58" y="171"/>
                    <a:pt x="46" y="171"/>
                  </a:cubicBezTo>
                  <a:cubicBezTo>
                    <a:pt x="27" y="171"/>
                    <a:pt x="12" y="158"/>
                    <a:pt x="8" y="142"/>
                  </a:cubicBezTo>
                  <a:cubicBezTo>
                    <a:pt x="9" y="142"/>
                    <a:pt x="10" y="143"/>
                    <a:pt x="12" y="143"/>
                  </a:cubicBezTo>
                  <a:cubicBezTo>
                    <a:pt x="21" y="143"/>
                    <a:pt x="25" y="136"/>
                    <a:pt x="25" y="130"/>
                  </a:cubicBezTo>
                  <a:cubicBezTo>
                    <a:pt x="25" y="124"/>
                    <a:pt x="21" y="117"/>
                    <a:pt x="12" y="117"/>
                  </a:cubicBezTo>
                  <a:cubicBezTo>
                    <a:pt x="9" y="117"/>
                    <a:pt x="0" y="119"/>
                    <a:pt x="0" y="131"/>
                  </a:cubicBezTo>
                  <a:cubicBezTo>
                    <a:pt x="0" y="153"/>
                    <a:pt x="18" y="179"/>
                    <a:pt x="47" y="179"/>
                  </a:cubicBezTo>
                  <a:cubicBezTo>
                    <a:pt x="77" y="179"/>
                    <a:pt x="103" y="154"/>
                    <a:pt x="103" y="1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6"/>
            <p:cNvSpPr>
              <a:spLocks/>
            </p:cNvSpPr>
            <p:nvPr/>
          </p:nvSpPr>
          <p:spPr bwMode="auto">
            <a:xfrm>
              <a:off x="4845050" y="2125663"/>
              <a:ext cx="114300" cy="125413"/>
            </a:xfrm>
            <a:custGeom>
              <a:avLst/>
              <a:gdLst>
                <a:gd name="T0" fmla="*/ 164 w 164"/>
                <a:gd name="T1" fmla="*/ 26 h 181"/>
                <a:gd name="T2" fmla="*/ 147 w 164"/>
                <a:gd name="T3" fmla="*/ 0 h 181"/>
                <a:gd name="T4" fmla="*/ 128 w 164"/>
                <a:gd name="T5" fmla="*/ 18 h 181"/>
                <a:gd name="T6" fmla="*/ 133 w 164"/>
                <a:gd name="T7" fmla="*/ 29 h 181"/>
                <a:gd name="T8" fmla="*/ 144 w 164"/>
                <a:gd name="T9" fmla="*/ 61 h 181"/>
                <a:gd name="T10" fmla="*/ 79 w 164"/>
                <a:gd name="T11" fmla="*/ 172 h 181"/>
                <a:gd name="T12" fmla="*/ 53 w 164"/>
                <a:gd name="T13" fmla="*/ 139 h 181"/>
                <a:gd name="T14" fmla="*/ 77 w 164"/>
                <a:gd name="T15" fmla="*/ 52 h 181"/>
                <a:gd name="T16" fmla="*/ 81 w 164"/>
                <a:gd name="T17" fmla="*/ 32 h 181"/>
                <a:gd name="T18" fmla="*/ 51 w 164"/>
                <a:gd name="T19" fmla="*/ 0 h 181"/>
                <a:gd name="T20" fmla="*/ 0 w 164"/>
                <a:gd name="T21" fmla="*/ 62 h 181"/>
                <a:gd name="T22" fmla="*/ 6 w 164"/>
                <a:gd name="T23" fmla="*/ 66 h 181"/>
                <a:gd name="T24" fmla="*/ 13 w 164"/>
                <a:gd name="T25" fmla="*/ 59 h 181"/>
                <a:gd name="T26" fmla="*/ 50 w 164"/>
                <a:gd name="T27" fmla="*/ 9 h 181"/>
                <a:gd name="T28" fmla="*/ 59 w 164"/>
                <a:gd name="T29" fmla="*/ 20 h 181"/>
                <a:gd name="T30" fmla="*/ 49 w 164"/>
                <a:gd name="T31" fmla="*/ 56 h 181"/>
                <a:gd name="T32" fmla="*/ 29 w 164"/>
                <a:gd name="T33" fmla="*/ 133 h 181"/>
                <a:gd name="T34" fmla="*/ 78 w 164"/>
                <a:gd name="T35" fmla="*/ 181 h 181"/>
                <a:gd name="T36" fmla="*/ 164 w 164"/>
                <a:gd name="T37" fmla="*/ 2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4" h="181">
                  <a:moveTo>
                    <a:pt x="164" y="26"/>
                  </a:moveTo>
                  <a:cubicBezTo>
                    <a:pt x="164" y="12"/>
                    <a:pt x="159" y="0"/>
                    <a:pt x="147" y="0"/>
                  </a:cubicBezTo>
                  <a:cubicBezTo>
                    <a:pt x="138" y="0"/>
                    <a:pt x="128" y="9"/>
                    <a:pt x="128" y="18"/>
                  </a:cubicBezTo>
                  <a:cubicBezTo>
                    <a:pt x="128" y="24"/>
                    <a:pt x="131" y="26"/>
                    <a:pt x="133" y="29"/>
                  </a:cubicBezTo>
                  <a:cubicBezTo>
                    <a:pt x="143" y="40"/>
                    <a:pt x="144" y="52"/>
                    <a:pt x="144" y="61"/>
                  </a:cubicBezTo>
                  <a:cubicBezTo>
                    <a:pt x="144" y="72"/>
                    <a:pt x="125" y="172"/>
                    <a:pt x="79" y="172"/>
                  </a:cubicBezTo>
                  <a:cubicBezTo>
                    <a:pt x="58" y="172"/>
                    <a:pt x="53" y="152"/>
                    <a:pt x="53" y="139"/>
                  </a:cubicBezTo>
                  <a:cubicBezTo>
                    <a:pt x="53" y="116"/>
                    <a:pt x="66" y="81"/>
                    <a:pt x="77" y="52"/>
                  </a:cubicBezTo>
                  <a:cubicBezTo>
                    <a:pt x="79" y="46"/>
                    <a:pt x="81" y="40"/>
                    <a:pt x="81" y="32"/>
                  </a:cubicBezTo>
                  <a:cubicBezTo>
                    <a:pt x="81" y="12"/>
                    <a:pt x="68" y="0"/>
                    <a:pt x="51" y="0"/>
                  </a:cubicBezTo>
                  <a:cubicBezTo>
                    <a:pt x="14" y="0"/>
                    <a:pt x="0" y="59"/>
                    <a:pt x="0" y="62"/>
                  </a:cubicBezTo>
                  <a:cubicBezTo>
                    <a:pt x="0" y="66"/>
                    <a:pt x="4" y="66"/>
                    <a:pt x="6" y="66"/>
                  </a:cubicBezTo>
                  <a:cubicBezTo>
                    <a:pt x="11" y="66"/>
                    <a:pt x="11" y="65"/>
                    <a:pt x="13" y="59"/>
                  </a:cubicBezTo>
                  <a:cubicBezTo>
                    <a:pt x="16" y="47"/>
                    <a:pt x="27" y="9"/>
                    <a:pt x="50" y="9"/>
                  </a:cubicBezTo>
                  <a:cubicBezTo>
                    <a:pt x="55" y="9"/>
                    <a:pt x="59" y="10"/>
                    <a:pt x="59" y="20"/>
                  </a:cubicBezTo>
                  <a:cubicBezTo>
                    <a:pt x="59" y="30"/>
                    <a:pt x="55" y="41"/>
                    <a:pt x="49" y="56"/>
                  </a:cubicBezTo>
                  <a:cubicBezTo>
                    <a:pt x="37" y="90"/>
                    <a:pt x="29" y="114"/>
                    <a:pt x="29" y="133"/>
                  </a:cubicBezTo>
                  <a:cubicBezTo>
                    <a:pt x="29" y="170"/>
                    <a:pt x="55" y="181"/>
                    <a:pt x="78" y="181"/>
                  </a:cubicBezTo>
                  <a:cubicBezTo>
                    <a:pt x="145" y="181"/>
                    <a:pt x="164" y="37"/>
                    <a:pt x="164" y="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7"/>
            <p:cNvSpPr>
              <a:spLocks noEditPoints="1"/>
            </p:cNvSpPr>
            <p:nvPr/>
          </p:nvSpPr>
          <p:spPr bwMode="auto">
            <a:xfrm>
              <a:off x="4957763" y="2184400"/>
              <a:ext cx="76200" cy="123825"/>
            </a:xfrm>
            <a:custGeom>
              <a:avLst/>
              <a:gdLst>
                <a:gd name="T0" fmla="*/ 108 w 108"/>
                <a:gd name="T1" fmla="*/ 120 h 179"/>
                <a:gd name="T2" fmla="*/ 56 w 108"/>
                <a:gd name="T3" fmla="*/ 62 h 179"/>
                <a:gd name="T4" fmla="*/ 23 w 108"/>
                <a:gd name="T5" fmla="*/ 88 h 179"/>
                <a:gd name="T6" fmla="*/ 23 w 108"/>
                <a:gd name="T7" fmla="*/ 81 h 179"/>
                <a:gd name="T8" fmla="*/ 69 w 108"/>
                <a:gd name="T9" fmla="*/ 6 h 179"/>
                <a:gd name="T10" fmla="*/ 92 w 108"/>
                <a:gd name="T11" fmla="*/ 17 h 179"/>
                <a:gd name="T12" fmla="*/ 77 w 108"/>
                <a:gd name="T13" fmla="*/ 28 h 179"/>
                <a:gd name="T14" fmla="*/ 89 w 108"/>
                <a:gd name="T15" fmla="*/ 40 h 179"/>
                <a:gd name="T16" fmla="*/ 101 w 108"/>
                <a:gd name="T17" fmla="*/ 28 h 179"/>
                <a:gd name="T18" fmla="*/ 68 w 108"/>
                <a:gd name="T19" fmla="*/ 0 h 179"/>
                <a:gd name="T20" fmla="*/ 0 w 108"/>
                <a:gd name="T21" fmla="*/ 91 h 179"/>
                <a:gd name="T22" fmla="*/ 54 w 108"/>
                <a:gd name="T23" fmla="*/ 179 h 179"/>
                <a:gd name="T24" fmla="*/ 108 w 108"/>
                <a:gd name="T25" fmla="*/ 120 h 179"/>
                <a:gd name="T26" fmla="*/ 84 w 108"/>
                <a:gd name="T27" fmla="*/ 120 h 179"/>
                <a:gd name="T28" fmla="*/ 80 w 108"/>
                <a:gd name="T29" fmla="*/ 154 h 179"/>
                <a:gd name="T30" fmla="*/ 54 w 108"/>
                <a:gd name="T31" fmla="*/ 171 h 179"/>
                <a:gd name="T32" fmla="*/ 29 w 108"/>
                <a:gd name="T33" fmla="*/ 152 h 179"/>
                <a:gd name="T34" fmla="*/ 24 w 108"/>
                <a:gd name="T35" fmla="*/ 114 h 179"/>
                <a:gd name="T36" fmla="*/ 56 w 108"/>
                <a:gd name="T37" fmla="*/ 68 h 179"/>
                <a:gd name="T38" fmla="*/ 80 w 108"/>
                <a:gd name="T39" fmla="*/ 84 h 179"/>
                <a:gd name="T40" fmla="*/ 84 w 108"/>
                <a:gd name="T41" fmla="*/ 12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8" h="179">
                  <a:moveTo>
                    <a:pt x="108" y="120"/>
                  </a:moveTo>
                  <a:cubicBezTo>
                    <a:pt x="108" y="87"/>
                    <a:pt x="85" y="62"/>
                    <a:pt x="56" y="62"/>
                  </a:cubicBezTo>
                  <a:cubicBezTo>
                    <a:pt x="38" y="62"/>
                    <a:pt x="29" y="75"/>
                    <a:pt x="23" y="88"/>
                  </a:cubicBezTo>
                  <a:lnTo>
                    <a:pt x="23" y="81"/>
                  </a:lnTo>
                  <a:cubicBezTo>
                    <a:pt x="23" y="16"/>
                    <a:pt x="56" y="6"/>
                    <a:pt x="69" y="6"/>
                  </a:cubicBezTo>
                  <a:cubicBezTo>
                    <a:pt x="75" y="6"/>
                    <a:pt x="86" y="8"/>
                    <a:pt x="92" y="17"/>
                  </a:cubicBezTo>
                  <a:cubicBezTo>
                    <a:pt x="88" y="17"/>
                    <a:pt x="77" y="17"/>
                    <a:pt x="77" y="28"/>
                  </a:cubicBezTo>
                  <a:cubicBezTo>
                    <a:pt x="77" y="36"/>
                    <a:pt x="84" y="40"/>
                    <a:pt x="89" y="40"/>
                  </a:cubicBezTo>
                  <a:cubicBezTo>
                    <a:pt x="94" y="40"/>
                    <a:pt x="101" y="38"/>
                    <a:pt x="101" y="28"/>
                  </a:cubicBezTo>
                  <a:cubicBezTo>
                    <a:pt x="101" y="12"/>
                    <a:pt x="90" y="0"/>
                    <a:pt x="68" y="0"/>
                  </a:cubicBezTo>
                  <a:cubicBezTo>
                    <a:pt x="35" y="0"/>
                    <a:pt x="0" y="33"/>
                    <a:pt x="0" y="91"/>
                  </a:cubicBezTo>
                  <a:cubicBezTo>
                    <a:pt x="0" y="160"/>
                    <a:pt x="30" y="179"/>
                    <a:pt x="54" y="179"/>
                  </a:cubicBezTo>
                  <a:cubicBezTo>
                    <a:pt x="83" y="179"/>
                    <a:pt x="108" y="154"/>
                    <a:pt x="108" y="120"/>
                  </a:cubicBezTo>
                  <a:close/>
                  <a:moveTo>
                    <a:pt x="84" y="120"/>
                  </a:moveTo>
                  <a:cubicBezTo>
                    <a:pt x="84" y="132"/>
                    <a:pt x="84" y="145"/>
                    <a:pt x="80" y="154"/>
                  </a:cubicBezTo>
                  <a:cubicBezTo>
                    <a:pt x="72" y="170"/>
                    <a:pt x="60" y="171"/>
                    <a:pt x="54" y="171"/>
                  </a:cubicBezTo>
                  <a:cubicBezTo>
                    <a:pt x="38" y="171"/>
                    <a:pt x="30" y="156"/>
                    <a:pt x="29" y="152"/>
                  </a:cubicBezTo>
                  <a:cubicBezTo>
                    <a:pt x="24" y="140"/>
                    <a:pt x="24" y="119"/>
                    <a:pt x="24" y="114"/>
                  </a:cubicBezTo>
                  <a:cubicBezTo>
                    <a:pt x="24" y="94"/>
                    <a:pt x="32" y="68"/>
                    <a:pt x="56" y="68"/>
                  </a:cubicBezTo>
                  <a:cubicBezTo>
                    <a:pt x="60" y="68"/>
                    <a:pt x="72" y="68"/>
                    <a:pt x="80" y="84"/>
                  </a:cubicBezTo>
                  <a:cubicBezTo>
                    <a:pt x="84" y="94"/>
                    <a:pt x="84" y="107"/>
                    <a:pt x="84" y="1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8"/>
            <p:cNvSpPr>
              <a:spLocks/>
            </p:cNvSpPr>
            <p:nvPr/>
          </p:nvSpPr>
          <p:spPr bwMode="auto">
            <a:xfrm>
              <a:off x="5216525" y="2125663"/>
              <a:ext cx="114300" cy="125413"/>
            </a:xfrm>
            <a:custGeom>
              <a:avLst/>
              <a:gdLst>
                <a:gd name="T0" fmla="*/ 164 w 164"/>
                <a:gd name="T1" fmla="*/ 26 h 181"/>
                <a:gd name="T2" fmla="*/ 148 w 164"/>
                <a:gd name="T3" fmla="*/ 0 h 181"/>
                <a:gd name="T4" fmla="*/ 129 w 164"/>
                <a:gd name="T5" fmla="*/ 18 h 181"/>
                <a:gd name="T6" fmla="*/ 134 w 164"/>
                <a:gd name="T7" fmla="*/ 29 h 181"/>
                <a:gd name="T8" fmla="*/ 145 w 164"/>
                <a:gd name="T9" fmla="*/ 61 h 181"/>
                <a:gd name="T10" fmla="*/ 80 w 164"/>
                <a:gd name="T11" fmla="*/ 172 h 181"/>
                <a:gd name="T12" fmla="*/ 54 w 164"/>
                <a:gd name="T13" fmla="*/ 139 h 181"/>
                <a:gd name="T14" fmla="*/ 77 w 164"/>
                <a:gd name="T15" fmla="*/ 52 h 181"/>
                <a:gd name="T16" fmla="*/ 82 w 164"/>
                <a:gd name="T17" fmla="*/ 32 h 181"/>
                <a:gd name="T18" fmla="*/ 51 w 164"/>
                <a:gd name="T19" fmla="*/ 0 h 181"/>
                <a:gd name="T20" fmla="*/ 0 w 164"/>
                <a:gd name="T21" fmla="*/ 62 h 181"/>
                <a:gd name="T22" fmla="*/ 6 w 164"/>
                <a:gd name="T23" fmla="*/ 66 h 181"/>
                <a:gd name="T24" fmla="*/ 13 w 164"/>
                <a:gd name="T25" fmla="*/ 59 h 181"/>
                <a:gd name="T26" fmla="*/ 51 w 164"/>
                <a:gd name="T27" fmla="*/ 9 h 181"/>
                <a:gd name="T28" fmla="*/ 59 w 164"/>
                <a:gd name="T29" fmla="*/ 20 h 181"/>
                <a:gd name="T30" fmla="*/ 50 w 164"/>
                <a:gd name="T31" fmla="*/ 56 h 181"/>
                <a:gd name="T32" fmla="*/ 29 w 164"/>
                <a:gd name="T33" fmla="*/ 133 h 181"/>
                <a:gd name="T34" fmla="*/ 79 w 164"/>
                <a:gd name="T35" fmla="*/ 181 h 181"/>
                <a:gd name="T36" fmla="*/ 164 w 164"/>
                <a:gd name="T37" fmla="*/ 2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4" h="181">
                  <a:moveTo>
                    <a:pt x="164" y="26"/>
                  </a:moveTo>
                  <a:cubicBezTo>
                    <a:pt x="164" y="12"/>
                    <a:pt x="159" y="0"/>
                    <a:pt x="148" y="0"/>
                  </a:cubicBezTo>
                  <a:cubicBezTo>
                    <a:pt x="139" y="0"/>
                    <a:pt x="129" y="9"/>
                    <a:pt x="129" y="18"/>
                  </a:cubicBezTo>
                  <a:cubicBezTo>
                    <a:pt x="129" y="24"/>
                    <a:pt x="131" y="26"/>
                    <a:pt x="134" y="29"/>
                  </a:cubicBezTo>
                  <a:cubicBezTo>
                    <a:pt x="143" y="40"/>
                    <a:pt x="145" y="52"/>
                    <a:pt x="145" y="61"/>
                  </a:cubicBezTo>
                  <a:cubicBezTo>
                    <a:pt x="145" y="72"/>
                    <a:pt x="126" y="172"/>
                    <a:pt x="80" y="172"/>
                  </a:cubicBezTo>
                  <a:cubicBezTo>
                    <a:pt x="58" y="172"/>
                    <a:pt x="54" y="152"/>
                    <a:pt x="54" y="139"/>
                  </a:cubicBezTo>
                  <a:cubicBezTo>
                    <a:pt x="54" y="116"/>
                    <a:pt x="67" y="81"/>
                    <a:pt x="77" y="52"/>
                  </a:cubicBezTo>
                  <a:cubicBezTo>
                    <a:pt x="79" y="46"/>
                    <a:pt x="82" y="40"/>
                    <a:pt x="82" y="32"/>
                  </a:cubicBezTo>
                  <a:cubicBezTo>
                    <a:pt x="82" y="12"/>
                    <a:pt x="69" y="0"/>
                    <a:pt x="51" y="0"/>
                  </a:cubicBezTo>
                  <a:cubicBezTo>
                    <a:pt x="14" y="0"/>
                    <a:pt x="0" y="59"/>
                    <a:pt x="0" y="62"/>
                  </a:cubicBezTo>
                  <a:cubicBezTo>
                    <a:pt x="0" y="66"/>
                    <a:pt x="4" y="66"/>
                    <a:pt x="6" y="66"/>
                  </a:cubicBezTo>
                  <a:cubicBezTo>
                    <a:pt x="11" y="66"/>
                    <a:pt x="12" y="65"/>
                    <a:pt x="13" y="59"/>
                  </a:cubicBezTo>
                  <a:cubicBezTo>
                    <a:pt x="17" y="47"/>
                    <a:pt x="27" y="9"/>
                    <a:pt x="51" y="9"/>
                  </a:cubicBezTo>
                  <a:cubicBezTo>
                    <a:pt x="55" y="9"/>
                    <a:pt x="59" y="10"/>
                    <a:pt x="59" y="20"/>
                  </a:cubicBezTo>
                  <a:cubicBezTo>
                    <a:pt x="59" y="30"/>
                    <a:pt x="55" y="41"/>
                    <a:pt x="50" y="56"/>
                  </a:cubicBezTo>
                  <a:cubicBezTo>
                    <a:pt x="37" y="90"/>
                    <a:pt x="29" y="114"/>
                    <a:pt x="29" y="133"/>
                  </a:cubicBezTo>
                  <a:cubicBezTo>
                    <a:pt x="29" y="170"/>
                    <a:pt x="55" y="181"/>
                    <a:pt x="79" y="181"/>
                  </a:cubicBezTo>
                  <a:cubicBezTo>
                    <a:pt x="146" y="181"/>
                    <a:pt x="164" y="37"/>
                    <a:pt x="164" y="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9"/>
            <p:cNvSpPr>
              <a:spLocks/>
            </p:cNvSpPr>
            <p:nvPr/>
          </p:nvSpPr>
          <p:spPr bwMode="auto">
            <a:xfrm>
              <a:off x="5332413" y="2181225"/>
              <a:ext cx="77788" cy="127000"/>
            </a:xfrm>
            <a:custGeom>
              <a:avLst/>
              <a:gdLst>
                <a:gd name="T0" fmla="*/ 111 w 111"/>
                <a:gd name="T1" fmla="*/ 8 h 182"/>
                <a:gd name="T2" fmla="*/ 48 w 111"/>
                <a:gd name="T3" fmla="*/ 8 h 182"/>
                <a:gd name="T4" fmla="*/ 15 w 111"/>
                <a:gd name="T5" fmla="*/ 0 h 182"/>
                <a:gd name="T6" fmla="*/ 8 w 111"/>
                <a:gd name="T7" fmla="*/ 0 h 182"/>
                <a:gd name="T8" fmla="*/ 0 w 111"/>
                <a:gd name="T9" fmla="*/ 54 h 182"/>
                <a:gd name="T10" fmla="*/ 6 w 111"/>
                <a:gd name="T11" fmla="*/ 54 h 182"/>
                <a:gd name="T12" fmla="*/ 13 w 111"/>
                <a:gd name="T13" fmla="*/ 30 h 182"/>
                <a:gd name="T14" fmla="*/ 38 w 111"/>
                <a:gd name="T15" fmla="*/ 28 h 182"/>
                <a:gd name="T16" fmla="*/ 92 w 111"/>
                <a:gd name="T17" fmla="*/ 28 h 182"/>
                <a:gd name="T18" fmla="*/ 63 w 111"/>
                <a:gd name="T19" fmla="*/ 70 h 182"/>
                <a:gd name="T20" fmla="*/ 31 w 111"/>
                <a:gd name="T21" fmla="*/ 167 h 182"/>
                <a:gd name="T22" fmla="*/ 43 w 111"/>
                <a:gd name="T23" fmla="*/ 182 h 182"/>
                <a:gd name="T24" fmla="*/ 55 w 111"/>
                <a:gd name="T25" fmla="*/ 167 h 182"/>
                <a:gd name="T26" fmla="*/ 55 w 111"/>
                <a:gd name="T27" fmla="*/ 154 h 182"/>
                <a:gd name="T28" fmla="*/ 58 w 111"/>
                <a:gd name="T29" fmla="*/ 111 h 182"/>
                <a:gd name="T30" fmla="*/ 74 w 111"/>
                <a:gd name="T31" fmla="*/ 67 h 182"/>
                <a:gd name="T32" fmla="*/ 109 w 111"/>
                <a:gd name="T33" fmla="*/ 18 h 182"/>
                <a:gd name="T34" fmla="*/ 111 w 111"/>
                <a:gd name="T35" fmla="*/ 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1" h="182">
                  <a:moveTo>
                    <a:pt x="111" y="8"/>
                  </a:moveTo>
                  <a:lnTo>
                    <a:pt x="48" y="8"/>
                  </a:lnTo>
                  <a:cubicBezTo>
                    <a:pt x="17" y="8"/>
                    <a:pt x="16" y="5"/>
                    <a:pt x="15" y="0"/>
                  </a:cubicBezTo>
                  <a:lnTo>
                    <a:pt x="8" y="0"/>
                  </a:lnTo>
                  <a:lnTo>
                    <a:pt x="0" y="54"/>
                  </a:lnTo>
                  <a:lnTo>
                    <a:pt x="6" y="54"/>
                  </a:lnTo>
                  <a:cubicBezTo>
                    <a:pt x="7" y="50"/>
                    <a:pt x="10" y="33"/>
                    <a:pt x="13" y="30"/>
                  </a:cubicBezTo>
                  <a:cubicBezTo>
                    <a:pt x="15" y="28"/>
                    <a:pt x="35" y="28"/>
                    <a:pt x="38" y="28"/>
                  </a:cubicBezTo>
                  <a:lnTo>
                    <a:pt x="92" y="28"/>
                  </a:lnTo>
                  <a:lnTo>
                    <a:pt x="63" y="70"/>
                  </a:lnTo>
                  <a:cubicBezTo>
                    <a:pt x="40" y="105"/>
                    <a:pt x="31" y="141"/>
                    <a:pt x="31" y="167"/>
                  </a:cubicBezTo>
                  <a:cubicBezTo>
                    <a:pt x="31" y="170"/>
                    <a:pt x="31" y="182"/>
                    <a:pt x="43" y="182"/>
                  </a:cubicBezTo>
                  <a:cubicBezTo>
                    <a:pt x="55" y="182"/>
                    <a:pt x="55" y="170"/>
                    <a:pt x="55" y="167"/>
                  </a:cubicBezTo>
                  <a:lnTo>
                    <a:pt x="55" y="154"/>
                  </a:lnTo>
                  <a:cubicBezTo>
                    <a:pt x="55" y="140"/>
                    <a:pt x="56" y="125"/>
                    <a:pt x="58" y="111"/>
                  </a:cubicBezTo>
                  <a:cubicBezTo>
                    <a:pt x="59" y="105"/>
                    <a:pt x="63" y="83"/>
                    <a:pt x="74" y="67"/>
                  </a:cubicBezTo>
                  <a:lnTo>
                    <a:pt x="109" y="18"/>
                  </a:lnTo>
                  <a:cubicBezTo>
                    <a:pt x="111" y="14"/>
                    <a:pt x="111" y="14"/>
                    <a:pt x="111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100"/>
            <p:cNvSpPr>
              <a:spLocks noChangeArrowheads="1"/>
            </p:cNvSpPr>
            <p:nvPr/>
          </p:nvSpPr>
          <p:spPr bwMode="auto">
            <a:xfrm>
              <a:off x="3632200" y="2379663"/>
              <a:ext cx="385763" cy="3376613"/>
            </a:xfrm>
            <a:prstGeom prst="rect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37"/>
            <p:cNvSpPr>
              <a:spLocks noChangeArrowheads="1"/>
            </p:cNvSpPr>
            <p:nvPr/>
          </p:nvSpPr>
          <p:spPr bwMode="auto">
            <a:xfrm>
              <a:off x="2891631" y="4117976"/>
              <a:ext cx="371475" cy="373063"/>
            </a:xfrm>
            <a:prstGeom prst="rect">
              <a:avLst/>
            </a:prstGeom>
            <a:solidFill>
              <a:srgbClr val="00A200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42"/>
            <p:cNvSpPr>
              <a:spLocks noChangeArrowheads="1"/>
            </p:cNvSpPr>
            <p:nvPr/>
          </p:nvSpPr>
          <p:spPr bwMode="auto">
            <a:xfrm>
              <a:off x="4752181" y="4117976"/>
              <a:ext cx="373063" cy="373063"/>
            </a:xfrm>
            <a:prstGeom prst="rect">
              <a:avLst/>
            </a:prstGeom>
            <a:solidFill>
              <a:srgbClr val="0000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23080" y="3319512"/>
              <a:ext cx="158829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>
                  <a:solidFill>
                    <a:srgbClr val="FF0000"/>
                  </a:solidFill>
                </a:rPr>
                <a:t>Thread 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43717" y="4062462"/>
              <a:ext cx="158829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>
                  <a:solidFill>
                    <a:srgbClr val="00A200"/>
                  </a:solidFill>
                </a:rPr>
                <a:t>Thread 1</a:t>
              </a:r>
              <a:endParaRPr lang="en-US" sz="2400" b="1" dirty="0">
                <a:solidFill>
                  <a:srgbClr val="00A2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43717" y="4785989"/>
              <a:ext cx="158829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>
                  <a:solidFill>
                    <a:srgbClr val="0000FF"/>
                  </a:solidFill>
                </a:rPr>
                <a:t>Thread 2</a:t>
              </a:r>
              <a:endParaRPr lang="en-US" sz="2400" b="1" dirty="0">
                <a:solidFill>
                  <a:srgbClr val="0000FF"/>
                </a:solidFill>
              </a:endParaRPr>
            </a:p>
          </p:txBody>
        </p:sp>
        <p:sp>
          <p:nvSpPr>
            <p:cNvPr id="104" name="Rectangle 26"/>
            <p:cNvSpPr>
              <a:spLocks noChangeArrowheads="1"/>
            </p:cNvSpPr>
            <p:nvPr/>
          </p:nvSpPr>
          <p:spPr bwMode="auto">
            <a:xfrm>
              <a:off x="4752975" y="3373438"/>
              <a:ext cx="373063" cy="373063"/>
            </a:xfrm>
            <a:prstGeom prst="rect">
              <a:avLst/>
            </a:prstGeom>
            <a:solidFill>
              <a:srgbClr val="00A200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27"/>
            <p:cNvSpPr>
              <a:spLocks noChangeArrowheads="1"/>
            </p:cNvSpPr>
            <p:nvPr/>
          </p:nvSpPr>
          <p:spPr bwMode="auto">
            <a:xfrm>
              <a:off x="5126038" y="3373438"/>
              <a:ext cx="371475" cy="373063"/>
            </a:xfrm>
            <a:prstGeom prst="rect">
              <a:avLst/>
            </a:prstGeom>
            <a:solidFill>
              <a:srgbClr val="00A200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 flipV="1">
              <a:off x="2649539" y="2357488"/>
              <a:ext cx="0" cy="122555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2763839" y="2357488"/>
              <a:ext cx="0" cy="268605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2936876" y="1955504"/>
              <a:ext cx="32385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546351" y="1943449"/>
              <a:ext cx="32385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794250" y="1966764"/>
              <a:ext cx="32385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151440" y="1968500"/>
              <a:ext cx="32385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437060" y="1966764"/>
              <a:ext cx="32385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 flipV="1">
              <a:off x="3051176" y="2370188"/>
              <a:ext cx="0" cy="122555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V="1">
              <a:off x="3165476" y="2370188"/>
              <a:ext cx="0" cy="1879600"/>
            </a:xfrm>
            <a:prstGeom prst="straightConnector1">
              <a:avLst/>
            </a:prstGeom>
            <a:ln w="28575">
              <a:solidFill>
                <a:srgbClr val="00A2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V="1">
              <a:off x="4545014" y="2370188"/>
              <a:ext cx="0" cy="122555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flipV="1">
              <a:off x="4884739" y="2367013"/>
              <a:ext cx="0" cy="1225550"/>
            </a:xfrm>
            <a:prstGeom prst="straightConnector1">
              <a:avLst/>
            </a:prstGeom>
            <a:ln w="28575">
              <a:solidFill>
                <a:srgbClr val="00A2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V="1">
              <a:off x="5330826" y="2357488"/>
              <a:ext cx="0" cy="1225550"/>
            </a:xfrm>
            <a:prstGeom prst="straightConnector1">
              <a:avLst/>
            </a:prstGeom>
            <a:ln w="28575">
              <a:solidFill>
                <a:srgbClr val="00A2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V="1">
              <a:off x="4999039" y="2367013"/>
              <a:ext cx="0" cy="187960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 flipV="1">
              <a:off x="2669428" y="2357488"/>
              <a:ext cx="0" cy="122555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/>
            <p:nvPr/>
          </p:nvCxnSpPr>
          <p:spPr>
            <a:xfrm flipV="1">
              <a:off x="2783728" y="2357488"/>
              <a:ext cx="0" cy="268605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37"/>
          <p:cNvGrpSpPr/>
          <p:nvPr/>
        </p:nvGrpSpPr>
        <p:grpSpPr>
          <a:xfrm>
            <a:off x="5538787" y="2746403"/>
            <a:ext cx="2976563" cy="3820086"/>
            <a:chOff x="6283325" y="2022862"/>
            <a:chExt cx="2976563" cy="3820086"/>
          </a:xfrm>
        </p:grpSpPr>
        <p:sp>
          <p:nvSpPr>
            <p:cNvPr id="119" name="Rectangle 5"/>
            <p:cNvSpPr>
              <a:spLocks noChangeArrowheads="1"/>
            </p:cNvSpPr>
            <p:nvPr/>
          </p:nvSpPr>
          <p:spPr bwMode="auto">
            <a:xfrm>
              <a:off x="6283325" y="2719543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6"/>
            <p:cNvSpPr>
              <a:spLocks noChangeArrowheads="1"/>
            </p:cNvSpPr>
            <p:nvPr/>
          </p:nvSpPr>
          <p:spPr bwMode="auto">
            <a:xfrm>
              <a:off x="6654800" y="2719543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Rectangle 7"/>
            <p:cNvSpPr>
              <a:spLocks noChangeArrowheads="1"/>
            </p:cNvSpPr>
            <p:nvPr/>
          </p:nvSpPr>
          <p:spPr bwMode="auto">
            <a:xfrm>
              <a:off x="7026275" y="2719543"/>
              <a:ext cx="373063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8"/>
            <p:cNvSpPr>
              <a:spLocks noChangeArrowheads="1"/>
            </p:cNvSpPr>
            <p:nvPr/>
          </p:nvSpPr>
          <p:spPr bwMode="auto">
            <a:xfrm>
              <a:off x="7399338" y="2719543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9"/>
            <p:cNvSpPr>
              <a:spLocks noChangeArrowheads="1"/>
            </p:cNvSpPr>
            <p:nvPr/>
          </p:nvSpPr>
          <p:spPr bwMode="auto">
            <a:xfrm>
              <a:off x="7770813" y="2719543"/>
              <a:ext cx="373063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Rectangle 10"/>
            <p:cNvSpPr>
              <a:spLocks noChangeArrowheads="1"/>
            </p:cNvSpPr>
            <p:nvPr/>
          </p:nvSpPr>
          <p:spPr bwMode="auto">
            <a:xfrm>
              <a:off x="8143875" y="2719543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11"/>
            <p:cNvSpPr>
              <a:spLocks noChangeArrowheads="1"/>
            </p:cNvSpPr>
            <p:nvPr/>
          </p:nvSpPr>
          <p:spPr bwMode="auto">
            <a:xfrm>
              <a:off x="8515350" y="2719543"/>
              <a:ext cx="373063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12"/>
            <p:cNvSpPr>
              <a:spLocks noChangeArrowheads="1"/>
            </p:cNvSpPr>
            <p:nvPr/>
          </p:nvSpPr>
          <p:spPr bwMode="auto">
            <a:xfrm>
              <a:off x="8888413" y="2719543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13"/>
            <p:cNvSpPr>
              <a:spLocks noChangeArrowheads="1"/>
            </p:cNvSpPr>
            <p:nvPr/>
          </p:nvSpPr>
          <p:spPr bwMode="auto">
            <a:xfrm>
              <a:off x="6283325" y="3091018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14"/>
            <p:cNvSpPr>
              <a:spLocks noChangeArrowheads="1"/>
            </p:cNvSpPr>
            <p:nvPr/>
          </p:nvSpPr>
          <p:spPr bwMode="auto">
            <a:xfrm>
              <a:off x="6654800" y="3091018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15"/>
            <p:cNvSpPr>
              <a:spLocks noChangeArrowheads="1"/>
            </p:cNvSpPr>
            <p:nvPr/>
          </p:nvSpPr>
          <p:spPr bwMode="auto">
            <a:xfrm>
              <a:off x="7026275" y="3091018"/>
              <a:ext cx="373063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16"/>
            <p:cNvSpPr>
              <a:spLocks noChangeArrowheads="1"/>
            </p:cNvSpPr>
            <p:nvPr/>
          </p:nvSpPr>
          <p:spPr bwMode="auto">
            <a:xfrm>
              <a:off x="7399338" y="3091018"/>
              <a:ext cx="371475" cy="371475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17"/>
            <p:cNvSpPr>
              <a:spLocks noChangeArrowheads="1"/>
            </p:cNvSpPr>
            <p:nvPr/>
          </p:nvSpPr>
          <p:spPr bwMode="auto">
            <a:xfrm>
              <a:off x="7770813" y="3091018"/>
              <a:ext cx="373063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18"/>
            <p:cNvSpPr>
              <a:spLocks noChangeArrowheads="1"/>
            </p:cNvSpPr>
            <p:nvPr/>
          </p:nvSpPr>
          <p:spPr bwMode="auto">
            <a:xfrm>
              <a:off x="8143875" y="3091018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19"/>
            <p:cNvSpPr>
              <a:spLocks noChangeArrowheads="1"/>
            </p:cNvSpPr>
            <p:nvPr/>
          </p:nvSpPr>
          <p:spPr bwMode="auto">
            <a:xfrm>
              <a:off x="8515350" y="3091018"/>
              <a:ext cx="373063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20"/>
            <p:cNvSpPr>
              <a:spLocks noChangeArrowheads="1"/>
            </p:cNvSpPr>
            <p:nvPr/>
          </p:nvSpPr>
          <p:spPr bwMode="auto">
            <a:xfrm>
              <a:off x="8888413" y="3091018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21"/>
            <p:cNvSpPr>
              <a:spLocks noChangeArrowheads="1"/>
            </p:cNvSpPr>
            <p:nvPr/>
          </p:nvSpPr>
          <p:spPr bwMode="auto">
            <a:xfrm>
              <a:off x="6283325" y="3462493"/>
              <a:ext cx="371475" cy="373063"/>
            </a:xfrm>
            <a:prstGeom prst="rect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22"/>
            <p:cNvSpPr>
              <a:spLocks noChangeArrowheads="1"/>
            </p:cNvSpPr>
            <p:nvPr/>
          </p:nvSpPr>
          <p:spPr bwMode="auto">
            <a:xfrm>
              <a:off x="6654800" y="3462493"/>
              <a:ext cx="371475" cy="373063"/>
            </a:xfrm>
            <a:prstGeom prst="rect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23"/>
            <p:cNvSpPr>
              <a:spLocks noChangeArrowheads="1"/>
            </p:cNvSpPr>
            <p:nvPr/>
          </p:nvSpPr>
          <p:spPr bwMode="auto">
            <a:xfrm>
              <a:off x="7399338" y="3462493"/>
              <a:ext cx="371475" cy="373063"/>
            </a:xfrm>
            <a:prstGeom prst="rect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24"/>
            <p:cNvSpPr>
              <a:spLocks noChangeArrowheads="1"/>
            </p:cNvSpPr>
            <p:nvPr/>
          </p:nvSpPr>
          <p:spPr bwMode="auto">
            <a:xfrm>
              <a:off x="7770813" y="3462493"/>
              <a:ext cx="373063" cy="37306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25"/>
            <p:cNvSpPr>
              <a:spLocks noChangeArrowheads="1"/>
            </p:cNvSpPr>
            <p:nvPr/>
          </p:nvSpPr>
          <p:spPr bwMode="auto">
            <a:xfrm>
              <a:off x="8143875" y="3462493"/>
              <a:ext cx="371475" cy="373063"/>
            </a:xfrm>
            <a:prstGeom prst="rect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Rectangle 28"/>
            <p:cNvSpPr>
              <a:spLocks noChangeArrowheads="1"/>
            </p:cNvSpPr>
            <p:nvPr/>
          </p:nvSpPr>
          <p:spPr bwMode="auto">
            <a:xfrm>
              <a:off x="6283325" y="3835555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Rectangle 29"/>
            <p:cNvSpPr>
              <a:spLocks noChangeArrowheads="1"/>
            </p:cNvSpPr>
            <p:nvPr/>
          </p:nvSpPr>
          <p:spPr bwMode="auto">
            <a:xfrm>
              <a:off x="6654800" y="3835555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30"/>
            <p:cNvSpPr>
              <a:spLocks noChangeArrowheads="1"/>
            </p:cNvSpPr>
            <p:nvPr/>
          </p:nvSpPr>
          <p:spPr bwMode="auto">
            <a:xfrm>
              <a:off x="7026275" y="3835555"/>
              <a:ext cx="373063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Rectangle 31"/>
            <p:cNvSpPr>
              <a:spLocks noChangeArrowheads="1"/>
            </p:cNvSpPr>
            <p:nvPr/>
          </p:nvSpPr>
          <p:spPr bwMode="auto">
            <a:xfrm>
              <a:off x="7399338" y="3835555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32"/>
            <p:cNvSpPr>
              <a:spLocks noChangeArrowheads="1"/>
            </p:cNvSpPr>
            <p:nvPr/>
          </p:nvSpPr>
          <p:spPr bwMode="auto">
            <a:xfrm>
              <a:off x="7770813" y="3835555"/>
              <a:ext cx="373063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33"/>
            <p:cNvSpPr>
              <a:spLocks noChangeArrowheads="1"/>
            </p:cNvSpPr>
            <p:nvPr/>
          </p:nvSpPr>
          <p:spPr bwMode="auto">
            <a:xfrm>
              <a:off x="8143875" y="3835555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34"/>
            <p:cNvSpPr>
              <a:spLocks noChangeArrowheads="1"/>
            </p:cNvSpPr>
            <p:nvPr/>
          </p:nvSpPr>
          <p:spPr bwMode="auto">
            <a:xfrm>
              <a:off x="8515350" y="3835555"/>
              <a:ext cx="373063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35"/>
            <p:cNvSpPr>
              <a:spLocks noChangeArrowheads="1"/>
            </p:cNvSpPr>
            <p:nvPr/>
          </p:nvSpPr>
          <p:spPr bwMode="auto">
            <a:xfrm>
              <a:off x="8888413" y="3835555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Rectangle 36"/>
            <p:cNvSpPr>
              <a:spLocks noChangeArrowheads="1"/>
            </p:cNvSpPr>
            <p:nvPr/>
          </p:nvSpPr>
          <p:spPr bwMode="auto">
            <a:xfrm>
              <a:off x="6283325" y="4207030"/>
              <a:ext cx="371475" cy="37306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Rectangle 37"/>
            <p:cNvSpPr>
              <a:spLocks noChangeArrowheads="1"/>
            </p:cNvSpPr>
            <p:nvPr/>
          </p:nvSpPr>
          <p:spPr bwMode="auto">
            <a:xfrm>
              <a:off x="6654800" y="4207030"/>
              <a:ext cx="371475" cy="373063"/>
            </a:xfrm>
            <a:prstGeom prst="rect">
              <a:avLst/>
            </a:prstGeom>
            <a:solidFill>
              <a:srgbClr val="4D4D4D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Rectangle 38"/>
            <p:cNvSpPr>
              <a:spLocks noChangeArrowheads="1"/>
            </p:cNvSpPr>
            <p:nvPr/>
          </p:nvSpPr>
          <p:spPr bwMode="auto">
            <a:xfrm>
              <a:off x="7026275" y="4207030"/>
              <a:ext cx="373063" cy="37306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Rectangle 39"/>
            <p:cNvSpPr>
              <a:spLocks noChangeArrowheads="1"/>
            </p:cNvSpPr>
            <p:nvPr/>
          </p:nvSpPr>
          <p:spPr bwMode="auto">
            <a:xfrm>
              <a:off x="7399338" y="4207030"/>
              <a:ext cx="371475" cy="373063"/>
            </a:xfrm>
            <a:prstGeom prst="rect">
              <a:avLst/>
            </a:prstGeom>
            <a:solidFill>
              <a:srgbClr val="00A200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Rectangle 40"/>
            <p:cNvSpPr>
              <a:spLocks noChangeArrowheads="1"/>
            </p:cNvSpPr>
            <p:nvPr/>
          </p:nvSpPr>
          <p:spPr bwMode="auto">
            <a:xfrm>
              <a:off x="7770813" y="4207030"/>
              <a:ext cx="373063" cy="37306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41"/>
            <p:cNvSpPr>
              <a:spLocks noChangeArrowheads="1"/>
            </p:cNvSpPr>
            <p:nvPr/>
          </p:nvSpPr>
          <p:spPr bwMode="auto">
            <a:xfrm>
              <a:off x="8143875" y="4207030"/>
              <a:ext cx="371475" cy="37306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42"/>
            <p:cNvSpPr>
              <a:spLocks noChangeArrowheads="1"/>
            </p:cNvSpPr>
            <p:nvPr/>
          </p:nvSpPr>
          <p:spPr bwMode="auto">
            <a:xfrm>
              <a:off x="8515350" y="4207030"/>
              <a:ext cx="373063" cy="373063"/>
            </a:xfrm>
            <a:prstGeom prst="rect">
              <a:avLst/>
            </a:prstGeom>
            <a:solidFill>
              <a:srgbClr val="4D4D4D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43"/>
            <p:cNvSpPr>
              <a:spLocks noChangeArrowheads="1"/>
            </p:cNvSpPr>
            <p:nvPr/>
          </p:nvSpPr>
          <p:spPr bwMode="auto">
            <a:xfrm>
              <a:off x="8888413" y="4207030"/>
              <a:ext cx="371475" cy="37306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44"/>
            <p:cNvSpPr>
              <a:spLocks noChangeArrowheads="1"/>
            </p:cNvSpPr>
            <p:nvPr/>
          </p:nvSpPr>
          <p:spPr bwMode="auto">
            <a:xfrm>
              <a:off x="6283325" y="4580093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45"/>
            <p:cNvSpPr>
              <a:spLocks noChangeArrowheads="1"/>
            </p:cNvSpPr>
            <p:nvPr/>
          </p:nvSpPr>
          <p:spPr bwMode="auto">
            <a:xfrm>
              <a:off x="6654800" y="4580093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46"/>
            <p:cNvSpPr>
              <a:spLocks noChangeArrowheads="1"/>
            </p:cNvSpPr>
            <p:nvPr/>
          </p:nvSpPr>
          <p:spPr bwMode="auto">
            <a:xfrm>
              <a:off x="7026275" y="4580093"/>
              <a:ext cx="373063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Rectangle 47"/>
            <p:cNvSpPr>
              <a:spLocks noChangeArrowheads="1"/>
            </p:cNvSpPr>
            <p:nvPr/>
          </p:nvSpPr>
          <p:spPr bwMode="auto">
            <a:xfrm>
              <a:off x="7399338" y="4580093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Rectangle 48"/>
            <p:cNvSpPr>
              <a:spLocks noChangeArrowheads="1"/>
            </p:cNvSpPr>
            <p:nvPr/>
          </p:nvSpPr>
          <p:spPr bwMode="auto">
            <a:xfrm>
              <a:off x="7770813" y="4580093"/>
              <a:ext cx="373063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Rectangle 49"/>
            <p:cNvSpPr>
              <a:spLocks noChangeArrowheads="1"/>
            </p:cNvSpPr>
            <p:nvPr/>
          </p:nvSpPr>
          <p:spPr bwMode="auto">
            <a:xfrm>
              <a:off x="8143875" y="4580093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Rectangle 50"/>
            <p:cNvSpPr>
              <a:spLocks noChangeArrowheads="1"/>
            </p:cNvSpPr>
            <p:nvPr/>
          </p:nvSpPr>
          <p:spPr bwMode="auto">
            <a:xfrm>
              <a:off x="8515350" y="4580093"/>
              <a:ext cx="373063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Rectangle 51"/>
            <p:cNvSpPr>
              <a:spLocks noChangeArrowheads="1"/>
            </p:cNvSpPr>
            <p:nvPr/>
          </p:nvSpPr>
          <p:spPr bwMode="auto">
            <a:xfrm>
              <a:off x="8888413" y="4580093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Rectangle 52"/>
            <p:cNvSpPr>
              <a:spLocks noChangeArrowheads="1"/>
            </p:cNvSpPr>
            <p:nvPr/>
          </p:nvSpPr>
          <p:spPr bwMode="auto">
            <a:xfrm>
              <a:off x="6283325" y="4951568"/>
              <a:ext cx="371475" cy="373063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Rectangle 53"/>
            <p:cNvSpPr>
              <a:spLocks noChangeArrowheads="1"/>
            </p:cNvSpPr>
            <p:nvPr/>
          </p:nvSpPr>
          <p:spPr bwMode="auto">
            <a:xfrm>
              <a:off x="6654800" y="4951568"/>
              <a:ext cx="371475" cy="37306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Rectangle 54"/>
            <p:cNvSpPr>
              <a:spLocks noChangeArrowheads="1"/>
            </p:cNvSpPr>
            <p:nvPr/>
          </p:nvSpPr>
          <p:spPr bwMode="auto">
            <a:xfrm>
              <a:off x="7026275" y="4951568"/>
              <a:ext cx="373063" cy="37306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Rectangle 55"/>
            <p:cNvSpPr>
              <a:spLocks noChangeArrowheads="1"/>
            </p:cNvSpPr>
            <p:nvPr/>
          </p:nvSpPr>
          <p:spPr bwMode="auto">
            <a:xfrm>
              <a:off x="7399338" y="4951568"/>
              <a:ext cx="371475" cy="373063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Rectangle 56"/>
            <p:cNvSpPr>
              <a:spLocks noChangeArrowheads="1"/>
            </p:cNvSpPr>
            <p:nvPr/>
          </p:nvSpPr>
          <p:spPr bwMode="auto">
            <a:xfrm>
              <a:off x="7770813" y="4951568"/>
              <a:ext cx="373063" cy="37306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57"/>
            <p:cNvSpPr>
              <a:spLocks noChangeArrowheads="1"/>
            </p:cNvSpPr>
            <p:nvPr/>
          </p:nvSpPr>
          <p:spPr bwMode="auto">
            <a:xfrm>
              <a:off x="8143875" y="4951568"/>
              <a:ext cx="371475" cy="37306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Rectangle 58"/>
            <p:cNvSpPr>
              <a:spLocks noChangeArrowheads="1"/>
            </p:cNvSpPr>
            <p:nvPr/>
          </p:nvSpPr>
          <p:spPr bwMode="auto">
            <a:xfrm>
              <a:off x="8515350" y="4951568"/>
              <a:ext cx="373063" cy="37306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59"/>
            <p:cNvSpPr>
              <a:spLocks noChangeArrowheads="1"/>
            </p:cNvSpPr>
            <p:nvPr/>
          </p:nvSpPr>
          <p:spPr bwMode="auto">
            <a:xfrm>
              <a:off x="8888413" y="4951568"/>
              <a:ext cx="371475" cy="37306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Rectangle 60"/>
            <p:cNvSpPr>
              <a:spLocks noChangeArrowheads="1"/>
            </p:cNvSpPr>
            <p:nvPr/>
          </p:nvSpPr>
          <p:spPr bwMode="auto">
            <a:xfrm>
              <a:off x="6283325" y="5324630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Rectangle 61"/>
            <p:cNvSpPr>
              <a:spLocks noChangeArrowheads="1"/>
            </p:cNvSpPr>
            <p:nvPr/>
          </p:nvSpPr>
          <p:spPr bwMode="auto">
            <a:xfrm>
              <a:off x="6654800" y="5324630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Rectangle 62"/>
            <p:cNvSpPr>
              <a:spLocks noChangeArrowheads="1"/>
            </p:cNvSpPr>
            <p:nvPr/>
          </p:nvSpPr>
          <p:spPr bwMode="auto">
            <a:xfrm>
              <a:off x="7026275" y="5324630"/>
              <a:ext cx="373063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63"/>
            <p:cNvSpPr>
              <a:spLocks noChangeArrowheads="1"/>
            </p:cNvSpPr>
            <p:nvPr/>
          </p:nvSpPr>
          <p:spPr bwMode="auto">
            <a:xfrm>
              <a:off x="7399338" y="5324630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Rectangle 64"/>
            <p:cNvSpPr>
              <a:spLocks noChangeArrowheads="1"/>
            </p:cNvSpPr>
            <p:nvPr/>
          </p:nvSpPr>
          <p:spPr bwMode="auto">
            <a:xfrm>
              <a:off x="7770813" y="5324630"/>
              <a:ext cx="373063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65"/>
            <p:cNvSpPr>
              <a:spLocks noChangeArrowheads="1"/>
            </p:cNvSpPr>
            <p:nvPr/>
          </p:nvSpPr>
          <p:spPr bwMode="auto">
            <a:xfrm>
              <a:off x="8143875" y="5324630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Rectangle 66"/>
            <p:cNvSpPr>
              <a:spLocks noChangeArrowheads="1"/>
            </p:cNvSpPr>
            <p:nvPr/>
          </p:nvSpPr>
          <p:spPr bwMode="auto">
            <a:xfrm>
              <a:off x="8515350" y="5324630"/>
              <a:ext cx="373063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Rectangle 67"/>
            <p:cNvSpPr>
              <a:spLocks noChangeArrowheads="1"/>
            </p:cNvSpPr>
            <p:nvPr/>
          </p:nvSpPr>
          <p:spPr bwMode="auto">
            <a:xfrm>
              <a:off x="8888413" y="5324630"/>
              <a:ext cx="371475" cy="3714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84"/>
            <p:cNvSpPr>
              <a:spLocks/>
            </p:cNvSpPr>
            <p:nvPr/>
          </p:nvSpPr>
          <p:spPr bwMode="auto">
            <a:xfrm>
              <a:off x="6373813" y="2214718"/>
              <a:ext cx="115888" cy="125413"/>
            </a:xfrm>
            <a:custGeom>
              <a:avLst/>
              <a:gdLst>
                <a:gd name="T0" fmla="*/ 164 w 164"/>
                <a:gd name="T1" fmla="*/ 26 h 181"/>
                <a:gd name="T2" fmla="*/ 147 w 164"/>
                <a:gd name="T3" fmla="*/ 0 h 181"/>
                <a:gd name="T4" fmla="*/ 128 w 164"/>
                <a:gd name="T5" fmla="*/ 18 h 181"/>
                <a:gd name="T6" fmla="*/ 133 w 164"/>
                <a:gd name="T7" fmla="*/ 29 h 181"/>
                <a:gd name="T8" fmla="*/ 144 w 164"/>
                <a:gd name="T9" fmla="*/ 61 h 181"/>
                <a:gd name="T10" fmla="*/ 79 w 164"/>
                <a:gd name="T11" fmla="*/ 172 h 181"/>
                <a:gd name="T12" fmla="*/ 53 w 164"/>
                <a:gd name="T13" fmla="*/ 139 h 181"/>
                <a:gd name="T14" fmla="*/ 77 w 164"/>
                <a:gd name="T15" fmla="*/ 52 h 181"/>
                <a:gd name="T16" fmla="*/ 81 w 164"/>
                <a:gd name="T17" fmla="*/ 32 h 181"/>
                <a:gd name="T18" fmla="*/ 51 w 164"/>
                <a:gd name="T19" fmla="*/ 0 h 181"/>
                <a:gd name="T20" fmla="*/ 0 w 164"/>
                <a:gd name="T21" fmla="*/ 62 h 181"/>
                <a:gd name="T22" fmla="*/ 6 w 164"/>
                <a:gd name="T23" fmla="*/ 66 h 181"/>
                <a:gd name="T24" fmla="*/ 13 w 164"/>
                <a:gd name="T25" fmla="*/ 59 h 181"/>
                <a:gd name="T26" fmla="*/ 50 w 164"/>
                <a:gd name="T27" fmla="*/ 9 h 181"/>
                <a:gd name="T28" fmla="*/ 59 w 164"/>
                <a:gd name="T29" fmla="*/ 20 h 181"/>
                <a:gd name="T30" fmla="*/ 49 w 164"/>
                <a:gd name="T31" fmla="*/ 56 h 181"/>
                <a:gd name="T32" fmla="*/ 29 w 164"/>
                <a:gd name="T33" fmla="*/ 133 h 181"/>
                <a:gd name="T34" fmla="*/ 78 w 164"/>
                <a:gd name="T35" fmla="*/ 181 h 181"/>
                <a:gd name="T36" fmla="*/ 164 w 164"/>
                <a:gd name="T37" fmla="*/ 2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4" h="181">
                  <a:moveTo>
                    <a:pt x="164" y="26"/>
                  </a:moveTo>
                  <a:cubicBezTo>
                    <a:pt x="164" y="12"/>
                    <a:pt x="159" y="0"/>
                    <a:pt x="147" y="0"/>
                  </a:cubicBezTo>
                  <a:cubicBezTo>
                    <a:pt x="138" y="0"/>
                    <a:pt x="128" y="9"/>
                    <a:pt x="128" y="18"/>
                  </a:cubicBezTo>
                  <a:cubicBezTo>
                    <a:pt x="128" y="24"/>
                    <a:pt x="131" y="26"/>
                    <a:pt x="133" y="29"/>
                  </a:cubicBezTo>
                  <a:cubicBezTo>
                    <a:pt x="143" y="40"/>
                    <a:pt x="144" y="52"/>
                    <a:pt x="144" y="61"/>
                  </a:cubicBezTo>
                  <a:cubicBezTo>
                    <a:pt x="144" y="72"/>
                    <a:pt x="125" y="172"/>
                    <a:pt x="79" y="172"/>
                  </a:cubicBezTo>
                  <a:cubicBezTo>
                    <a:pt x="58" y="172"/>
                    <a:pt x="53" y="152"/>
                    <a:pt x="53" y="139"/>
                  </a:cubicBezTo>
                  <a:cubicBezTo>
                    <a:pt x="53" y="116"/>
                    <a:pt x="66" y="81"/>
                    <a:pt x="77" y="52"/>
                  </a:cubicBezTo>
                  <a:cubicBezTo>
                    <a:pt x="79" y="46"/>
                    <a:pt x="81" y="40"/>
                    <a:pt x="81" y="32"/>
                  </a:cubicBezTo>
                  <a:cubicBezTo>
                    <a:pt x="81" y="12"/>
                    <a:pt x="68" y="0"/>
                    <a:pt x="51" y="0"/>
                  </a:cubicBezTo>
                  <a:cubicBezTo>
                    <a:pt x="14" y="0"/>
                    <a:pt x="0" y="59"/>
                    <a:pt x="0" y="62"/>
                  </a:cubicBezTo>
                  <a:cubicBezTo>
                    <a:pt x="0" y="66"/>
                    <a:pt x="4" y="66"/>
                    <a:pt x="6" y="66"/>
                  </a:cubicBezTo>
                  <a:cubicBezTo>
                    <a:pt x="11" y="66"/>
                    <a:pt x="11" y="65"/>
                    <a:pt x="13" y="59"/>
                  </a:cubicBezTo>
                  <a:cubicBezTo>
                    <a:pt x="16" y="47"/>
                    <a:pt x="27" y="9"/>
                    <a:pt x="50" y="9"/>
                  </a:cubicBezTo>
                  <a:cubicBezTo>
                    <a:pt x="55" y="9"/>
                    <a:pt x="59" y="10"/>
                    <a:pt x="59" y="20"/>
                  </a:cubicBezTo>
                  <a:cubicBezTo>
                    <a:pt x="59" y="30"/>
                    <a:pt x="55" y="41"/>
                    <a:pt x="49" y="56"/>
                  </a:cubicBezTo>
                  <a:cubicBezTo>
                    <a:pt x="37" y="90"/>
                    <a:pt x="29" y="114"/>
                    <a:pt x="29" y="133"/>
                  </a:cubicBezTo>
                  <a:cubicBezTo>
                    <a:pt x="29" y="170"/>
                    <a:pt x="55" y="181"/>
                    <a:pt x="78" y="181"/>
                  </a:cubicBezTo>
                  <a:cubicBezTo>
                    <a:pt x="145" y="181"/>
                    <a:pt x="164" y="37"/>
                    <a:pt x="164" y="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85"/>
            <p:cNvSpPr>
              <a:spLocks noEditPoints="1"/>
            </p:cNvSpPr>
            <p:nvPr/>
          </p:nvSpPr>
          <p:spPr bwMode="auto">
            <a:xfrm>
              <a:off x="6486525" y="2273455"/>
              <a:ext cx="77788" cy="123825"/>
            </a:xfrm>
            <a:custGeom>
              <a:avLst/>
              <a:gdLst>
                <a:gd name="T0" fmla="*/ 110 w 110"/>
                <a:gd name="T1" fmla="*/ 90 h 179"/>
                <a:gd name="T2" fmla="*/ 99 w 110"/>
                <a:gd name="T3" fmla="*/ 29 h 179"/>
                <a:gd name="T4" fmla="*/ 55 w 110"/>
                <a:gd name="T5" fmla="*/ 0 h 179"/>
                <a:gd name="T6" fmla="*/ 10 w 110"/>
                <a:gd name="T7" fmla="*/ 31 h 179"/>
                <a:gd name="T8" fmla="*/ 0 w 110"/>
                <a:gd name="T9" fmla="*/ 90 h 179"/>
                <a:gd name="T10" fmla="*/ 12 w 110"/>
                <a:gd name="T11" fmla="*/ 152 h 179"/>
                <a:gd name="T12" fmla="*/ 55 w 110"/>
                <a:gd name="T13" fmla="*/ 179 h 179"/>
                <a:gd name="T14" fmla="*/ 100 w 110"/>
                <a:gd name="T15" fmla="*/ 148 h 179"/>
                <a:gd name="T16" fmla="*/ 110 w 110"/>
                <a:gd name="T17" fmla="*/ 90 h 179"/>
                <a:gd name="T18" fmla="*/ 88 w 110"/>
                <a:gd name="T19" fmla="*/ 87 h 179"/>
                <a:gd name="T20" fmla="*/ 85 w 110"/>
                <a:gd name="T21" fmla="*/ 140 h 179"/>
                <a:gd name="T22" fmla="*/ 55 w 110"/>
                <a:gd name="T23" fmla="*/ 173 h 179"/>
                <a:gd name="T24" fmla="*/ 25 w 110"/>
                <a:gd name="T25" fmla="*/ 141 h 179"/>
                <a:gd name="T26" fmla="*/ 22 w 110"/>
                <a:gd name="T27" fmla="*/ 87 h 179"/>
                <a:gd name="T28" fmla="*/ 24 w 110"/>
                <a:gd name="T29" fmla="*/ 39 h 179"/>
                <a:gd name="T30" fmla="*/ 55 w 110"/>
                <a:gd name="T31" fmla="*/ 5 h 179"/>
                <a:gd name="T32" fmla="*/ 85 w 110"/>
                <a:gd name="T33" fmla="*/ 36 h 179"/>
                <a:gd name="T34" fmla="*/ 88 w 110"/>
                <a:gd name="T35" fmla="*/ 87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" h="179">
                  <a:moveTo>
                    <a:pt x="110" y="90"/>
                  </a:moveTo>
                  <a:cubicBezTo>
                    <a:pt x="110" y="69"/>
                    <a:pt x="108" y="48"/>
                    <a:pt x="99" y="29"/>
                  </a:cubicBezTo>
                  <a:cubicBezTo>
                    <a:pt x="87" y="4"/>
                    <a:pt x="66" y="0"/>
                    <a:pt x="55" y="0"/>
                  </a:cubicBezTo>
                  <a:cubicBezTo>
                    <a:pt x="39" y="0"/>
                    <a:pt x="20" y="6"/>
                    <a:pt x="10" y="31"/>
                  </a:cubicBezTo>
                  <a:cubicBezTo>
                    <a:pt x="1" y="49"/>
                    <a:pt x="0" y="69"/>
                    <a:pt x="0" y="90"/>
                  </a:cubicBezTo>
                  <a:cubicBezTo>
                    <a:pt x="0" y="109"/>
                    <a:pt x="1" y="133"/>
                    <a:pt x="12" y="152"/>
                  </a:cubicBezTo>
                  <a:cubicBezTo>
                    <a:pt x="23" y="173"/>
                    <a:pt x="42" y="179"/>
                    <a:pt x="55" y="179"/>
                  </a:cubicBezTo>
                  <a:cubicBezTo>
                    <a:pt x="69" y="179"/>
                    <a:pt x="89" y="173"/>
                    <a:pt x="100" y="148"/>
                  </a:cubicBezTo>
                  <a:cubicBezTo>
                    <a:pt x="108" y="131"/>
                    <a:pt x="110" y="110"/>
                    <a:pt x="110" y="90"/>
                  </a:cubicBezTo>
                  <a:close/>
                  <a:moveTo>
                    <a:pt x="88" y="87"/>
                  </a:moveTo>
                  <a:cubicBezTo>
                    <a:pt x="88" y="106"/>
                    <a:pt x="88" y="124"/>
                    <a:pt x="85" y="140"/>
                  </a:cubicBezTo>
                  <a:cubicBezTo>
                    <a:pt x="81" y="165"/>
                    <a:pt x="66" y="173"/>
                    <a:pt x="55" y="173"/>
                  </a:cubicBezTo>
                  <a:cubicBezTo>
                    <a:pt x="45" y="173"/>
                    <a:pt x="29" y="166"/>
                    <a:pt x="25" y="141"/>
                  </a:cubicBezTo>
                  <a:cubicBezTo>
                    <a:pt x="22" y="126"/>
                    <a:pt x="22" y="102"/>
                    <a:pt x="22" y="87"/>
                  </a:cubicBezTo>
                  <a:cubicBezTo>
                    <a:pt x="22" y="70"/>
                    <a:pt x="22" y="53"/>
                    <a:pt x="24" y="39"/>
                  </a:cubicBezTo>
                  <a:cubicBezTo>
                    <a:pt x="29" y="8"/>
                    <a:pt x="48" y="5"/>
                    <a:pt x="55" y="5"/>
                  </a:cubicBezTo>
                  <a:cubicBezTo>
                    <a:pt x="63" y="5"/>
                    <a:pt x="81" y="10"/>
                    <a:pt x="85" y="36"/>
                  </a:cubicBezTo>
                  <a:cubicBezTo>
                    <a:pt x="88" y="50"/>
                    <a:pt x="88" y="70"/>
                    <a:pt x="88" y="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86"/>
            <p:cNvSpPr>
              <a:spLocks/>
            </p:cNvSpPr>
            <p:nvPr/>
          </p:nvSpPr>
          <p:spPr bwMode="auto">
            <a:xfrm>
              <a:off x="6746875" y="2214718"/>
              <a:ext cx="114300" cy="125413"/>
            </a:xfrm>
            <a:custGeom>
              <a:avLst/>
              <a:gdLst>
                <a:gd name="T0" fmla="*/ 164 w 164"/>
                <a:gd name="T1" fmla="*/ 26 h 181"/>
                <a:gd name="T2" fmla="*/ 148 w 164"/>
                <a:gd name="T3" fmla="*/ 0 h 181"/>
                <a:gd name="T4" fmla="*/ 129 w 164"/>
                <a:gd name="T5" fmla="*/ 18 h 181"/>
                <a:gd name="T6" fmla="*/ 134 w 164"/>
                <a:gd name="T7" fmla="*/ 29 h 181"/>
                <a:gd name="T8" fmla="*/ 145 w 164"/>
                <a:gd name="T9" fmla="*/ 61 h 181"/>
                <a:gd name="T10" fmla="*/ 80 w 164"/>
                <a:gd name="T11" fmla="*/ 172 h 181"/>
                <a:gd name="T12" fmla="*/ 54 w 164"/>
                <a:gd name="T13" fmla="*/ 139 h 181"/>
                <a:gd name="T14" fmla="*/ 77 w 164"/>
                <a:gd name="T15" fmla="*/ 52 h 181"/>
                <a:gd name="T16" fmla="*/ 82 w 164"/>
                <a:gd name="T17" fmla="*/ 32 h 181"/>
                <a:gd name="T18" fmla="*/ 51 w 164"/>
                <a:gd name="T19" fmla="*/ 0 h 181"/>
                <a:gd name="T20" fmla="*/ 0 w 164"/>
                <a:gd name="T21" fmla="*/ 62 h 181"/>
                <a:gd name="T22" fmla="*/ 6 w 164"/>
                <a:gd name="T23" fmla="*/ 66 h 181"/>
                <a:gd name="T24" fmla="*/ 13 w 164"/>
                <a:gd name="T25" fmla="*/ 59 h 181"/>
                <a:gd name="T26" fmla="*/ 51 w 164"/>
                <a:gd name="T27" fmla="*/ 9 h 181"/>
                <a:gd name="T28" fmla="*/ 59 w 164"/>
                <a:gd name="T29" fmla="*/ 20 h 181"/>
                <a:gd name="T30" fmla="*/ 50 w 164"/>
                <a:gd name="T31" fmla="*/ 56 h 181"/>
                <a:gd name="T32" fmla="*/ 29 w 164"/>
                <a:gd name="T33" fmla="*/ 133 h 181"/>
                <a:gd name="T34" fmla="*/ 79 w 164"/>
                <a:gd name="T35" fmla="*/ 181 h 181"/>
                <a:gd name="T36" fmla="*/ 164 w 164"/>
                <a:gd name="T37" fmla="*/ 2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4" h="181">
                  <a:moveTo>
                    <a:pt x="164" y="26"/>
                  </a:moveTo>
                  <a:cubicBezTo>
                    <a:pt x="164" y="12"/>
                    <a:pt x="159" y="0"/>
                    <a:pt x="148" y="0"/>
                  </a:cubicBezTo>
                  <a:cubicBezTo>
                    <a:pt x="139" y="0"/>
                    <a:pt x="129" y="9"/>
                    <a:pt x="129" y="18"/>
                  </a:cubicBezTo>
                  <a:cubicBezTo>
                    <a:pt x="129" y="24"/>
                    <a:pt x="131" y="26"/>
                    <a:pt x="134" y="29"/>
                  </a:cubicBezTo>
                  <a:cubicBezTo>
                    <a:pt x="143" y="40"/>
                    <a:pt x="145" y="52"/>
                    <a:pt x="145" y="61"/>
                  </a:cubicBezTo>
                  <a:cubicBezTo>
                    <a:pt x="145" y="72"/>
                    <a:pt x="126" y="172"/>
                    <a:pt x="80" y="172"/>
                  </a:cubicBezTo>
                  <a:cubicBezTo>
                    <a:pt x="58" y="172"/>
                    <a:pt x="54" y="152"/>
                    <a:pt x="54" y="139"/>
                  </a:cubicBezTo>
                  <a:cubicBezTo>
                    <a:pt x="54" y="116"/>
                    <a:pt x="67" y="81"/>
                    <a:pt x="77" y="52"/>
                  </a:cubicBezTo>
                  <a:cubicBezTo>
                    <a:pt x="79" y="46"/>
                    <a:pt x="82" y="40"/>
                    <a:pt x="82" y="32"/>
                  </a:cubicBezTo>
                  <a:cubicBezTo>
                    <a:pt x="82" y="12"/>
                    <a:pt x="69" y="0"/>
                    <a:pt x="51" y="0"/>
                  </a:cubicBezTo>
                  <a:cubicBezTo>
                    <a:pt x="14" y="0"/>
                    <a:pt x="0" y="59"/>
                    <a:pt x="0" y="62"/>
                  </a:cubicBezTo>
                  <a:cubicBezTo>
                    <a:pt x="0" y="66"/>
                    <a:pt x="4" y="66"/>
                    <a:pt x="6" y="66"/>
                  </a:cubicBezTo>
                  <a:cubicBezTo>
                    <a:pt x="11" y="66"/>
                    <a:pt x="12" y="65"/>
                    <a:pt x="13" y="59"/>
                  </a:cubicBezTo>
                  <a:cubicBezTo>
                    <a:pt x="17" y="47"/>
                    <a:pt x="27" y="9"/>
                    <a:pt x="51" y="9"/>
                  </a:cubicBezTo>
                  <a:cubicBezTo>
                    <a:pt x="55" y="9"/>
                    <a:pt x="59" y="10"/>
                    <a:pt x="59" y="20"/>
                  </a:cubicBezTo>
                  <a:cubicBezTo>
                    <a:pt x="59" y="30"/>
                    <a:pt x="55" y="41"/>
                    <a:pt x="50" y="56"/>
                  </a:cubicBezTo>
                  <a:cubicBezTo>
                    <a:pt x="37" y="90"/>
                    <a:pt x="29" y="114"/>
                    <a:pt x="29" y="133"/>
                  </a:cubicBezTo>
                  <a:cubicBezTo>
                    <a:pt x="29" y="170"/>
                    <a:pt x="55" y="181"/>
                    <a:pt x="79" y="181"/>
                  </a:cubicBezTo>
                  <a:cubicBezTo>
                    <a:pt x="146" y="181"/>
                    <a:pt x="164" y="37"/>
                    <a:pt x="164" y="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87"/>
            <p:cNvSpPr>
              <a:spLocks/>
            </p:cNvSpPr>
            <p:nvPr/>
          </p:nvSpPr>
          <p:spPr bwMode="auto">
            <a:xfrm>
              <a:off x="6867525" y="2273455"/>
              <a:ext cx="60325" cy="120650"/>
            </a:xfrm>
            <a:custGeom>
              <a:avLst/>
              <a:gdLst>
                <a:gd name="T0" fmla="*/ 86 w 86"/>
                <a:gd name="T1" fmla="*/ 173 h 173"/>
                <a:gd name="T2" fmla="*/ 86 w 86"/>
                <a:gd name="T3" fmla="*/ 165 h 173"/>
                <a:gd name="T4" fmla="*/ 78 w 86"/>
                <a:gd name="T5" fmla="*/ 165 h 173"/>
                <a:gd name="T6" fmla="*/ 54 w 86"/>
                <a:gd name="T7" fmla="*/ 152 h 173"/>
                <a:gd name="T8" fmla="*/ 54 w 86"/>
                <a:gd name="T9" fmla="*/ 6 h 173"/>
                <a:gd name="T10" fmla="*/ 48 w 86"/>
                <a:gd name="T11" fmla="*/ 0 h 173"/>
                <a:gd name="T12" fmla="*/ 0 w 86"/>
                <a:gd name="T13" fmla="*/ 16 h 173"/>
                <a:gd name="T14" fmla="*/ 0 w 86"/>
                <a:gd name="T15" fmla="*/ 24 h 173"/>
                <a:gd name="T16" fmla="*/ 35 w 86"/>
                <a:gd name="T17" fmla="*/ 18 h 173"/>
                <a:gd name="T18" fmla="*/ 35 w 86"/>
                <a:gd name="T19" fmla="*/ 152 h 173"/>
                <a:gd name="T20" fmla="*/ 10 w 86"/>
                <a:gd name="T21" fmla="*/ 165 h 173"/>
                <a:gd name="T22" fmla="*/ 2 w 86"/>
                <a:gd name="T23" fmla="*/ 165 h 173"/>
                <a:gd name="T24" fmla="*/ 2 w 86"/>
                <a:gd name="T25" fmla="*/ 173 h 173"/>
                <a:gd name="T26" fmla="*/ 44 w 86"/>
                <a:gd name="T27" fmla="*/ 172 h 173"/>
                <a:gd name="T28" fmla="*/ 86 w 86"/>
                <a:gd name="T2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173">
                  <a:moveTo>
                    <a:pt x="86" y="173"/>
                  </a:moveTo>
                  <a:lnTo>
                    <a:pt x="86" y="165"/>
                  </a:lnTo>
                  <a:lnTo>
                    <a:pt x="78" y="165"/>
                  </a:lnTo>
                  <a:cubicBezTo>
                    <a:pt x="55" y="165"/>
                    <a:pt x="54" y="162"/>
                    <a:pt x="54" y="152"/>
                  </a:cubicBezTo>
                  <a:lnTo>
                    <a:pt x="54" y="6"/>
                  </a:lnTo>
                  <a:cubicBezTo>
                    <a:pt x="54" y="0"/>
                    <a:pt x="54" y="0"/>
                    <a:pt x="48" y="0"/>
                  </a:cubicBezTo>
                  <a:cubicBezTo>
                    <a:pt x="32" y="16"/>
                    <a:pt x="9" y="16"/>
                    <a:pt x="0" y="16"/>
                  </a:cubicBezTo>
                  <a:lnTo>
                    <a:pt x="0" y="24"/>
                  </a:lnTo>
                  <a:cubicBezTo>
                    <a:pt x="6" y="24"/>
                    <a:pt x="21" y="24"/>
                    <a:pt x="35" y="18"/>
                  </a:cubicBezTo>
                  <a:lnTo>
                    <a:pt x="35" y="152"/>
                  </a:lnTo>
                  <a:cubicBezTo>
                    <a:pt x="35" y="162"/>
                    <a:pt x="34" y="165"/>
                    <a:pt x="10" y="165"/>
                  </a:cubicBezTo>
                  <a:lnTo>
                    <a:pt x="2" y="165"/>
                  </a:lnTo>
                  <a:lnTo>
                    <a:pt x="2" y="173"/>
                  </a:lnTo>
                  <a:cubicBezTo>
                    <a:pt x="11" y="172"/>
                    <a:pt x="34" y="172"/>
                    <a:pt x="44" y="172"/>
                  </a:cubicBezTo>
                  <a:cubicBezTo>
                    <a:pt x="55" y="172"/>
                    <a:pt x="77" y="172"/>
                    <a:pt x="86" y="1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88"/>
            <p:cNvSpPr>
              <a:spLocks/>
            </p:cNvSpPr>
            <p:nvPr/>
          </p:nvSpPr>
          <p:spPr bwMode="auto">
            <a:xfrm>
              <a:off x="7118350" y="2214718"/>
              <a:ext cx="115888" cy="125413"/>
            </a:xfrm>
            <a:custGeom>
              <a:avLst/>
              <a:gdLst>
                <a:gd name="T0" fmla="*/ 164 w 164"/>
                <a:gd name="T1" fmla="*/ 26 h 181"/>
                <a:gd name="T2" fmla="*/ 147 w 164"/>
                <a:gd name="T3" fmla="*/ 0 h 181"/>
                <a:gd name="T4" fmla="*/ 128 w 164"/>
                <a:gd name="T5" fmla="*/ 18 h 181"/>
                <a:gd name="T6" fmla="*/ 133 w 164"/>
                <a:gd name="T7" fmla="*/ 29 h 181"/>
                <a:gd name="T8" fmla="*/ 144 w 164"/>
                <a:gd name="T9" fmla="*/ 61 h 181"/>
                <a:gd name="T10" fmla="*/ 79 w 164"/>
                <a:gd name="T11" fmla="*/ 172 h 181"/>
                <a:gd name="T12" fmla="*/ 53 w 164"/>
                <a:gd name="T13" fmla="*/ 139 h 181"/>
                <a:gd name="T14" fmla="*/ 77 w 164"/>
                <a:gd name="T15" fmla="*/ 52 h 181"/>
                <a:gd name="T16" fmla="*/ 81 w 164"/>
                <a:gd name="T17" fmla="*/ 32 h 181"/>
                <a:gd name="T18" fmla="*/ 51 w 164"/>
                <a:gd name="T19" fmla="*/ 0 h 181"/>
                <a:gd name="T20" fmla="*/ 0 w 164"/>
                <a:gd name="T21" fmla="*/ 62 h 181"/>
                <a:gd name="T22" fmla="*/ 6 w 164"/>
                <a:gd name="T23" fmla="*/ 66 h 181"/>
                <a:gd name="T24" fmla="*/ 13 w 164"/>
                <a:gd name="T25" fmla="*/ 59 h 181"/>
                <a:gd name="T26" fmla="*/ 50 w 164"/>
                <a:gd name="T27" fmla="*/ 9 h 181"/>
                <a:gd name="T28" fmla="*/ 59 w 164"/>
                <a:gd name="T29" fmla="*/ 20 h 181"/>
                <a:gd name="T30" fmla="*/ 49 w 164"/>
                <a:gd name="T31" fmla="*/ 56 h 181"/>
                <a:gd name="T32" fmla="*/ 29 w 164"/>
                <a:gd name="T33" fmla="*/ 133 h 181"/>
                <a:gd name="T34" fmla="*/ 78 w 164"/>
                <a:gd name="T35" fmla="*/ 181 h 181"/>
                <a:gd name="T36" fmla="*/ 164 w 164"/>
                <a:gd name="T37" fmla="*/ 2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4" h="181">
                  <a:moveTo>
                    <a:pt x="164" y="26"/>
                  </a:moveTo>
                  <a:cubicBezTo>
                    <a:pt x="164" y="12"/>
                    <a:pt x="159" y="0"/>
                    <a:pt x="147" y="0"/>
                  </a:cubicBezTo>
                  <a:cubicBezTo>
                    <a:pt x="138" y="0"/>
                    <a:pt x="128" y="9"/>
                    <a:pt x="128" y="18"/>
                  </a:cubicBezTo>
                  <a:cubicBezTo>
                    <a:pt x="128" y="24"/>
                    <a:pt x="131" y="26"/>
                    <a:pt x="133" y="29"/>
                  </a:cubicBezTo>
                  <a:cubicBezTo>
                    <a:pt x="143" y="40"/>
                    <a:pt x="144" y="52"/>
                    <a:pt x="144" y="61"/>
                  </a:cubicBezTo>
                  <a:cubicBezTo>
                    <a:pt x="144" y="72"/>
                    <a:pt x="125" y="172"/>
                    <a:pt x="79" y="172"/>
                  </a:cubicBezTo>
                  <a:cubicBezTo>
                    <a:pt x="58" y="172"/>
                    <a:pt x="53" y="152"/>
                    <a:pt x="53" y="139"/>
                  </a:cubicBezTo>
                  <a:cubicBezTo>
                    <a:pt x="53" y="116"/>
                    <a:pt x="66" y="81"/>
                    <a:pt x="77" y="52"/>
                  </a:cubicBezTo>
                  <a:cubicBezTo>
                    <a:pt x="79" y="46"/>
                    <a:pt x="81" y="40"/>
                    <a:pt x="81" y="32"/>
                  </a:cubicBezTo>
                  <a:cubicBezTo>
                    <a:pt x="81" y="12"/>
                    <a:pt x="68" y="0"/>
                    <a:pt x="51" y="0"/>
                  </a:cubicBezTo>
                  <a:cubicBezTo>
                    <a:pt x="14" y="0"/>
                    <a:pt x="0" y="59"/>
                    <a:pt x="0" y="62"/>
                  </a:cubicBezTo>
                  <a:cubicBezTo>
                    <a:pt x="0" y="66"/>
                    <a:pt x="4" y="66"/>
                    <a:pt x="6" y="66"/>
                  </a:cubicBezTo>
                  <a:cubicBezTo>
                    <a:pt x="11" y="66"/>
                    <a:pt x="11" y="65"/>
                    <a:pt x="13" y="59"/>
                  </a:cubicBezTo>
                  <a:cubicBezTo>
                    <a:pt x="16" y="47"/>
                    <a:pt x="27" y="9"/>
                    <a:pt x="50" y="9"/>
                  </a:cubicBezTo>
                  <a:cubicBezTo>
                    <a:pt x="54" y="9"/>
                    <a:pt x="59" y="10"/>
                    <a:pt x="59" y="20"/>
                  </a:cubicBezTo>
                  <a:cubicBezTo>
                    <a:pt x="59" y="30"/>
                    <a:pt x="55" y="41"/>
                    <a:pt x="49" y="56"/>
                  </a:cubicBezTo>
                  <a:cubicBezTo>
                    <a:pt x="37" y="90"/>
                    <a:pt x="29" y="114"/>
                    <a:pt x="29" y="133"/>
                  </a:cubicBezTo>
                  <a:cubicBezTo>
                    <a:pt x="29" y="170"/>
                    <a:pt x="54" y="181"/>
                    <a:pt x="78" y="181"/>
                  </a:cubicBezTo>
                  <a:cubicBezTo>
                    <a:pt x="145" y="181"/>
                    <a:pt x="164" y="37"/>
                    <a:pt x="164" y="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89"/>
            <p:cNvSpPr>
              <a:spLocks/>
            </p:cNvSpPr>
            <p:nvPr/>
          </p:nvSpPr>
          <p:spPr bwMode="auto">
            <a:xfrm>
              <a:off x="7234238" y="2273455"/>
              <a:ext cx="71438" cy="120650"/>
            </a:xfrm>
            <a:custGeom>
              <a:avLst/>
              <a:gdLst>
                <a:gd name="T0" fmla="*/ 103 w 103"/>
                <a:gd name="T1" fmla="*/ 128 h 173"/>
                <a:gd name="T2" fmla="*/ 97 w 103"/>
                <a:gd name="T3" fmla="*/ 128 h 173"/>
                <a:gd name="T4" fmla="*/ 91 w 103"/>
                <a:gd name="T5" fmla="*/ 151 h 173"/>
                <a:gd name="T6" fmla="*/ 67 w 103"/>
                <a:gd name="T7" fmla="*/ 153 h 173"/>
                <a:gd name="T8" fmla="*/ 20 w 103"/>
                <a:gd name="T9" fmla="*/ 153 h 173"/>
                <a:gd name="T10" fmla="*/ 47 w 103"/>
                <a:gd name="T11" fmla="*/ 126 h 173"/>
                <a:gd name="T12" fmla="*/ 103 w 103"/>
                <a:gd name="T13" fmla="*/ 50 h 173"/>
                <a:gd name="T14" fmla="*/ 48 w 103"/>
                <a:gd name="T15" fmla="*/ 0 h 173"/>
                <a:gd name="T16" fmla="*/ 0 w 103"/>
                <a:gd name="T17" fmla="*/ 47 h 173"/>
                <a:gd name="T18" fmla="*/ 13 w 103"/>
                <a:gd name="T19" fmla="*/ 61 h 173"/>
                <a:gd name="T20" fmla="*/ 27 w 103"/>
                <a:gd name="T21" fmla="*/ 48 h 173"/>
                <a:gd name="T22" fmla="*/ 13 w 103"/>
                <a:gd name="T23" fmla="*/ 34 h 173"/>
                <a:gd name="T24" fmla="*/ 10 w 103"/>
                <a:gd name="T25" fmla="*/ 34 h 173"/>
                <a:gd name="T26" fmla="*/ 45 w 103"/>
                <a:gd name="T27" fmla="*/ 8 h 173"/>
                <a:gd name="T28" fmla="*/ 80 w 103"/>
                <a:gd name="T29" fmla="*/ 50 h 173"/>
                <a:gd name="T30" fmla="*/ 52 w 103"/>
                <a:gd name="T31" fmla="*/ 108 h 173"/>
                <a:gd name="T32" fmla="*/ 3 w 103"/>
                <a:gd name="T33" fmla="*/ 163 h 173"/>
                <a:gd name="T34" fmla="*/ 0 w 103"/>
                <a:gd name="T35" fmla="*/ 173 h 173"/>
                <a:gd name="T36" fmla="*/ 96 w 103"/>
                <a:gd name="T37" fmla="*/ 173 h 173"/>
                <a:gd name="T38" fmla="*/ 103 w 103"/>
                <a:gd name="T39" fmla="*/ 12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3" h="173">
                  <a:moveTo>
                    <a:pt x="103" y="128"/>
                  </a:moveTo>
                  <a:lnTo>
                    <a:pt x="97" y="128"/>
                  </a:lnTo>
                  <a:cubicBezTo>
                    <a:pt x="96" y="135"/>
                    <a:pt x="94" y="147"/>
                    <a:pt x="91" y="151"/>
                  </a:cubicBezTo>
                  <a:cubicBezTo>
                    <a:pt x="89" y="153"/>
                    <a:pt x="72" y="153"/>
                    <a:pt x="67" y="153"/>
                  </a:cubicBezTo>
                  <a:lnTo>
                    <a:pt x="20" y="153"/>
                  </a:lnTo>
                  <a:lnTo>
                    <a:pt x="47" y="126"/>
                  </a:lnTo>
                  <a:cubicBezTo>
                    <a:pt x="88" y="90"/>
                    <a:pt x="103" y="76"/>
                    <a:pt x="103" y="50"/>
                  </a:cubicBezTo>
                  <a:cubicBezTo>
                    <a:pt x="103" y="21"/>
                    <a:pt x="80" y="0"/>
                    <a:pt x="48" y="0"/>
                  </a:cubicBezTo>
                  <a:cubicBezTo>
                    <a:pt x="19" y="0"/>
                    <a:pt x="0" y="24"/>
                    <a:pt x="0" y="47"/>
                  </a:cubicBezTo>
                  <a:cubicBezTo>
                    <a:pt x="0" y="61"/>
                    <a:pt x="13" y="61"/>
                    <a:pt x="13" y="61"/>
                  </a:cubicBezTo>
                  <a:cubicBezTo>
                    <a:pt x="18" y="61"/>
                    <a:pt x="27" y="58"/>
                    <a:pt x="27" y="48"/>
                  </a:cubicBezTo>
                  <a:cubicBezTo>
                    <a:pt x="27" y="41"/>
                    <a:pt x="22" y="34"/>
                    <a:pt x="13" y="34"/>
                  </a:cubicBezTo>
                  <a:cubicBezTo>
                    <a:pt x="11" y="34"/>
                    <a:pt x="11" y="34"/>
                    <a:pt x="10" y="34"/>
                  </a:cubicBezTo>
                  <a:cubicBezTo>
                    <a:pt x="16" y="17"/>
                    <a:pt x="30" y="8"/>
                    <a:pt x="45" y="8"/>
                  </a:cubicBezTo>
                  <a:cubicBezTo>
                    <a:pt x="69" y="8"/>
                    <a:pt x="80" y="29"/>
                    <a:pt x="80" y="50"/>
                  </a:cubicBezTo>
                  <a:cubicBezTo>
                    <a:pt x="80" y="71"/>
                    <a:pt x="67" y="92"/>
                    <a:pt x="52" y="108"/>
                  </a:cubicBezTo>
                  <a:lnTo>
                    <a:pt x="3" y="163"/>
                  </a:lnTo>
                  <a:cubicBezTo>
                    <a:pt x="0" y="166"/>
                    <a:pt x="0" y="167"/>
                    <a:pt x="0" y="173"/>
                  </a:cubicBezTo>
                  <a:lnTo>
                    <a:pt x="96" y="173"/>
                  </a:lnTo>
                  <a:lnTo>
                    <a:pt x="103" y="1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90"/>
            <p:cNvSpPr>
              <a:spLocks/>
            </p:cNvSpPr>
            <p:nvPr/>
          </p:nvSpPr>
          <p:spPr bwMode="auto">
            <a:xfrm>
              <a:off x="7491413" y="2214718"/>
              <a:ext cx="114300" cy="125413"/>
            </a:xfrm>
            <a:custGeom>
              <a:avLst/>
              <a:gdLst>
                <a:gd name="T0" fmla="*/ 164 w 164"/>
                <a:gd name="T1" fmla="*/ 26 h 181"/>
                <a:gd name="T2" fmla="*/ 147 w 164"/>
                <a:gd name="T3" fmla="*/ 0 h 181"/>
                <a:gd name="T4" fmla="*/ 128 w 164"/>
                <a:gd name="T5" fmla="*/ 18 h 181"/>
                <a:gd name="T6" fmla="*/ 133 w 164"/>
                <a:gd name="T7" fmla="*/ 29 h 181"/>
                <a:gd name="T8" fmla="*/ 144 w 164"/>
                <a:gd name="T9" fmla="*/ 61 h 181"/>
                <a:gd name="T10" fmla="*/ 79 w 164"/>
                <a:gd name="T11" fmla="*/ 172 h 181"/>
                <a:gd name="T12" fmla="*/ 53 w 164"/>
                <a:gd name="T13" fmla="*/ 139 h 181"/>
                <a:gd name="T14" fmla="*/ 77 w 164"/>
                <a:gd name="T15" fmla="*/ 52 h 181"/>
                <a:gd name="T16" fmla="*/ 81 w 164"/>
                <a:gd name="T17" fmla="*/ 32 h 181"/>
                <a:gd name="T18" fmla="*/ 51 w 164"/>
                <a:gd name="T19" fmla="*/ 0 h 181"/>
                <a:gd name="T20" fmla="*/ 0 w 164"/>
                <a:gd name="T21" fmla="*/ 62 h 181"/>
                <a:gd name="T22" fmla="*/ 6 w 164"/>
                <a:gd name="T23" fmla="*/ 66 h 181"/>
                <a:gd name="T24" fmla="*/ 13 w 164"/>
                <a:gd name="T25" fmla="*/ 59 h 181"/>
                <a:gd name="T26" fmla="*/ 50 w 164"/>
                <a:gd name="T27" fmla="*/ 9 h 181"/>
                <a:gd name="T28" fmla="*/ 59 w 164"/>
                <a:gd name="T29" fmla="*/ 20 h 181"/>
                <a:gd name="T30" fmla="*/ 49 w 164"/>
                <a:gd name="T31" fmla="*/ 56 h 181"/>
                <a:gd name="T32" fmla="*/ 29 w 164"/>
                <a:gd name="T33" fmla="*/ 133 h 181"/>
                <a:gd name="T34" fmla="*/ 78 w 164"/>
                <a:gd name="T35" fmla="*/ 181 h 181"/>
                <a:gd name="T36" fmla="*/ 164 w 164"/>
                <a:gd name="T37" fmla="*/ 2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4" h="181">
                  <a:moveTo>
                    <a:pt x="164" y="26"/>
                  </a:moveTo>
                  <a:cubicBezTo>
                    <a:pt x="164" y="12"/>
                    <a:pt x="159" y="0"/>
                    <a:pt x="147" y="0"/>
                  </a:cubicBezTo>
                  <a:cubicBezTo>
                    <a:pt x="138" y="0"/>
                    <a:pt x="128" y="9"/>
                    <a:pt x="128" y="18"/>
                  </a:cubicBezTo>
                  <a:cubicBezTo>
                    <a:pt x="128" y="24"/>
                    <a:pt x="131" y="26"/>
                    <a:pt x="133" y="29"/>
                  </a:cubicBezTo>
                  <a:cubicBezTo>
                    <a:pt x="143" y="40"/>
                    <a:pt x="144" y="52"/>
                    <a:pt x="144" y="61"/>
                  </a:cubicBezTo>
                  <a:cubicBezTo>
                    <a:pt x="144" y="72"/>
                    <a:pt x="125" y="172"/>
                    <a:pt x="79" y="172"/>
                  </a:cubicBezTo>
                  <a:cubicBezTo>
                    <a:pt x="58" y="172"/>
                    <a:pt x="53" y="152"/>
                    <a:pt x="53" y="139"/>
                  </a:cubicBezTo>
                  <a:cubicBezTo>
                    <a:pt x="53" y="116"/>
                    <a:pt x="66" y="81"/>
                    <a:pt x="77" y="52"/>
                  </a:cubicBezTo>
                  <a:cubicBezTo>
                    <a:pt x="79" y="46"/>
                    <a:pt x="81" y="40"/>
                    <a:pt x="81" y="32"/>
                  </a:cubicBezTo>
                  <a:cubicBezTo>
                    <a:pt x="81" y="12"/>
                    <a:pt x="68" y="0"/>
                    <a:pt x="51" y="0"/>
                  </a:cubicBezTo>
                  <a:cubicBezTo>
                    <a:pt x="14" y="0"/>
                    <a:pt x="0" y="59"/>
                    <a:pt x="0" y="62"/>
                  </a:cubicBezTo>
                  <a:cubicBezTo>
                    <a:pt x="0" y="66"/>
                    <a:pt x="4" y="66"/>
                    <a:pt x="6" y="66"/>
                  </a:cubicBezTo>
                  <a:cubicBezTo>
                    <a:pt x="11" y="66"/>
                    <a:pt x="11" y="65"/>
                    <a:pt x="13" y="59"/>
                  </a:cubicBezTo>
                  <a:cubicBezTo>
                    <a:pt x="16" y="47"/>
                    <a:pt x="27" y="9"/>
                    <a:pt x="50" y="9"/>
                  </a:cubicBezTo>
                  <a:cubicBezTo>
                    <a:pt x="55" y="9"/>
                    <a:pt x="59" y="10"/>
                    <a:pt x="59" y="20"/>
                  </a:cubicBezTo>
                  <a:cubicBezTo>
                    <a:pt x="59" y="30"/>
                    <a:pt x="55" y="41"/>
                    <a:pt x="49" y="56"/>
                  </a:cubicBezTo>
                  <a:cubicBezTo>
                    <a:pt x="37" y="90"/>
                    <a:pt x="29" y="114"/>
                    <a:pt x="29" y="133"/>
                  </a:cubicBezTo>
                  <a:cubicBezTo>
                    <a:pt x="29" y="170"/>
                    <a:pt x="55" y="181"/>
                    <a:pt x="78" y="181"/>
                  </a:cubicBezTo>
                  <a:cubicBezTo>
                    <a:pt x="145" y="181"/>
                    <a:pt x="164" y="37"/>
                    <a:pt x="164" y="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91"/>
            <p:cNvSpPr>
              <a:spLocks/>
            </p:cNvSpPr>
            <p:nvPr/>
          </p:nvSpPr>
          <p:spPr bwMode="auto">
            <a:xfrm>
              <a:off x="7604125" y="2273455"/>
              <a:ext cx="74613" cy="123825"/>
            </a:xfrm>
            <a:custGeom>
              <a:avLst/>
              <a:gdLst>
                <a:gd name="T0" fmla="*/ 108 w 108"/>
                <a:gd name="T1" fmla="*/ 128 h 179"/>
                <a:gd name="T2" fmla="*/ 64 w 108"/>
                <a:gd name="T3" fmla="*/ 81 h 179"/>
                <a:gd name="T4" fmla="*/ 101 w 108"/>
                <a:gd name="T5" fmla="*/ 36 h 179"/>
                <a:gd name="T6" fmla="*/ 53 w 108"/>
                <a:gd name="T7" fmla="*/ 0 h 179"/>
                <a:gd name="T8" fmla="*/ 7 w 108"/>
                <a:gd name="T9" fmla="*/ 35 h 179"/>
                <a:gd name="T10" fmla="*/ 20 w 108"/>
                <a:gd name="T11" fmla="*/ 49 h 179"/>
                <a:gd name="T12" fmla="*/ 33 w 108"/>
                <a:gd name="T13" fmla="*/ 35 h 179"/>
                <a:gd name="T14" fmla="*/ 17 w 108"/>
                <a:gd name="T15" fmla="*/ 22 h 179"/>
                <a:gd name="T16" fmla="*/ 52 w 108"/>
                <a:gd name="T17" fmla="*/ 6 h 179"/>
                <a:gd name="T18" fmla="*/ 77 w 108"/>
                <a:gd name="T19" fmla="*/ 35 h 179"/>
                <a:gd name="T20" fmla="*/ 70 w 108"/>
                <a:gd name="T21" fmla="*/ 65 h 179"/>
                <a:gd name="T22" fmla="*/ 46 w 108"/>
                <a:gd name="T23" fmla="*/ 79 h 179"/>
                <a:gd name="T24" fmla="*/ 36 w 108"/>
                <a:gd name="T25" fmla="*/ 79 h 179"/>
                <a:gd name="T26" fmla="*/ 32 w 108"/>
                <a:gd name="T27" fmla="*/ 82 h 179"/>
                <a:gd name="T28" fmla="*/ 39 w 108"/>
                <a:gd name="T29" fmla="*/ 85 h 179"/>
                <a:gd name="T30" fmla="*/ 50 w 108"/>
                <a:gd name="T31" fmla="*/ 85 h 179"/>
                <a:gd name="T32" fmla="*/ 81 w 108"/>
                <a:gd name="T33" fmla="*/ 128 h 179"/>
                <a:gd name="T34" fmla="*/ 52 w 108"/>
                <a:gd name="T35" fmla="*/ 171 h 179"/>
                <a:gd name="T36" fmla="*/ 12 w 108"/>
                <a:gd name="T37" fmla="*/ 152 h 179"/>
                <a:gd name="T38" fmla="*/ 29 w 108"/>
                <a:gd name="T39" fmla="*/ 137 h 179"/>
                <a:gd name="T40" fmla="*/ 15 w 108"/>
                <a:gd name="T41" fmla="*/ 123 h 179"/>
                <a:gd name="T42" fmla="*/ 0 w 108"/>
                <a:gd name="T43" fmla="*/ 138 h 179"/>
                <a:gd name="T44" fmla="*/ 52 w 108"/>
                <a:gd name="T45" fmla="*/ 179 h 179"/>
                <a:gd name="T46" fmla="*/ 108 w 108"/>
                <a:gd name="T47" fmla="*/ 12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8" h="179">
                  <a:moveTo>
                    <a:pt x="108" y="128"/>
                  </a:moveTo>
                  <a:cubicBezTo>
                    <a:pt x="108" y="107"/>
                    <a:pt x="91" y="87"/>
                    <a:pt x="64" y="81"/>
                  </a:cubicBezTo>
                  <a:cubicBezTo>
                    <a:pt x="86" y="74"/>
                    <a:pt x="101" y="56"/>
                    <a:pt x="101" y="36"/>
                  </a:cubicBezTo>
                  <a:cubicBezTo>
                    <a:pt x="101" y="14"/>
                    <a:pt x="78" y="0"/>
                    <a:pt x="53" y="0"/>
                  </a:cubicBezTo>
                  <a:cubicBezTo>
                    <a:pt x="27" y="0"/>
                    <a:pt x="7" y="15"/>
                    <a:pt x="7" y="35"/>
                  </a:cubicBezTo>
                  <a:cubicBezTo>
                    <a:pt x="7" y="44"/>
                    <a:pt x="13" y="49"/>
                    <a:pt x="20" y="49"/>
                  </a:cubicBezTo>
                  <a:cubicBezTo>
                    <a:pt x="28" y="49"/>
                    <a:pt x="33" y="43"/>
                    <a:pt x="33" y="35"/>
                  </a:cubicBezTo>
                  <a:cubicBezTo>
                    <a:pt x="33" y="22"/>
                    <a:pt x="21" y="22"/>
                    <a:pt x="17" y="22"/>
                  </a:cubicBezTo>
                  <a:cubicBezTo>
                    <a:pt x="25" y="10"/>
                    <a:pt x="43" y="6"/>
                    <a:pt x="52" y="6"/>
                  </a:cubicBezTo>
                  <a:cubicBezTo>
                    <a:pt x="63" y="6"/>
                    <a:pt x="77" y="12"/>
                    <a:pt x="77" y="35"/>
                  </a:cubicBezTo>
                  <a:cubicBezTo>
                    <a:pt x="77" y="38"/>
                    <a:pt x="76" y="54"/>
                    <a:pt x="70" y="65"/>
                  </a:cubicBezTo>
                  <a:cubicBezTo>
                    <a:pt x="62" y="77"/>
                    <a:pt x="53" y="78"/>
                    <a:pt x="46" y="79"/>
                  </a:cubicBezTo>
                  <a:cubicBezTo>
                    <a:pt x="44" y="79"/>
                    <a:pt x="38" y="79"/>
                    <a:pt x="36" y="79"/>
                  </a:cubicBezTo>
                  <a:cubicBezTo>
                    <a:pt x="34" y="80"/>
                    <a:pt x="32" y="80"/>
                    <a:pt x="32" y="82"/>
                  </a:cubicBezTo>
                  <a:cubicBezTo>
                    <a:pt x="32" y="85"/>
                    <a:pt x="34" y="85"/>
                    <a:pt x="39" y="85"/>
                  </a:cubicBezTo>
                  <a:lnTo>
                    <a:pt x="50" y="85"/>
                  </a:lnTo>
                  <a:cubicBezTo>
                    <a:pt x="71" y="85"/>
                    <a:pt x="81" y="103"/>
                    <a:pt x="81" y="128"/>
                  </a:cubicBezTo>
                  <a:cubicBezTo>
                    <a:pt x="81" y="164"/>
                    <a:pt x="63" y="171"/>
                    <a:pt x="52" y="171"/>
                  </a:cubicBezTo>
                  <a:cubicBezTo>
                    <a:pt x="41" y="171"/>
                    <a:pt x="21" y="167"/>
                    <a:pt x="12" y="152"/>
                  </a:cubicBezTo>
                  <a:cubicBezTo>
                    <a:pt x="21" y="153"/>
                    <a:pt x="29" y="147"/>
                    <a:pt x="29" y="137"/>
                  </a:cubicBezTo>
                  <a:cubicBezTo>
                    <a:pt x="29" y="128"/>
                    <a:pt x="22" y="123"/>
                    <a:pt x="15" y="123"/>
                  </a:cubicBezTo>
                  <a:cubicBezTo>
                    <a:pt x="8" y="123"/>
                    <a:pt x="0" y="126"/>
                    <a:pt x="0" y="138"/>
                  </a:cubicBezTo>
                  <a:cubicBezTo>
                    <a:pt x="0" y="161"/>
                    <a:pt x="24" y="179"/>
                    <a:pt x="52" y="179"/>
                  </a:cubicBezTo>
                  <a:cubicBezTo>
                    <a:pt x="84" y="179"/>
                    <a:pt x="108" y="155"/>
                    <a:pt x="108" y="1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92"/>
            <p:cNvSpPr>
              <a:spLocks/>
            </p:cNvSpPr>
            <p:nvPr/>
          </p:nvSpPr>
          <p:spPr bwMode="auto">
            <a:xfrm>
              <a:off x="7862888" y="2214718"/>
              <a:ext cx="114300" cy="125413"/>
            </a:xfrm>
            <a:custGeom>
              <a:avLst/>
              <a:gdLst>
                <a:gd name="T0" fmla="*/ 164 w 164"/>
                <a:gd name="T1" fmla="*/ 26 h 181"/>
                <a:gd name="T2" fmla="*/ 148 w 164"/>
                <a:gd name="T3" fmla="*/ 0 h 181"/>
                <a:gd name="T4" fmla="*/ 129 w 164"/>
                <a:gd name="T5" fmla="*/ 18 h 181"/>
                <a:gd name="T6" fmla="*/ 134 w 164"/>
                <a:gd name="T7" fmla="*/ 29 h 181"/>
                <a:gd name="T8" fmla="*/ 145 w 164"/>
                <a:gd name="T9" fmla="*/ 61 h 181"/>
                <a:gd name="T10" fmla="*/ 80 w 164"/>
                <a:gd name="T11" fmla="*/ 172 h 181"/>
                <a:gd name="T12" fmla="*/ 54 w 164"/>
                <a:gd name="T13" fmla="*/ 139 h 181"/>
                <a:gd name="T14" fmla="*/ 77 w 164"/>
                <a:gd name="T15" fmla="*/ 52 h 181"/>
                <a:gd name="T16" fmla="*/ 82 w 164"/>
                <a:gd name="T17" fmla="*/ 32 h 181"/>
                <a:gd name="T18" fmla="*/ 51 w 164"/>
                <a:gd name="T19" fmla="*/ 0 h 181"/>
                <a:gd name="T20" fmla="*/ 0 w 164"/>
                <a:gd name="T21" fmla="*/ 62 h 181"/>
                <a:gd name="T22" fmla="*/ 6 w 164"/>
                <a:gd name="T23" fmla="*/ 66 h 181"/>
                <a:gd name="T24" fmla="*/ 13 w 164"/>
                <a:gd name="T25" fmla="*/ 59 h 181"/>
                <a:gd name="T26" fmla="*/ 51 w 164"/>
                <a:gd name="T27" fmla="*/ 9 h 181"/>
                <a:gd name="T28" fmla="*/ 59 w 164"/>
                <a:gd name="T29" fmla="*/ 20 h 181"/>
                <a:gd name="T30" fmla="*/ 50 w 164"/>
                <a:gd name="T31" fmla="*/ 56 h 181"/>
                <a:gd name="T32" fmla="*/ 29 w 164"/>
                <a:gd name="T33" fmla="*/ 133 h 181"/>
                <a:gd name="T34" fmla="*/ 79 w 164"/>
                <a:gd name="T35" fmla="*/ 181 h 181"/>
                <a:gd name="T36" fmla="*/ 164 w 164"/>
                <a:gd name="T37" fmla="*/ 2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4" h="181">
                  <a:moveTo>
                    <a:pt x="164" y="26"/>
                  </a:moveTo>
                  <a:cubicBezTo>
                    <a:pt x="164" y="12"/>
                    <a:pt x="159" y="0"/>
                    <a:pt x="148" y="0"/>
                  </a:cubicBezTo>
                  <a:cubicBezTo>
                    <a:pt x="139" y="0"/>
                    <a:pt x="129" y="9"/>
                    <a:pt x="129" y="18"/>
                  </a:cubicBezTo>
                  <a:cubicBezTo>
                    <a:pt x="129" y="24"/>
                    <a:pt x="131" y="26"/>
                    <a:pt x="134" y="29"/>
                  </a:cubicBezTo>
                  <a:cubicBezTo>
                    <a:pt x="143" y="40"/>
                    <a:pt x="145" y="52"/>
                    <a:pt x="145" y="61"/>
                  </a:cubicBezTo>
                  <a:cubicBezTo>
                    <a:pt x="145" y="72"/>
                    <a:pt x="126" y="172"/>
                    <a:pt x="80" y="172"/>
                  </a:cubicBezTo>
                  <a:cubicBezTo>
                    <a:pt x="58" y="172"/>
                    <a:pt x="54" y="152"/>
                    <a:pt x="54" y="139"/>
                  </a:cubicBezTo>
                  <a:cubicBezTo>
                    <a:pt x="54" y="116"/>
                    <a:pt x="67" y="81"/>
                    <a:pt x="77" y="52"/>
                  </a:cubicBezTo>
                  <a:cubicBezTo>
                    <a:pt x="79" y="46"/>
                    <a:pt x="82" y="40"/>
                    <a:pt x="82" y="32"/>
                  </a:cubicBezTo>
                  <a:cubicBezTo>
                    <a:pt x="82" y="12"/>
                    <a:pt x="69" y="0"/>
                    <a:pt x="51" y="0"/>
                  </a:cubicBezTo>
                  <a:cubicBezTo>
                    <a:pt x="14" y="0"/>
                    <a:pt x="0" y="59"/>
                    <a:pt x="0" y="62"/>
                  </a:cubicBezTo>
                  <a:cubicBezTo>
                    <a:pt x="0" y="66"/>
                    <a:pt x="4" y="66"/>
                    <a:pt x="6" y="66"/>
                  </a:cubicBezTo>
                  <a:cubicBezTo>
                    <a:pt x="11" y="66"/>
                    <a:pt x="12" y="65"/>
                    <a:pt x="13" y="59"/>
                  </a:cubicBezTo>
                  <a:cubicBezTo>
                    <a:pt x="17" y="47"/>
                    <a:pt x="27" y="9"/>
                    <a:pt x="51" y="9"/>
                  </a:cubicBezTo>
                  <a:cubicBezTo>
                    <a:pt x="55" y="9"/>
                    <a:pt x="59" y="10"/>
                    <a:pt x="59" y="20"/>
                  </a:cubicBezTo>
                  <a:cubicBezTo>
                    <a:pt x="59" y="30"/>
                    <a:pt x="55" y="41"/>
                    <a:pt x="50" y="56"/>
                  </a:cubicBezTo>
                  <a:cubicBezTo>
                    <a:pt x="37" y="90"/>
                    <a:pt x="29" y="114"/>
                    <a:pt x="29" y="133"/>
                  </a:cubicBezTo>
                  <a:cubicBezTo>
                    <a:pt x="29" y="170"/>
                    <a:pt x="55" y="181"/>
                    <a:pt x="79" y="181"/>
                  </a:cubicBezTo>
                  <a:cubicBezTo>
                    <a:pt x="146" y="181"/>
                    <a:pt x="164" y="37"/>
                    <a:pt x="164" y="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93"/>
            <p:cNvSpPr>
              <a:spLocks noEditPoints="1"/>
            </p:cNvSpPr>
            <p:nvPr/>
          </p:nvSpPr>
          <p:spPr bwMode="auto">
            <a:xfrm>
              <a:off x="7974013" y="2270280"/>
              <a:ext cx="79375" cy="123825"/>
            </a:xfrm>
            <a:custGeom>
              <a:avLst/>
              <a:gdLst>
                <a:gd name="T0" fmla="*/ 115 w 115"/>
                <a:gd name="T1" fmla="*/ 133 h 176"/>
                <a:gd name="T2" fmla="*/ 115 w 115"/>
                <a:gd name="T3" fmla="*/ 125 h 176"/>
                <a:gd name="T4" fmla="*/ 89 w 115"/>
                <a:gd name="T5" fmla="*/ 125 h 176"/>
                <a:gd name="T6" fmla="*/ 89 w 115"/>
                <a:gd name="T7" fmla="*/ 7 h 176"/>
                <a:gd name="T8" fmla="*/ 85 w 115"/>
                <a:gd name="T9" fmla="*/ 0 h 176"/>
                <a:gd name="T10" fmla="*/ 79 w 115"/>
                <a:gd name="T11" fmla="*/ 3 h 176"/>
                <a:gd name="T12" fmla="*/ 0 w 115"/>
                <a:gd name="T13" fmla="*/ 125 h 176"/>
                <a:gd name="T14" fmla="*/ 0 w 115"/>
                <a:gd name="T15" fmla="*/ 133 h 176"/>
                <a:gd name="T16" fmla="*/ 69 w 115"/>
                <a:gd name="T17" fmla="*/ 133 h 176"/>
                <a:gd name="T18" fmla="*/ 69 w 115"/>
                <a:gd name="T19" fmla="*/ 156 h 176"/>
                <a:gd name="T20" fmla="*/ 49 w 115"/>
                <a:gd name="T21" fmla="*/ 168 h 176"/>
                <a:gd name="T22" fmla="*/ 44 w 115"/>
                <a:gd name="T23" fmla="*/ 168 h 176"/>
                <a:gd name="T24" fmla="*/ 44 w 115"/>
                <a:gd name="T25" fmla="*/ 176 h 176"/>
                <a:gd name="T26" fmla="*/ 79 w 115"/>
                <a:gd name="T27" fmla="*/ 175 h 176"/>
                <a:gd name="T28" fmla="*/ 114 w 115"/>
                <a:gd name="T29" fmla="*/ 176 h 176"/>
                <a:gd name="T30" fmla="*/ 114 w 115"/>
                <a:gd name="T31" fmla="*/ 168 h 176"/>
                <a:gd name="T32" fmla="*/ 109 w 115"/>
                <a:gd name="T33" fmla="*/ 168 h 176"/>
                <a:gd name="T34" fmla="*/ 89 w 115"/>
                <a:gd name="T35" fmla="*/ 156 h 176"/>
                <a:gd name="T36" fmla="*/ 89 w 115"/>
                <a:gd name="T37" fmla="*/ 133 h 176"/>
                <a:gd name="T38" fmla="*/ 115 w 115"/>
                <a:gd name="T39" fmla="*/ 133 h 176"/>
                <a:gd name="T40" fmla="*/ 70 w 115"/>
                <a:gd name="T41" fmla="*/ 125 h 176"/>
                <a:gd name="T42" fmla="*/ 7 w 115"/>
                <a:gd name="T43" fmla="*/ 125 h 176"/>
                <a:gd name="T44" fmla="*/ 70 w 115"/>
                <a:gd name="T45" fmla="*/ 28 h 176"/>
                <a:gd name="T46" fmla="*/ 70 w 115"/>
                <a:gd name="T47" fmla="*/ 12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5" h="176">
                  <a:moveTo>
                    <a:pt x="115" y="133"/>
                  </a:moveTo>
                  <a:lnTo>
                    <a:pt x="115" y="125"/>
                  </a:lnTo>
                  <a:lnTo>
                    <a:pt x="89" y="125"/>
                  </a:lnTo>
                  <a:lnTo>
                    <a:pt x="89" y="7"/>
                  </a:lnTo>
                  <a:cubicBezTo>
                    <a:pt x="89" y="1"/>
                    <a:pt x="89" y="0"/>
                    <a:pt x="85" y="0"/>
                  </a:cubicBezTo>
                  <a:cubicBezTo>
                    <a:pt x="82" y="0"/>
                    <a:pt x="82" y="0"/>
                    <a:pt x="79" y="3"/>
                  </a:cubicBezTo>
                  <a:lnTo>
                    <a:pt x="0" y="125"/>
                  </a:lnTo>
                  <a:lnTo>
                    <a:pt x="0" y="133"/>
                  </a:lnTo>
                  <a:lnTo>
                    <a:pt x="69" y="133"/>
                  </a:lnTo>
                  <a:lnTo>
                    <a:pt x="69" y="156"/>
                  </a:lnTo>
                  <a:cubicBezTo>
                    <a:pt x="69" y="165"/>
                    <a:pt x="68" y="168"/>
                    <a:pt x="49" y="168"/>
                  </a:cubicBezTo>
                  <a:lnTo>
                    <a:pt x="44" y="168"/>
                  </a:lnTo>
                  <a:lnTo>
                    <a:pt x="44" y="176"/>
                  </a:lnTo>
                  <a:cubicBezTo>
                    <a:pt x="54" y="175"/>
                    <a:pt x="68" y="175"/>
                    <a:pt x="79" y="175"/>
                  </a:cubicBezTo>
                  <a:cubicBezTo>
                    <a:pt x="90" y="175"/>
                    <a:pt x="103" y="175"/>
                    <a:pt x="114" y="176"/>
                  </a:cubicBezTo>
                  <a:lnTo>
                    <a:pt x="114" y="168"/>
                  </a:lnTo>
                  <a:lnTo>
                    <a:pt x="109" y="168"/>
                  </a:lnTo>
                  <a:cubicBezTo>
                    <a:pt x="89" y="168"/>
                    <a:pt x="89" y="165"/>
                    <a:pt x="89" y="156"/>
                  </a:cubicBezTo>
                  <a:lnTo>
                    <a:pt x="89" y="133"/>
                  </a:lnTo>
                  <a:lnTo>
                    <a:pt x="115" y="133"/>
                  </a:lnTo>
                  <a:close/>
                  <a:moveTo>
                    <a:pt x="70" y="125"/>
                  </a:moveTo>
                  <a:lnTo>
                    <a:pt x="7" y="125"/>
                  </a:lnTo>
                  <a:lnTo>
                    <a:pt x="70" y="28"/>
                  </a:lnTo>
                  <a:lnTo>
                    <a:pt x="70" y="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94"/>
            <p:cNvSpPr>
              <a:spLocks/>
            </p:cNvSpPr>
            <p:nvPr/>
          </p:nvSpPr>
          <p:spPr bwMode="auto">
            <a:xfrm>
              <a:off x="8235950" y="2214718"/>
              <a:ext cx="114300" cy="125413"/>
            </a:xfrm>
            <a:custGeom>
              <a:avLst/>
              <a:gdLst>
                <a:gd name="T0" fmla="*/ 164 w 164"/>
                <a:gd name="T1" fmla="*/ 26 h 181"/>
                <a:gd name="T2" fmla="*/ 147 w 164"/>
                <a:gd name="T3" fmla="*/ 0 h 181"/>
                <a:gd name="T4" fmla="*/ 128 w 164"/>
                <a:gd name="T5" fmla="*/ 18 h 181"/>
                <a:gd name="T6" fmla="*/ 133 w 164"/>
                <a:gd name="T7" fmla="*/ 29 h 181"/>
                <a:gd name="T8" fmla="*/ 144 w 164"/>
                <a:gd name="T9" fmla="*/ 61 h 181"/>
                <a:gd name="T10" fmla="*/ 79 w 164"/>
                <a:gd name="T11" fmla="*/ 172 h 181"/>
                <a:gd name="T12" fmla="*/ 53 w 164"/>
                <a:gd name="T13" fmla="*/ 139 h 181"/>
                <a:gd name="T14" fmla="*/ 77 w 164"/>
                <a:gd name="T15" fmla="*/ 52 h 181"/>
                <a:gd name="T16" fmla="*/ 81 w 164"/>
                <a:gd name="T17" fmla="*/ 32 h 181"/>
                <a:gd name="T18" fmla="*/ 51 w 164"/>
                <a:gd name="T19" fmla="*/ 0 h 181"/>
                <a:gd name="T20" fmla="*/ 0 w 164"/>
                <a:gd name="T21" fmla="*/ 62 h 181"/>
                <a:gd name="T22" fmla="*/ 6 w 164"/>
                <a:gd name="T23" fmla="*/ 66 h 181"/>
                <a:gd name="T24" fmla="*/ 13 w 164"/>
                <a:gd name="T25" fmla="*/ 59 h 181"/>
                <a:gd name="T26" fmla="*/ 50 w 164"/>
                <a:gd name="T27" fmla="*/ 9 h 181"/>
                <a:gd name="T28" fmla="*/ 59 w 164"/>
                <a:gd name="T29" fmla="*/ 20 h 181"/>
                <a:gd name="T30" fmla="*/ 49 w 164"/>
                <a:gd name="T31" fmla="*/ 56 h 181"/>
                <a:gd name="T32" fmla="*/ 29 w 164"/>
                <a:gd name="T33" fmla="*/ 133 h 181"/>
                <a:gd name="T34" fmla="*/ 78 w 164"/>
                <a:gd name="T35" fmla="*/ 181 h 181"/>
                <a:gd name="T36" fmla="*/ 164 w 164"/>
                <a:gd name="T37" fmla="*/ 2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4" h="181">
                  <a:moveTo>
                    <a:pt x="164" y="26"/>
                  </a:moveTo>
                  <a:cubicBezTo>
                    <a:pt x="164" y="12"/>
                    <a:pt x="159" y="0"/>
                    <a:pt x="147" y="0"/>
                  </a:cubicBezTo>
                  <a:cubicBezTo>
                    <a:pt x="138" y="0"/>
                    <a:pt x="128" y="9"/>
                    <a:pt x="128" y="18"/>
                  </a:cubicBezTo>
                  <a:cubicBezTo>
                    <a:pt x="128" y="24"/>
                    <a:pt x="131" y="26"/>
                    <a:pt x="133" y="29"/>
                  </a:cubicBezTo>
                  <a:cubicBezTo>
                    <a:pt x="143" y="40"/>
                    <a:pt x="144" y="52"/>
                    <a:pt x="144" y="61"/>
                  </a:cubicBezTo>
                  <a:cubicBezTo>
                    <a:pt x="144" y="72"/>
                    <a:pt x="125" y="172"/>
                    <a:pt x="79" y="172"/>
                  </a:cubicBezTo>
                  <a:cubicBezTo>
                    <a:pt x="58" y="172"/>
                    <a:pt x="53" y="152"/>
                    <a:pt x="53" y="139"/>
                  </a:cubicBezTo>
                  <a:cubicBezTo>
                    <a:pt x="53" y="116"/>
                    <a:pt x="66" y="81"/>
                    <a:pt x="77" y="52"/>
                  </a:cubicBezTo>
                  <a:cubicBezTo>
                    <a:pt x="79" y="46"/>
                    <a:pt x="81" y="40"/>
                    <a:pt x="81" y="32"/>
                  </a:cubicBezTo>
                  <a:cubicBezTo>
                    <a:pt x="81" y="12"/>
                    <a:pt x="68" y="0"/>
                    <a:pt x="51" y="0"/>
                  </a:cubicBezTo>
                  <a:cubicBezTo>
                    <a:pt x="14" y="0"/>
                    <a:pt x="0" y="59"/>
                    <a:pt x="0" y="62"/>
                  </a:cubicBezTo>
                  <a:cubicBezTo>
                    <a:pt x="0" y="66"/>
                    <a:pt x="4" y="66"/>
                    <a:pt x="6" y="66"/>
                  </a:cubicBezTo>
                  <a:cubicBezTo>
                    <a:pt x="11" y="66"/>
                    <a:pt x="11" y="65"/>
                    <a:pt x="13" y="59"/>
                  </a:cubicBezTo>
                  <a:cubicBezTo>
                    <a:pt x="16" y="47"/>
                    <a:pt x="27" y="9"/>
                    <a:pt x="50" y="9"/>
                  </a:cubicBezTo>
                  <a:cubicBezTo>
                    <a:pt x="54" y="9"/>
                    <a:pt x="59" y="10"/>
                    <a:pt x="59" y="20"/>
                  </a:cubicBezTo>
                  <a:cubicBezTo>
                    <a:pt x="59" y="30"/>
                    <a:pt x="55" y="41"/>
                    <a:pt x="49" y="56"/>
                  </a:cubicBezTo>
                  <a:cubicBezTo>
                    <a:pt x="37" y="90"/>
                    <a:pt x="29" y="114"/>
                    <a:pt x="29" y="133"/>
                  </a:cubicBezTo>
                  <a:cubicBezTo>
                    <a:pt x="29" y="170"/>
                    <a:pt x="54" y="181"/>
                    <a:pt x="78" y="181"/>
                  </a:cubicBezTo>
                  <a:cubicBezTo>
                    <a:pt x="145" y="181"/>
                    <a:pt x="164" y="37"/>
                    <a:pt x="164" y="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95"/>
            <p:cNvSpPr>
              <a:spLocks/>
            </p:cNvSpPr>
            <p:nvPr/>
          </p:nvSpPr>
          <p:spPr bwMode="auto">
            <a:xfrm>
              <a:off x="8350250" y="2273455"/>
              <a:ext cx="71438" cy="123825"/>
            </a:xfrm>
            <a:custGeom>
              <a:avLst/>
              <a:gdLst>
                <a:gd name="T0" fmla="*/ 103 w 103"/>
                <a:gd name="T1" fmla="*/ 121 h 179"/>
                <a:gd name="T2" fmla="*/ 54 w 103"/>
                <a:gd name="T3" fmla="*/ 64 h 179"/>
                <a:gd name="T4" fmla="*/ 21 w 103"/>
                <a:gd name="T5" fmla="*/ 77 h 179"/>
                <a:gd name="T6" fmla="*/ 21 w 103"/>
                <a:gd name="T7" fmla="*/ 26 h 179"/>
                <a:gd name="T8" fmla="*/ 43 w 103"/>
                <a:gd name="T9" fmla="*/ 30 h 179"/>
                <a:gd name="T10" fmla="*/ 93 w 103"/>
                <a:gd name="T11" fmla="*/ 3 h 179"/>
                <a:gd name="T12" fmla="*/ 91 w 103"/>
                <a:gd name="T13" fmla="*/ 0 h 179"/>
                <a:gd name="T14" fmla="*/ 89 w 103"/>
                <a:gd name="T15" fmla="*/ 1 h 179"/>
                <a:gd name="T16" fmla="*/ 53 w 103"/>
                <a:gd name="T17" fmla="*/ 8 h 179"/>
                <a:gd name="T18" fmla="*/ 19 w 103"/>
                <a:gd name="T19" fmla="*/ 1 h 179"/>
                <a:gd name="T20" fmla="*/ 16 w 103"/>
                <a:gd name="T21" fmla="*/ 0 h 179"/>
                <a:gd name="T22" fmla="*/ 13 w 103"/>
                <a:gd name="T23" fmla="*/ 6 h 179"/>
                <a:gd name="T24" fmla="*/ 13 w 103"/>
                <a:gd name="T25" fmla="*/ 83 h 179"/>
                <a:gd name="T26" fmla="*/ 17 w 103"/>
                <a:gd name="T27" fmla="*/ 90 h 179"/>
                <a:gd name="T28" fmla="*/ 20 w 103"/>
                <a:gd name="T29" fmla="*/ 88 h 179"/>
                <a:gd name="T30" fmla="*/ 54 w 103"/>
                <a:gd name="T31" fmla="*/ 69 h 179"/>
                <a:gd name="T32" fmla="*/ 76 w 103"/>
                <a:gd name="T33" fmla="*/ 86 h 179"/>
                <a:gd name="T34" fmla="*/ 80 w 103"/>
                <a:gd name="T35" fmla="*/ 119 h 179"/>
                <a:gd name="T36" fmla="*/ 74 w 103"/>
                <a:gd name="T37" fmla="*/ 154 h 179"/>
                <a:gd name="T38" fmla="*/ 46 w 103"/>
                <a:gd name="T39" fmla="*/ 171 h 179"/>
                <a:gd name="T40" fmla="*/ 8 w 103"/>
                <a:gd name="T41" fmla="*/ 142 h 179"/>
                <a:gd name="T42" fmla="*/ 12 w 103"/>
                <a:gd name="T43" fmla="*/ 143 h 179"/>
                <a:gd name="T44" fmla="*/ 25 w 103"/>
                <a:gd name="T45" fmla="*/ 130 h 179"/>
                <a:gd name="T46" fmla="*/ 12 w 103"/>
                <a:gd name="T47" fmla="*/ 117 h 179"/>
                <a:gd name="T48" fmla="*/ 0 w 103"/>
                <a:gd name="T49" fmla="*/ 131 h 179"/>
                <a:gd name="T50" fmla="*/ 47 w 103"/>
                <a:gd name="T51" fmla="*/ 179 h 179"/>
                <a:gd name="T52" fmla="*/ 103 w 103"/>
                <a:gd name="T53" fmla="*/ 1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3" h="179">
                  <a:moveTo>
                    <a:pt x="103" y="121"/>
                  </a:moveTo>
                  <a:cubicBezTo>
                    <a:pt x="103" y="90"/>
                    <a:pt x="82" y="64"/>
                    <a:pt x="54" y="64"/>
                  </a:cubicBezTo>
                  <a:cubicBezTo>
                    <a:pt x="42" y="64"/>
                    <a:pt x="30" y="68"/>
                    <a:pt x="21" y="77"/>
                  </a:cubicBezTo>
                  <a:lnTo>
                    <a:pt x="21" y="26"/>
                  </a:lnTo>
                  <a:cubicBezTo>
                    <a:pt x="26" y="28"/>
                    <a:pt x="35" y="30"/>
                    <a:pt x="43" y="30"/>
                  </a:cubicBezTo>
                  <a:cubicBezTo>
                    <a:pt x="75" y="30"/>
                    <a:pt x="93" y="6"/>
                    <a:pt x="93" y="3"/>
                  </a:cubicBezTo>
                  <a:cubicBezTo>
                    <a:pt x="93" y="1"/>
                    <a:pt x="93" y="0"/>
                    <a:pt x="91" y="0"/>
                  </a:cubicBezTo>
                  <a:cubicBezTo>
                    <a:pt x="91" y="0"/>
                    <a:pt x="90" y="0"/>
                    <a:pt x="89" y="1"/>
                  </a:cubicBezTo>
                  <a:cubicBezTo>
                    <a:pt x="83" y="3"/>
                    <a:pt x="71" y="8"/>
                    <a:pt x="53" y="8"/>
                  </a:cubicBezTo>
                  <a:cubicBezTo>
                    <a:pt x="43" y="8"/>
                    <a:pt x="31" y="6"/>
                    <a:pt x="19" y="1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3" y="0"/>
                    <a:pt x="13" y="2"/>
                    <a:pt x="13" y="6"/>
                  </a:cubicBezTo>
                  <a:lnTo>
                    <a:pt x="13" y="83"/>
                  </a:lnTo>
                  <a:cubicBezTo>
                    <a:pt x="13" y="88"/>
                    <a:pt x="13" y="90"/>
                    <a:pt x="17" y="90"/>
                  </a:cubicBezTo>
                  <a:cubicBezTo>
                    <a:pt x="18" y="90"/>
                    <a:pt x="19" y="89"/>
                    <a:pt x="20" y="88"/>
                  </a:cubicBezTo>
                  <a:cubicBezTo>
                    <a:pt x="23" y="83"/>
                    <a:pt x="32" y="69"/>
                    <a:pt x="54" y="69"/>
                  </a:cubicBezTo>
                  <a:cubicBezTo>
                    <a:pt x="67" y="69"/>
                    <a:pt x="74" y="81"/>
                    <a:pt x="76" y="86"/>
                  </a:cubicBezTo>
                  <a:cubicBezTo>
                    <a:pt x="80" y="96"/>
                    <a:pt x="80" y="106"/>
                    <a:pt x="80" y="119"/>
                  </a:cubicBezTo>
                  <a:cubicBezTo>
                    <a:pt x="80" y="128"/>
                    <a:pt x="80" y="144"/>
                    <a:pt x="74" y="154"/>
                  </a:cubicBezTo>
                  <a:cubicBezTo>
                    <a:pt x="68" y="165"/>
                    <a:pt x="58" y="171"/>
                    <a:pt x="46" y="171"/>
                  </a:cubicBezTo>
                  <a:cubicBezTo>
                    <a:pt x="27" y="171"/>
                    <a:pt x="12" y="158"/>
                    <a:pt x="8" y="142"/>
                  </a:cubicBezTo>
                  <a:cubicBezTo>
                    <a:pt x="9" y="142"/>
                    <a:pt x="10" y="143"/>
                    <a:pt x="12" y="143"/>
                  </a:cubicBezTo>
                  <a:cubicBezTo>
                    <a:pt x="21" y="143"/>
                    <a:pt x="25" y="136"/>
                    <a:pt x="25" y="130"/>
                  </a:cubicBezTo>
                  <a:cubicBezTo>
                    <a:pt x="25" y="124"/>
                    <a:pt x="21" y="117"/>
                    <a:pt x="12" y="117"/>
                  </a:cubicBezTo>
                  <a:cubicBezTo>
                    <a:pt x="9" y="117"/>
                    <a:pt x="0" y="119"/>
                    <a:pt x="0" y="131"/>
                  </a:cubicBezTo>
                  <a:cubicBezTo>
                    <a:pt x="0" y="153"/>
                    <a:pt x="18" y="179"/>
                    <a:pt x="47" y="179"/>
                  </a:cubicBezTo>
                  <a:cubicBezTo>
                    <a:pt x="77" y="179"/>
                    <a:pt x="103" y="154"/>
                    <a:pt x="103" y="1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96"/>
            <p:cNvSpPr>
              <a:spLocks/>
            </p:cNvSpPr>
            <p:nvPr/>
          </p:nvSpPr>
          <p:spPr bwMode="auto">
            <a:xfrm>
              <a:off x="8607425" y="2214718"/>
              <a:ext cx="114300" cy="125413"/>
            </a:xfrm>
            <a:custGeom>
              <a:avLst/>
              <a:gdLst>
                <a:gd name="T0" fmla="*/ 164 w 164"/>
                <a:gd name="T1" fmla="*/ 26 h 181"/>
                <a:gd name="T2" fmla="*/ 147 w 164"/>
                <a:gd name="T3" fmla="*/ 0 h 181"/>
                <a:gd name="T4" fmla="*/ 128 w 164"/>
                <a:gd name="T5" fmla="*/ 18 h 181"/>
                <a:gd name="T6" fmla="*/ 133 w 164"/>
                <a:gd name="T7" fmla="*/ 29 h 181"/>
                <a:gd name="T8" fmla="*/ 144 w 164"/>
                <a:gd name="T9" fmla="*/ 61 h 181"/>
                <a:gd name="T10" fmla="*/ 79 w 164"/>
                <a:gd name="T11" fmla="*/ 172 h 181"/>
                <a:gd name="T12" fmla="*/ 53 w 164"/>
                <a:gd name="T13" fmla="*/ 139 h 181"/>
                <a:gd name="T14" fmla="*/ 77 w 164"/>
                <a:gd name="T15" fmla="*/ 52 h 181"/>
                <a:gd name="T16" fmla="*/ 81 w 164"/>
                <a:gd name="T17" fmla="*/ 32 h 181"/>
                <a:gd name="T18" fmla="*/ 51 w 164"/>
                <a:gd name="T19" fmla="*/ 0 h 181"/>
                <a:gd name="T20" fmla="*/ 0 w 164"/>
                <a:gd name="T21" fmla="*/ 62 h 181"/>
                <a:gd name="T22" fmla="*/ 6 w 164"/>
                <a:gd name="T23" fmla="*/ 66 h 181"/>
                <a:gd name="T24" fmla="*/ 13 w 164"/>
                <a:gd name="T25" fmla="*/ 59 h 181"/>
                <a:gd name="T26" fmla="*/ 50 w 164"/>
                <a:gd name="T27" fmla="*/ 9 h 181"/>
                <a:gd name="T28" fmla="*/ 59 w 164"/>
                <a:gd name="T29" fmla="*/ 20 h 181"/>
                <a:gd name="T30" fmla="*/ 49 w 164"/>
                <a:gd name="T31" fmla="*/ 56 h 181"/>
                <a:gd name="T32" fmla="*/ 29 w 164"/>
                <a:gd name="T33" fmla="*/ 133 h 181"/>
                <a:gd name="T34" fmla="*/ 78 w 164"/>
                <a:gd name="T35" fmla="*/ 181 h 181"/>
                <a:gd name="T36" fmla="*/ 164 w 164"/>
                <a:gd name="T37" fmla="*/ 2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4" h="181">
                  <a:moveTo>
                    <a:pt x="164" y="26"/>
                  </a:moveTo>
                  <a:cubicBezTo>
                    <a:pt x="164" y="12"/>
                    <a:pt x="159" y="0"/>
                    <a:pt x="147" y="0"/>
                  </a:cubicBezTo>
                  <a:cubicBezTo>
                    <a:pt x="138" y="0"/>
                    <a:pt x="128" y="9"/>
                    <a:pt x="128" y="18"/>
                  </a:cubicBezTo>
                  <a:cubicBezTo>
                    <a:pt x="128" y="24"/>
                    <a:pt x="131" y="26"/>
                    <a:pt x="133" y="29"/>
                  </a:cubicBezTo>
                  <a:cubicBezTo>
                    <a:pt x="143" y="40"/>
                    <a:pt x="144" y="52"/>
                    <a:pt x="144" y="61"/>
                  </a:cubicBezTo>
                  <a:cubicBezTo>
                    <a:pt x="144" y="72"/>
                    <a:pt x="125" y="172"/>
                    <a:pt x="79" y="172"/>
                  </a:cubicBezTo>
                  <a:cubicBezTo>
                    <a:pt x="58" y="172"/>
                    <a:pt x="53" y="152"/>
                    <a:pt x="53" y="139"/>
                  </a:cubicBezTo>
                  <a:cubicBezTo>
                    <a:pt x="53" y="116"/>
                    <a:pt x="66" y="81"/>
                    <a:pt x="77" y="52"/>
                  </a:cubicBezTo>
                  <a:cubicBezTo>
                    <a:pt x="79" y="46"/>
                    <a:pt x="81" y="40"/>
                    <a:pt x="81" y="32"/>
                  </a:cubicBezTo>
                  <a:cubicBezTo>
                    <a:pt x="81" y="12"/>
                    <a:pt x="68" y="0"/>
                    <a:pt x="51" y="0"/>
                  </a:cubicBezTo>
                  <a:cubicBezTo>
                    <a:pt x="14" y="0"/>
                    <a:pt x="0" y="59"/>
                    <a:pt x="0" y="62"/>
                  </a:cubicBezTo>
                  <a:cubicBezTo>
                    <a:pt x="0" y="66"/>
                    <a:pt x="4" y="66"/>
                    <a:pt x="6" y="66"/>
                  </a:cubicBezTo>
                  <a:cubicBezTo>
                    <a:pt x="11" y="66"/>
                    <a:pt x="11" y="65"/>
                    <a:pt x="13" y="59"/>
                  </a:cubicBezTo>
                  <a:cubicBezTo>
                    <a:pt x="16" y="47"/>
                    <a:pt x="27" y="9"/>
                    <a:pt x="50" y="9"/>
                  </a:cubicBezTo>
                  <a:cubicBezTo>
                    <a:pt x="55" y="9"/>
                    <a:pt x="59" y="10"/>
                    <a:pt x="59" y="20"/>
                  </a:cubicBezTo>
                  <a:cubicBezTo>
                    <a:pt x="59" y="30"/>
                    <a:pt x="55" y="41"/>
                    <a:pt x="49" y="56"/>
                  </a:cubicBezTo>
                  <a:cubicBezTo>
                    <a:pt x="37" y="90"/>
                    <a:pt x="29" y="114"/>
                    <a:pt x="29" y="133"/>
                  </a:cubicBezTo>
                  <a:cubicBezTo>
                    <a:pt x="29" y="170"/>
                    <a:pt x="55" y="181"/>
                    <a:pt x="78" y="181"/>
                  </a:cubicBezTo>
                  <a:cubicBezTo>
                    <a:pt x="145" y="181"/>
                    <a:pt x="164" y="37"/>
                    <a:pt x="164" y="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97"/>
            <p:cNvSpPr>
              <a:spLocks noEditPoints="1"/>
            </p:cNvSpPr>
            <p:nvPr/>
          </p:nvSpPr>
          <p:spPr bwMode="auto">
            <a:xfrm>
              <a:off x="8720138" y="2273455"/>
              <a:ext cx="76200" cy="123825"/>
            </a:xfrm>
            <a:custGeom>
              <a:avLst/>
              <a:gdLst>
                <a:gd name="T0" fmla="*/ 108 w 108"/>
                <a:gd name="T1" fmla="*/ 120 h 179"/>
                <a:gd name="T2" fmla="*/ 56 w 108"/>
                <a:gd name="T3" fmla="*/ 62 h 179"/>
                <a:gd name="T4" fmla="*/ 23 w 108"/>
                <a:gd name="T5" fmla="*/ 88 h 179"/>
                <a:gd name="T6" fmla="*/ 23 w 108"/>
                <a:gd name="T7" fmla="*/ 81 h 179"/>
                <a:gd name="T8" fmla="*/ 69 w 108"/>
                <a:gd name="T9" fmla="*/ 6 h 179"/>
                <a:gd name="T10" fmla="*/ 92 w 108"/>
                <a:gd name="T11" fmla="*/ 17 h 179"/>
                <a:gd name="T12" fmla="*/ 77 w 108"/>
                <a:gd name="T13" fmla="*/ 28 h 179"/>
                <a:gd name="T14" fmla="*/ 89 w 108"/>
                <a:gd name="T15" fmla="*/ 40 h 179"/>
                <a:gd name="T16" fmla="*/ 101 w 108"/>
                <a:gd name="T17" fmla="*/ 28 h 179"/>
                <a:gd name="T18" fmla="*/ 68 w 108"/>
                <a:gd name="T19" fmla="*/ 0 h 179"/>
                <a:gd name="T20" fmla="*/ 0 w 108"/>
                <a:gd name="T21" fmla="*/ 91 h 179"/>
                <a:gd name="T22" fmla="*/ 54 w 108"/>
                <a:gd name="T23" fmla="*/ 179 h 179"/>
                <a:gd name="T24" fmla="*/ 108 w 108"/>
                <a:gd name="T25" fmla="*/ 120 h 179"/>
                <a:gd name="T26" fmla="*/ 84 w 108"/>
                <a:gd name="T27" fmla="*/ 120 h 179"/>
                <a:gd name="T28" fmla="*/ 80 w 108"/>
                <a:gd name="T29" fmla="*/ 154 h 179"/>
                <a:gd name="T30" fmla="*/ 54 w 108"/>
                <a:gd name="T31" fmla="*/ 171 h 179"/>
                <a:gd name="T32" fmla="*/ 29 w 108"/>
                <a:gd name="T33" fmla="*/ 152 h 179"/>
                <a:gd name="T34" fmla="*/ 24 w 108"/>
                <a:gd name="T35" fmla="*/ 114 h 179"/>
                <a:gd name="T36" fmla="*/ 56 w 108"/>
                <a:gd name="T37" fmla="*/ 68 h 179"/>
                <a:gd name="T38" fmla="*/ 80 w 108"/>
                <a:gd name="T39" fmla="*/ 84 h 179"/>
                <a:gd name="T40" fmla="*/ 84 w 108"/>
                <a:gd name="T41" fmla="*/ 12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8" h="179">
                  <a:moveTo>
                    <a:pt x="108" y="120"/>
                  </a:moveTo>
                  <a:cubicBezTo>
                    <a:pt x="108" y="87"/>
                    <a:pt x="85" y="62"/>
                    <a:pt x="56" y="62"/>
                  </a:cubicBezTo>
                  <a:cubicBezTo>
                    <a:pt x="38" y="62"/>
                    <a:pt x="29" y="75"/>
                    <a:pt x="23" y="88"/>
                  </a:cubicBezTo>
                  <a:lnTo>
                    <a:pt x="23" y="81"/>
                  </a:lnTo>
                  <a:cubicBezTo>
                    <a:pt x="23" y="16"/>
                    <a:pt x="56" y="6"/>
                    <a:pt x="69" y="6"/>
                  </a:cubicBezTo>
                  <a:cubicBezTo>
                    <a:pt x="75" y="6"/>
                    <a:pt x="86" y="8"/>
                    <a:pt x="92" y="17"/>
                  </a:cubicBezTo>
                  <a:cubicBezTo>
                    <a:pt x="88" y="17"/>
                    <a:pt x="77" y="17"/>
                    <a:pt x="77" y="28"/>
                  </a:cubicBezTo>
                  <a:cubicBezTo>
                    <a:pt x="77" y="36"/>
                    <a:pt x="84" y="40"/>
                    <a:pt x="89" y="40"/>
                  </a:cubicBezTo>
                  <a:cubicBezTo>
                    <a:pt x="94" y="40"/>
                    <a:pt x="101" y="38"/>
                    <a:pt x="101" y="28"/>
                  </a:cubicBezTo>
                  <a:cubicBezTo>
                    <a:pt x="101" y="12"/>
                    <a:pt x="90" y="0"/>
                    <a:pt x="68" y="0"/>
                  </a:cubicBezTo>
                  <a:cubicBezTo>
                    <a:pt x="35" y="0"/>
                    <a:pt x="0" y="33"/>
                    <a:pt x="0" y="91"/>
                  </a:cubicBezTo>
                  <a:cubicBezTo>
                    <a:pt x="0" y="160"/>
                    <a:pt x="30" y="179"/>
                    <a:pt x="54" y="179"/>
                  </a:cubicBezTo>
                  <a:cubicBezTo>
                    <a:pt x="83" y="179"/>
                    <a:pt x="108" y="154"/>
                    <a:pt x="108" y="120"/>
                  </a:cubicBezTo>
                  <a:close/>
                  <a:moveTo>
                    <a:pt x="84" y="120"/>
                  </a:moveTo>
                  <a:cubicBezTo>
                    <a:pt x="84" y="132"/>
                    <a:pt x="84" y="145"/>
                    <a:pt x="80" y="154"/>
                  </a:cubicBezTo>
                  <a:cubicBezTo>
                    <a:pt x="72" y="170"/>
                    <a:pt x="60" y="171"/>
                    <a:pt x="54" y="171"/>
                  </a:cubicBezTo>
                  <a:cubicBezTo>
                    <a:pt x="38" y="171"/>
                    <a:pt x="30" y="156"/>
                    <a:pt x="29" y="152"/>
                  </a:cubicBezTo>
                  <a:cubicBezTo>
                    <a:pt x="24" y="140"/>
                    <a:pt x="24" y="119"/>
                    <a:pt x="24" y="114"/>
                  </a:cubicBezTo>
                  <a:cubicBezTo>
                    <a:pt x="24" y="94"/>
                    <a:pt x="32" y="68"/>
                    <a:pt x="56" y="68"/>
                  </a:cubicBezTo>
                  <a:cubicBezTo>
                    <a:pt x="60" y="68"/>
                    <a:pt x="72" y="68"/>
                    <a:pt x="80" y="84"/>
                  </a:cubicBezTo>
                  <a:cubicBezTo>
                    <a:pt x="84" y="94"/>
                    <a:pt x="84" y="107"/>
                    <a:pt x="84" y="1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98"/>
            <p:cNvSpPr>
              <a:spLocks/>
            </p:cNvSpPr>
            <p:nvPr/>
          </p:nvSpPr>
          <p:spPr bwMode="auto">
            <a:xfrm>
              <a:off x="8978900" y="2214718"/>
              <a:ext cx="114300" cy="125413"/>
            </a:xfrm>
            <a:custGeom>
              <a:avLst/>
              <a:gdLst>
                <a:gd name="T0" fmla="*/ 164 w 164"/>
                <a:gd name="T1" fmla="*/ 26 h 181"/>
                <a:gd name="T2" fmla="*/ 148 w 164"/>
                <a:gd name="T3" fmla="*/ 0 h 181"/>
                <a:gd name="T4" fmla="*/ 129 w 164"/>
                <a:gd name="T5" fmla="*/ 18 h 181"/>
                <a:gd name="T6" fmla="*/ 134 w 164"/>
                <a:gd name="T7" fmla="*/ 29 h 181"/>
                <a:gd name="T8" fmla="*/ 145 w 164"/>
                <a:gd name="T9" fmla="*/ 61 h 181"/>
                <a:gd name="T10" fmla="*/ 80 w 164"/>
                <a:gd name="T11" fmla="*/ 172 h 181"/>
                <a:gd name="T12" fmla="*/ 54 w 164"/>
                <a:gd name="T13" fmla="*/ 139 h 181"/>
                <a:gd name="T14" fmla="*/ 77 w 164"/>
                <a:gd name="T15" fmla="*/ 52 h 181"/>
                <a:gd name="T16" fmla="*/ 82 w 164"/>
                <a:gd name="T17" fmla="*/ 32 h 181"/>
                <a:gd name="T18" fmla="*/ 51 w 164"/>
                <a:gd name="T19" fmla="*/ 0 h 181"/>
                <a:gd name="T20" fmla="*/ 0 w 164"/>
                <a:gd name="T21" fmla="*/ 62 h 181"/>
                <a:gd name="T22" fmla="*/ 6 w 164"/>
                <a:gd name="T23" fmla="*/ 66 h 181"/>
                <a:gd name="T24" fmla="*/ 13 w 164"/>
                <a:gd name="T25" fmla="*/ 59 h 181"/>
                <a:gd name="T26" fmla="*/ 51 w 164"/>
                <a:gd name="T27" fmla="*/ 9 h 181"/>
                <a:gd name="T28" fmla="*/ 59 w 164"/>
                <a:gd name="T29" fmla="*/ 20 h 181"/>
                <a:gd name="T30" fmla="*/ 50 w 164"/>
                <a:gd name="T31" fmla="*/ 56 h 181"/>
                <a:gd name="T32" fmla="*/ 29 w 164"/>
                <a:gd name="T33" fmla="*/ 133 h 181"/>
                <a:gd name="T34" fmla="*/ 79 w 164"/>
                <a:gd name="T35" fmla="*/ 181 h 181"/>
                <a:gd name="T36" fmla="*/ 164 w 164"/>
                <a:gd name="T37" fmla="*/ 2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4" h="181">
                  <a:moveTo>
                    <a:pt x="164" y="26"/>
                  </a:moveTo>
                  <a:cubicBezTo>
                    <a:pt x="164" y="12"/>
                    <a:pt x="159" y="0"/>
                    <a:pt x="148" y="0"/>
                  </a:cubicBezTo>
                  <a:cubicBezTo>
                    <a:pt x="139" y="0"/>
                    <a:pt x="129" y="9"/>
                    <a:pt x="129" y="18"/>
                  </a:cubicBezTo>
                  <a:cubicBezTo>
                    <a:pt x="129" y="24"/>
                    <a:pt x="131" y="26"/>
                    <a:pt x="134" y="29"/>
                  </a:cubicBezTo>
                  <a:cubicBezTo>
                    <a:pt x="143" y="40"/>
                    <a:pt x="145" y="52"/>
                    <a:pt x="145" y="61"/>
                  </a:cubicBezTo>
                  <a:cubicBezTo>
                    <a:pt x="145" y="72"/>
                    <a:pt x="126" y="172"/>
                    <a:pt x="80" y="172"/>
                  </a:cubicBezTo>
                  <a:cubicBezTo>
                    <a:pt x="58" y="172"/>
                    <a:pt x="54" y="152"/>
                    <a:pt x="54" y="139"/>
                  </a:cubicBezTo>
                  <a:cubicBezTo>
                    <a:pt x="54" y="116"/>
                    <a:pt x="67" y="81"/>
                    <a:pt x="77" y="52"/>
                  </a:cubicBezTo>
                  <a:cubicBezTo>
                    <a:pt x="79" y="46"/>
                    <a:pt x="82" y="40"/>
                    <a:pt x="82" y="32"/>
                  </a:cubicBezTo>
                  <a:cubicBezTo>
                    <a:pt x="82" y="12"/>
                    <a:pt x="69" y="0"/>
                    <a:pt x="51" y="0"/>
                  </a:cubicBezTo>
                  <a:cubicBezTo>
                    <a:pt x="14" y="0"/>
                    <a:pt x="0" y="59"/>
                    <a:pt x="0" y="62"/>
                  </a:cubicBezTo>
                  <a:cubicBezTo>
                    <a:pt x="0" y="66"/>
                    <a:pt x="4" y="66"/>
                    <a:pt x="6" y="66"/>
                  </a:cubicBezTo>
                  <a:cubicBezTo>
                    <a:pt x="11" y="66"/>
                    <a:pt x="12" y="65"/>
                    <a:pt x="13" y="59"/>
                  </a:cubicBezTo>
                  <a:cubicBezTo>
                    <a:pt x="17" y="47"/>
                    <a:pt x="27" y="9"/>
                    <a:pt x="51" y="9"/>
                  </a:cubicBezTo>
                  <a:cubicBezTo>
                    <a:pt x="55" y="9"/>
                    <a:pt x="59" y="10"/>
                    <a:pt x="59" y="20"/>
                  </a:cubicBezTo>
                  <a:cubicBezTo>
                    <a:pt x="59" y="30"/>
                    <a:pt x="55" y="41"/>
                    <a:pt x="50" y="56"/>
                  </a:cubicBezTo>
                  <a:cubicBezTo>
                    <a:pt x="37" y="90"/>
                    <a:pt x="29" y="114"/>
                    <a:pt x="29" y="133"/>
                  </a:cubicBezTo>
                  <a:cubicBezTo>
                    <a:pt x="29" y="170"/>
                    <a:pt x="55" y="181"/>
                    <a:pt x="79" y="181"/>
                  </a:cubicBezTo>
                  <a:cubicBezTo>
                    <a:pt x="146" y="181"/>
                    <a:pt x="164" y="37"/>
                    <a:pt x="164" y="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99"/>
            <p:cNvSpPr>
              <a:spLocks/>
            </p:cNvSpPr>
            <p:nvPr/>
          </p:nvSpPr>
          <p:spPr bwMode="auto">
            <a:xfrm>
              <a:off x="9094788" y="2270280"/>
              <a:ext cx="77788" cy="127000"/>
            </a:xfrm>
            <a:custGeom>
              <a:avLst/>
              <a:gdLst>
                <a:gd name="T0" fmla="*/ 111 w 111"/>
                <a:gd name="T1" fmla="*/ 8 h 182"/>
                <a:gd name="T2" fmla="*/ 48 w 111"/>
                <a:gd name="T3" fmla="*/ 8 h 182"/>
                <a:gd name="T4" fmla="*/ 15 w 111"/>
                <a:gd name="T5" fmla="*/ 0 h 182"/>
                <a:gd name="T6" fmla="*/ 8 w 111"/>
                <a:gd name="T7" fmla="*/ 0 h 182"/>
                <a:gd name="T8" fmla="*/ 0 w 111"/>
                <a:gd name="T9" fmla="*/ 54 h 182"/>
                <a:gd name="T10" fmla="*/ 6 w 111"/>
                <a:gd name="T11" fmla="*/ 54 h 182"/>
                <a:gd name="T12" fmla="*/ 13 w 111"/>
                <a:gd name="T13" fmla="*/ 30 h 182"/>
                <a:gd name="T14" fmla="*/ 38 w 111"/>
                <a:gd name="T15" fmla="*/ 28 h 182"/>
                <a:gd name="T16" fmla="*/ 92 w 111"/>
                <a:gd name="T17" fmla="*/ 28 h 182"/>
                <a:gd name="T18" fmla="*/ 63 w 111"/>
                <a:gd name="T19" fmla="*/ 70 h 182"/>
                <a:gd name="T20" fmla="*/ 31 w 111"/>
                <a:gd name="T21" fmla="*/ 167 h 182"/>
                <a:gd name="T22" fmla="*/ 43 w 111"/>
                <a:gd name="T23" fmla="*/ 182 h 182"/>
                <a:gd name="T24" fmla="*/ 55 w 111"/>
                <a:gd name="T25" fmla="*/ 167 h 182"/>
                <a:gd name="T26" fmla="*/ 55 w 111"/>
                <a:gd name="T27" fmla="*/ 154 h 182"/>
                <a:gd name="T28" fmla="*/ 58 w 111"/>
                <a:gd name="T29" fmla="*/ 111 h 182"/>
                <a:gd name="T30" fmla="*/ 74 w 111"/>
                <a:gd name="T31" fmla="*/ 67 h 182"/>
                <a:gd name="T32" fmla="*/ 109 w 111"/>
                <a:gd name="T33" fmla="*/ 18 h 182"/>
                <a:gd name="T34" fmla="*/ 111 w 111"/>
                <a:gd name="T35" fmla="*/ 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1" h="182">
                  <a:moveTo>
                    <a:pt x="111" y="8"/>
                  </a:moveTo>
                  <a:lnTo>
                    <a:pt x="48" y="8"/>
                  </a:lnTo>
                  <a:cubicBezTo>
                    <a:pt x="17" y="8"/>
                    <a:pt x="16" y="5"/>
                    <a:pt x="15" y="0"/>
                  </a:cubicBezTo>
                  <a:lnTo>
                    <a:pt x="8" y="0"/>
                  </a:lnTo>
                  <a:lnTo>
                    <a:pt x="0" y="54"/>
                  </a:lnTo>
                  <a:lnTo>
                    <a:pt x="6" y="54"/>
                  </a:lnTo>
                  <a:cubicBezTo>
                    <a:pt x="7" y="50"/>
                    <a:pt x="10" y="33"/>
                    <a:pt x="13" y="30"/>
                  </a:cubicBezTo>
                  <a:cubicBezTo>
                    <a:pt x="15" y="28"/>
                    <a:pt x="35" y="28"/>
                    <a:pt x="38" y="28"/>
                  </a:cubicBezTo>
                  <a:lnTo>
                    <a:pt x="92" y="28"/>
                  </a:lnTo>
                  <a:lnTo>
                    <a:pt x="63" y="70"/>
                  </a:lnTo>
                  <a:cubicBezTo>
                    <a:pt x="40" y="105"/>
                    <a:pt x="31" y="141"/>
                    <a:pt x="31" y="167"/>
                  </a:cubicBezTo>
                  <a:cubicBezTo>
                    <a:pt x="31" y="170"/>
                    <a:pt x="31" y="182"/>
                    <a:pt x="43" y="182"/>
                  </a:cubicBezTo>
                  <a:cubicBezTo>
                    <a:pt x="55" y="182"/>
                    <a:pt x="55" y="170"/>
                    <a:pt x="55" y="167"/>
                  </a:cubicBezTo>
                  <a:lnTo>
                    <a:pt x="55" y="154"/>
                  </a:lnTo>
                  <a:cubicBezTo>
                    <a:pt x="55" y="140"/>
                    <a:pt x="56" y="125"/>
                    <a:pt x="58" y="111"/>
                  </a:cubicBezTo>
                  <a:cubicBezTo>
                    <a:pt x="59" y="105"/>
                    <a:pt x="63" y="83"/>
                    <a:pt x="74" y="67"/>
                  </a:cubicBezTo>
                  <a:lnTo>
                    <a:pt x="109" y="18"/>
                  </a:lnTo>
                  <a:cubicBezTo>
                    <a:pt x="111" y="14"/>
                    <a:pt x="111" y="14"/>
                    <a:pt x="111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Rectangle 100"/>
            <p:cNvSpPr>
              <a:spLocks noChangeArrowheads="1"/>
            </p:cNvSpPr>
            <p:nvPr/>
          </p:nvSpPr>
          <p:spPr bwMode="auto">
            <a:xfrm>
              <a:off x="6642388" y="2466335"/>
              <a:ext cx="385763" cy="3376613"/>
            </a:xfrm>
            <a:prstGeom prst="rect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Rectangle 37"/>
            <p:cNvSpPr>
              <a:spLocks noChangeArrowheads="1"/>
            </p:cNvSpPr>
            <p:nvPr/>
          </p:nvSpPr>
          <p:spPr bwMode="auto">
            <a:xfrm>
              <a:off x="6654006" y="4207031"/>
              <a:ext cx="371475" cy="373063"/>
            </a:xfrm>
            <a:prstGeom prst="rect">
              <a:avLst/>
            </a:prstGeom>
            <a:solidFill>
              <a:srgbClr val="00A200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Rectangle 42"/>
            <p:cNvSpPr>
              <a:spLocks noChangeArrowheads="1"/>
            </p:cNvSpPr>
            <p:nvPr/>
          </p:nvSpPr>
          <p:spPr bwMode="auto">
            <a:xfrm>
              <a:off x="8514556" y="4207031"/>
              <a:ext cx="373063" cy="373063"/>
            </a:xfrm>
            <a:prstGeom prst="rect">
              <a:avLst/>
            </a:prstGeom>
            <a:solidFill>
              <a:srgbClr val="00A200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Rectangle 26"/>
            <p:cNvSpPr>
              <a:spLocks noChangeArrowheads="1"/>
            </p:cNvSpPr>
            <p:nvPr/>
          </p:nvSpPr>
          <p:spPr bwMode="auto">
            <a:xfrm>
              <a:off x="8515350" y="3462493"/>
              <a:ext cx="373063" cy="373063"/>
            </a:xfrm>
            <a:prstGeom prst="rect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Rectangle 27"/>
            <p:cNvSpPr>
              <a:spLocks noChangeArrowheads="1"/>
            </p:cNvSpPr>
            <p:nvPr/>
          </p:nvSpPr>
          <p:spPr bwMode="auto">
            <a:xfrm>
              <a:off x="8888413" y="3462493"/>
              <a:ext cx="371475" cy="373063"/>
            </a:xfrm>
            <a:prstGeom prst="rect">
              <a:avLst/>
            </a:prstGeom>
            <a:solidFill>
              <a:srgbClr val="00A200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7432675" y="2022862"/>
              <a:ext cx="32385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6308726" y="2032504"/>
              <a:ext cx="32385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8556625" y="2055819"/>
              <a:ext cx="32385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8913815" y="2057555"/>
              <a:ext cx="32385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8199435" y="2055819"/>
              <a:ext cx="32385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cxnSp>
          <p:nvCxnSpPr>
            <p:cNvPr id="225" name="Straight Arrow Connector 224"/>
            <p:cNvCxnSpPr/>
            <p:nvPr/>
          </p:nvCxnSpPr>
          <p:spPr>
            <a:xfrm flipV="1">
              <a:off x="8307389" y="2459243"/>
              <a:ext cx="0" cy="122555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1">
              <a:off x="8647114" y="2456068"/>
              <a:ext cx="0" cy="122555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/>
            <p:nvPr/>
          </p:nvCxnSpPr>
          <p:spPr>
            <a:xfrm flipV="1">
              <a:off x="8761414" y="2456068"/>
              <a:ext cx="0" cy="1879600"/>
            </a:xfrm>
            <a:prstGeom prst="straightConnector1">
              <a:avLst/>
            </a:prstGeom>
            <a:ln w="28575">
              <a:solidFill>
                <a:srgbClr val="00A2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 flipV="1">
              <a:off x="9093201" y="2446543"/>
              <a:ext cx="0" cy="1225550"/>
            </a:xfrm>
            <a:prstGeom prst="straightConnector1">
              <a:avLst/>
            </a:prstGeom>
            <a:ln w="28575">
              <a:solidFill>
                <a:srgbClr val="00A2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/>
            <p:nvPr/>
          </p:nvCxnSpPr>
          <p:spPr>
            <a:xfrm flipV="1">
              <a:off x="7493966" y="2412767"/>
              <a:ext cx="0" cy="122555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 flipV="1">
              <a:off x="7648829" y="2427500"/>
              <a:ext cx="0" cy="1879600"/>
            </a:xfrm>
            <a:prstGeom prst="straightConnector1">
              <a:avLst/>
            </a:prstGeom>
            <a:ln w="28575">
              <a:solidFill>
                <a:srgbClr val="00A2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/>
            <p:nvPr/>
          </p:nvCxnSpPr>
          <p:spPr>
            <a:xfrm flipV="1">
              <a:off x="6411914" y="2446543"/>
              <a:ext cx="0" cy="122555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9" name="Content Placeholder 120"/>
          <p:cNvSpPr txBox="1">
            <a:spLocks/>
          </p:cNvSpPr>
          <p:nvPr/>
        </p:nvSpPr>
        <p:spPr>
          <a:xfrm>
            <a:off x="628650" y="1825625"/>
            <a:ext cx="851535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Pool </a:t>
            </a:r>
            <a:r>
              <a:rPr lang="en-US" b="1" dirty="0" smtClean="0"/>
              <a:t>multiple instances of </a:t>
            </a:r>
            <a:r>
              <a:rPr lang="en-US" b="1" dirty="0" err="1" smtClean="0"/>
              <a:t>Mondriaan</a:t>
            </a:r>
            <a:r>
              <a:rPr lang="en-US" b="1" dirty="0" smtClean="0"/>
              <a:t> </a:t>
            </a:r>
            <a:r>
              <a:rPr lang="en-US" dirty="0" smtClean="0"/>
              <a:t>into warp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84615" cy="4351338"/>
          </a:xfrm>
        </p:spPr>
        <p:txBody>
          <a:bodyPr/>
          <a:lstStyle/>
          <a:p>
            <a:r>
              <a:rPr lang="en-US" dirty="0" smtClean="0"/>
              <a:t>Implemented hypergraph algorithm handling arbitrary connectivity patterns</a:t>
            </a:r>
          </a:p>
          <a:p>
            <a:r>
              <a:rPr lang="en-US" dirty="0" smtClean="0"/>
              <a:t>Explored SHFL for task planning</a:t>
            </a:r>
          </a:p>
          <a:p>
            <a:endParaRPr lang="en-US" dirty="0"/>
          </a:p>
          <a:p>
            <a:r>
              <a:rPr lang="en-US" dirty="0" smtClean="0"/>
              <a:t>Future work: more flexible allocation strategy</a:t>
            </a:r>
          </a:p>
        </p:txBody>
      </p:sp>
    </p:spTree>
    <p:extLst>
      <p:ext uri="{BB962C8B-B14F-4D97-AF65-F5344CB8AC3E}">
        <p14:creationId xmlns:p14="http://schemas.microsoft.com/office/powerpoint/2010/main" val="338961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Trinity College: Student Research Program</a:t>
            </a:r>
          </a:p>
          <a:p>
            <a:r>
              <a:rPr lang="en-US" dirty="0" smtClean="0"/>
              <a:t>NVIDIA: CUDA </a:t>
            </a:r>
            <a:r>
              <a:rPr lang="en-US" smtClean="0"/>
              <a:t>Teaching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06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Hypergraph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Hypergraph partitioning</a:t>
            </a:r>
          </a:p>
          <a:p>
            <a:pPr lvl="1"/>
            <a:r>
              <a:rPr lang="en-US" dirty="0" smtClean="0"/>
              <a:t>Minimize </a:t>
            </a:r>
            <a:r>
              <a:rPr lang="en-US" b="1" dirty="0" smtClean="0"/>
              <a:t>edge cut</a:t>
            </a:r>
          </a:p>
          <a:p>
            <a:pPr lvl="1"/>
            <a:r>
              <a:rPr lang="en-US" dirty="0" smtClean="0"/>
              <a:t>Balance constraint</a:t>
            </a:r>
          </a:p>
          <a:p>
            <a:r>
              <a:rPr lang="en-US" dirty="0" smtClean="0"/>
              <a:t>NP-complete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685584" y="2468994"/>
            <a:ext cx="626076" cy="626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i="1" dirty="0" smtClean="0"/>
              <a:t>v</a:t>
            </a:r>
            <a:r>
              <a:rPr lang="en-US" sz="2800" baseline="-25000" dirty="0" smtClean="0"/>
              <a:t>2</a:t>
            </a:r>
            <a:endParaRPr lang="en-US" sz="2800" baseline="-25000" dirty="0"/>
          </a:p>
        </p:txBody>
      </p:sp>
      <p:sp>
        <p:nvSpPr>
          <p:cNvPr id="9" name="Oval 8"/>
          <p:cNvSpPr/>
          <p:nvPr/>
        </p:nvSpPr>
        <p:spPr>
          <a:xfrm>
            <a:off x="5206893" y="2967019"/>
            <a:ext cx="626076" cy="626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i="1" dirty="0" smtClean="0"/>
              <a:t>v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10" name="Oval 9"/>
          <p:cNvSpPr/>
          <p:nvPr/>
        </p:nvSpPr>
        <p:spPr>
          <a:xfrm>
            <a:off x="7908903" y="3469891"/>
            <a:ext cx="626076" cy="626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i="1" dirty="0" smtClean="0"/>
              <a:t>v</a:t>
            </a:r>
            <a:r>
              <a:rPr lang="en-US" sz="2800" baseline="-25000" dirty="0" smtClean="0"/>
              <a:t>3</a:t>
            </a:r>
            <a:endParaRPr lang="en-US" sz="2800" baseline="-25000" dirty="0"/>
          </a:p>
        </p:txBody>
      </p:sp>
      <p:sp>
        <p:nvSpPr>
          <p:cNvPr id="11" name="Oval 10"/>
          <p:cNvSpPr/>
          <p:nvPr/>
        </p:nvSpPr>
        <p:spPr>
          <a:xfrm>
            <a:off x="6372546" y="4783118"/>
            <a:ext cx="626076" cy="626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i="1" dirty="0" smtClean="0"/>
              <a:t>v</a:t>
            </a:r>
            <a:r>
              <a:rPr lang="en-US" sz="2800" baseline="-25000" dirty="0" smtClean="0"/>
              <a:t>5</a:t>
            </a:r>
            <a:endParaRPr lang="en-US" sz="2800" baseline="-25000" dirty="0"/>
          </a:p>
        </p:txBody>
      </p:sp>
      <p:sp>
        <p:nvSpPr>
          <p:cNvPr id="12" name="Oval 11"/>
          <p:cNvSpPr/>
          <p:nvPr/>
        </p:nvSpPr>
        <p:spPr>
          <a:xfrm>
            <a:off x="7991281" y="4798371"/>
            <a:ext cx="626076" cy="626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i="1" dirty="0" smtClean="0"/>
              <a:t>v</a:t>
            </a:r>
            <a:r>
              <a:rPr lang="en-US" sz="2800" baseline="-25000" dirty="0" smtClean="0"/>
              <a:t>6</a:t>
            </a:r>
            <a:endParaRPr lang="en-US" sz="2800" baseline="-25000" dirty="0"/>
          </a:p>
        </p:txBody>
      </p:sp>
      <p:sp>
        <p:nvSpPr>
          <p:cNvPr id="13" name="Oval 12"/>
          <p:cNvSpPr/>
          <p:nvPr/>
        </p:nvSpPr>
        <p:spPr>
          <a:xfrm>
            <a:off x="5075087" y="4295498"/>
            <a:ext cx="626076" cy="626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i="1" dirty="0" smtClean="0"/>
              <a:t>v</a:t>
            </a:r>
            <a:r>
              <a:rPr lang="en-US" sz="2800" baseline="-25000" dirty="0" smtClean="0"/>
              <a:t>4</a:t>
            </a:r>
            <a:endParaRPr lang="en-US" sz="2800" baseline="-25000" dirty="0"/>
          </a:p>
        </p:txBody>
      </p:sp>
      <p:sp>
        <p:nvSpPr>
          <p:cNvPr id="14" name="Freeform 13"/>
          <p:cNvSpPr/>
          <p:nvPr/>
        </p:nvSpPr>
        <p:spPr>
          <a:xfrm>
            <a:off x="4848076" y="2146443"/>
            <a:ext cx="4088854" cy="2276211"/>
          </a:xfrm>
          <a:custGeom>
            <a:avLst/>
            <a:gdLst>
              <a:gd name="connsiteX0" fmla="*/ 1730416 w 4194670"/>
              <a:gd name="connsiteY0" fmla="*/ 88626 h 2287332"/>
              <a:gd name="connsiteX1" fmla="*/ 58135 w 4194670"/>
              <a:gd name="connsiteY1" fmla="*/ 747653 h 2287332"/>
              <a:gd name="connsiteX2" fmla="*/ 535930 w 4194670"/>
              <a:gd name="connsiteY2" fmla="*/ 1843286 h 2287332"/>
              <a:gd name="connsiteX3" fmla="*/ 2018741 w 4194670"/>
              <a:gd name="connsiteY3" fmla="*/ 1225448 h 2287332"/>
              <a:gd name="connsiteX4" fmla="*/ 3254416 w 4194670"/>
              <a:gd name="connsiteY4" fmla="*/ 2271653 h 2287332"/>
              <a:gd name="connsiteX5" fmla="*/ 4185292 w 4194670"/>
              <a:gd name="connsiteY5" fmla="*/ 1736194 h 2287332"/>
              <a:gd name="connsiteX6" fmla="*/ 2677768 w 4194670"/>
              <a:gd name="connsiteY6" fmla="*/ 187480 h 2287332"/>
              <a:gd name="connsiteX7" fmla="*/ 1730416 w 4194670"/>
              <a:gd name="connsiteY7" fmla="*/ 88626 h 2287332"/>
              <a:gd name="connsiteX0" fmla="*/ 1730416 w 4088854"/>
              <a:gd name="connsiteY0" fmla="*/ 83653 h 2276211"/>
              <a:gd name="connsiteX1" fmla="*/ 58135 w 4088854"/>
              <a:gd name="connsiteY1" fmla="*/ 742680 h 2276211"/>
              <a:gd name="connsiteX2" fmla="*/ 535930 w 4088854"/>
              <a:gd name="connsiteY2" fmla="*/ 1838313 h 2276211"/>
              <a:gd name="connsiteX3" fmla="*/ 2018741 w 4088854"/>
              <a:gd name="connsiteY3" fmla="*/ 1220475 h 2276211"/>
              <a:gd name="connsiteX4" fmla="*/ 3254416 w 4088854"/>
              <a:gd name="connsiteY4" fmla="*/ 2266680 h 2276211"/>
              <a:gd name="connsiteX5" fmla="*/ 4078201 w 4088854"/>
              <a:gd name="connsiteY5" fmla="*/ 1648843 h 2276211"/>
              <a:gd name="connsiteX6" fmla="*/ 2677768 w 4088854"/>
              <a:gd name="connsiteY6" fmla="*/ 182507 h 2276211"/>
              <a:gd name="connsiteX7" fmla="*/ 1730416 w 4088854"/>
              <a:gd name="connsiteY7" fmla="*/ 83653 h 2276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88854" h="2276211">
                <a:moveTo>
                  <a:pt x="1730416" y="83653"/>
                </a:moveTo>
                <a:cubicBezTo>
                  <a:pt x="1293810" y="177015"/>
                  <a:pt x="257216" y="450237"/>
                  <a:pt x="58135" y="742680"/>
                </a:cubicBezTo>
                <a:cubicBezTo>
                  <a:pt x="-140946" y="1035123"/>
                  <a:pt x="209162" y="1758680"/>
                  <a:pt x="535930" y="1838313"/>
                </a:cubicBezTo>
                <a:cubicBezTo>
                  <a:pt x="862698" y="1917946"/>
                  <a:pt x="1565660" y="1149081"/>
                  <a:pt x="2018741" y="1220475"/>
                </a:cubicBezTo>
                <a:cubicBezTo>
                  <a:pt x="2471822" y="1291870"/>
                  <a:pt x="2911173" y="2195285"/>
                  <a:pt x="3254416" y="2266680"/>
                </a:cubicBezTo>
                <a:cubicBezTo>
                  <a:pt x="3597659" y="2338075"/>
                  <a:pt x="4174309" y="1996205"/>
                  <a:pt x="4078201" y="1648843"/>
                </a:cubicBezTo>
                <a:cubicBezTo>
                  <a:pt x="3982093" y="1301481"/>
                  <a:pt x="3069066" y="443372"/>
                  <a:pt x="2677768" y="182507"/>
                </a:cubicBezTo>
                <a:cubicBezTo>
                  <a:pt x="2286471" y="-78358"/>
                  <a:pt x="2167022" y="-9709"/>
                  <a:pt x="1730416" y="83653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TextBox 14"/>
          <p:cNvSpPr txBox="1"/>
          <p:nvPr/>
        </p:nvSpPr>
        <p:spPr>
          <a:xfrm>
            <a:off x="5701163" y="1858836"/>
            <a:ext cx="530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FF0000"/>
                </a:solidFill>
              </a:rPr>
              <a:t>e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Freeform 15"/>
          <p:cNvSpPr/>
          <p:nvPr/>
        </p:nvSpPr>
        <p:spPr>
          <a:xfrm>
            <a:off x="6505562" y="2224870"/>
            <a:ext cx="2283696" cy="2041339"/>
          </a:xfrm>
          <a:custGeom>
            <a:avLst/>
            <a:gdLst>
              <a:gd name="connsiteX0" fmla="*/ 122357 w 2283696"/>
              <a:gd name="connsiteY0" fmla="*/ 153507 h 2041339"/>
              <a:gd name="connsiteX1" fmla="*/ 48217 w 2283696"/>
              <a:gd name="connsiteY1" fmla="*/ 730156 h 2041339"/>
              <a:gd name="connsiteX2" fmla="*/ 748433 w 2283696"/>
              <a:gd name="connsiteY2" fmla="*/ 1133810 h 2041339"/>
              <a:gd name="connsiteX3" fmla="*/ 1448649 w 2283696"/>
              <a:gd name="connsiteY3" fmla="*/ 1883453 h 2041339"/>
              <a:gd name="connsiteX4" fmla="*/ 1877017 w 2283696"/>
              <a:gd name="connsiteY4" fmla="*/ 2031734 h 2041339"/>
              <a:gd name="connsiteX5" fmla="*/ 2280671 w 2283696"/>
              <a:gd name="connsiteY5" fmla="*/ 1718696 h 2041339"/>
              <a:gd name="connsiteX6" fmla="*/ 1975871 w 2283696"/>
              <a:gd name="connsiteY6" fmla="*/ 1174999 h 2041339"/>
              <a:gd name="connsiteX7" fmla="*/ 616628 w 2283696"/>
              <a:gd name="connsiteY7" fmla="*/ 79367 h 2041339"/>
              <a:gd name="connsiteX8" fmla="*/ 122357 w 2283696"/>
              <a:gd name="connsiteY8" fmla="*/ 153507 h 2041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3696" h="2041339">
                <a:moveTo>
                  <a:pt x="122357" y="153507"/>
                </a:moveTo>
                <a:cubicBezTo>
                  <a:pt x="27622" y="261972"/>
                  <a:pt x="-56129" y="566772"/>
                  <a:pt x="48217" y="730156"/>
                </a:cubicBezTo>
                <a:cubicBezTo>
                  <a:pt x="152563" y="893540"/>
                  <a:pt x="515028" y="941594"/>
                  <a:pt x="748433" y="1133810"/>
                </a:cubicBezTo>
                <a:cubicBezTo>
                  <a:pt x="981838" y="1326026"/>
                  <a:pt x="1260552" y="1733799"/>
                  <a:pt x="1448649" y="1883453"/>
                </a:cubicBezTo>
                <a:cubicBezTo>
                  <a:pt x="1636746" y="2033107"/>
                  <a:pt x="1738347" y="2059194"/>
                  <a:pt x="1877017" y="2031734"/>
                </a:cubicBezTo>
                <a:cubicBezTo>
                  <a:pt x="2015687" y="2004274"/>
                  <a:pt x="2264195" y="1861485"/>
                  <a:pt x="2280671" y="1718696"/>
                </a:cubicBezTo>
                <a:cubicBezTo>
                  <a:pt x="2297147" y="1575907"/>
                  <a:pt x="2253211" y="1448220"/>
                  <a:pt x="1975871" y="1174999"/>
                </a:cubicBezTo>
                <a:cubicBezTo>
                  <a:pt x="1698531" y="901778"/>
                  <a:pt x="925547" y="246870"/>
                  <a:pt x="616628" y="79367"/>
                </a:cubicBezTo>
                <a:cubicBezTo>
                  <a:pt x="307709" y="-88136"/>
                  <a:pt x="217092" y="45042"/>
                  <a:pt x="122357" y="153507"/>
                </a:cubicBezTo>
                <a:close/>
              </a:path>
            </a:pathLst>
          </a:custGeom>
          <a:noFill/>
          <a:ln w="28575">
            <a:solidFill>
              <a:srgbClr val="00A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/>
          <p:cNvSpPr txBox="1"/>
          <p:nvPr/>
        </p:nvSpPr>
        <p:spPr>
          <a:xfrm>
            <a:off x="6063448" y="2520422"/>
            <a:ext cx="57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00A200"/>
                </a:solidFill>
              </a:rPr>
              <a:t>e</a:t>
            </a:r>
            <a:r>
              <a:rPr lang="en-US" sz="2800" baseline="-25000" dirty="0" smtClean="0">
                <a:solidFill>
                  <a:srgbClr val="00A200"/>
                </a:solidFill>
              </a:rPr>
              <a:t>2</a:t>
            </a:r>
          </a:p>
        </p:txBody>
      </p:sp>
      <p:sp>
        <p:nvSpPr>
          <p:cNvPr id="18" name="Freeform 17"/>
          <p:cNvSpPr/>
          <p:nvPr/>
        </p:nvSpPr>
        <p:spPr>
          <a:xfrm>
            <a:off x="4733686" y="2734230"/>
            <a:ext cx="4073043" cy="2991301"/>
          </a:xfrm>
          <a:custGeom>
            <a:avLst/>
            <a:gdLst>
              <a:gd name="connsiteX0" fmla="*/ 247738 w 4413499"/>
              <a:gd name="connsiteY0" fmla="*/ 1467302 h 2969409"/>
              <a:gd name="connsiteX1" fmla="*/ 50030 w 4413499"/>
              <a:gd name="connsiteY1" fmla="*/ 1763865 h 2969409"/>
              <a:gd name="connsiteX2" fmla="*/ 198311 w 4413499"/>
              <a:gd name="connsiteY2" fmla="*/ 2274611 h 2969409"/>
              <a:gd name="connsiteX3" fmla="*/ 1985921 w 4413499"/>
              <a:gd name="connsiteY3" fmla="*/ 2908924 h 2969409"/>
              <a:gd name="connsiteX4" fmla="*/ 4193662 w 4413499"/>
              <a:gd name="connsiteY4" fmla="*/ 2851259 h 2969409"/>
              <a:gd name="connsiteX5" fmla="*/ 4086570 w 4413499"/>
              <a:gd name="connsiteY5" fmla="*/ 2093378 h 2969409"/>
              <a:gd name="connsiteX6" fmla="*/ 2002397 w 4413499"/>
              <a:gd name="connsiteY6" fmla="*/ 1862719 h 2969409"/>
              <a:gd name="connsiteX7" fmla="*/ 1087997 w 4413499"/>
              <a:gd name="connsiteY7" fmla="*/ 1417875 h 2969409"/>
              <a:gd name="connsiteX8" fmla="*/ 1302181 w 4413499"/>
              <a:gd name="connsiteY8" fmla="*/ 454048 h 2969409"/>
              <a:gd name="connsiteX9" fmla="*/ 906765 w 4413499"/>
              <a:gd name="connsiteY9" fmla="*/ 33919 h 2969409"/>
              <a:gd name="connsiteX10" fmla="*/ 387781 w 4413499"/>
              <a:gd name="connsiteY10" fmla="*/ 190438 h 2969409"/>
              <a:gd name="connsiteX11" fmla="*/ 247738 w 4413499"/>
              <a:gd name="connsiteY11" fmla="*/ 1467302 h 2969409"/>
              <a:gd name="connsiteX0" fmla="*/ 55769 w 4402763"/>
              <a:gd name="connsiteY0" fmla="*/ 1431759 h 2966817"/>
              <a:gd name="connsiteX1" fmla="*/ 39294 w 4402763"/>
              <a:gd name="connsiteY1" fmla="*/ 1761273 h 2966817"/>
              <a:gd name="connsiteX2" fmla="*/ 187575 w 4402763"/>
              <a:gd name="connsiteY2" fmla="*/ 2272019 h 2966817"/>
              <a:gd name="connsiteX3" fmla="*/ 1975185 w 4402763"/>
              <a:gd name="connsiteY3" fmla="*/ 2906332 h 2966817"/>
              <a:gd name="connsiteX4" fmla="*/ 4182926 w 4402763"/>
              <a:gd name="connsiteY4" fmla="*/ 2848667 h 2966817"/>
              <a:gd name="connsiteX5" fmla="*/ 4075834 w 4402763"/>
              <a:gd name="connsiteY5" fmla="*/ 2090786 h 2966817"/>
              <a:gd name="connsiteX6" fmla="*/ 1991661 w 4402763"/>
              <a:gd name="connsiteY6" fmla="*/ 1860127 h 2966817"/>
              <a:gd name="connsiteX7" fmla="*/ 1077261 w 4402763"/>
              <a:gd name="connsiteY7" fmla="*/ 1415283 h 2966817"/>
              <a:gd name="connsiteX8" fmla="*/ 1291445 w 4402763"/>
              <a:gd name="connsiteY8" fmla="*/ 451456 h 2966817"/>
              <a:gd name="connsiteX9" fmla="*/ 896029 w 4402763"/>
              <a:gd name="connsiteY9" fmla="*/ 31327 h 2966817"/>
              <a:gd name="connsiteX10" fmla="*/ 377045 w 4402763"/>
              <a:gd name="connsiteY10" fmla="*/ 187846 h 2966817"/>
              <a:gd name="connsiteX11" fmla="*/ 55769 w 4402763"/>
              <a:gd name="connsiteY11" fmla="*/ 1431759 h 2966817"/>
              <a:gd name="connsiteX0" fmla="*/ 73671 w 4420665"/>
              <a:gd name="connsiteY0" fmla="*/ 1431759 h 2966817"/>
              <a:gd name="connsiteX1" fmla="*/ 24245 w 4420665"/>
              <a:gd name="connsiteY1" fmla="*/ 1802463 h 2966817"/>
              <a:gd name="connsiteX2" fmla="*/ 205477 w 4420665"/>
              <a:gd name="connsiteY2" fmla="*/ 2272019 h 2966817"/>
              <a:gd name="connsiteX3" fmla="*/ 1993087 w 4420665"/>
              <a:gd name="connsiteY3" fmla="*/ 2906332 h 2966817"/>
              <a:gd name="connsiteX4" fmla="*/ 4200828 w 4420665"/>
              <a:gd name="connsiteY4" fmla="*/ 2848667 h 2966817"/>
              <a:gd name="connsiteX5" fmla="*/ 4093736 w 4420665"/>
              <a:gd name="connsiteY5" fmla="*/ 2090786 h 2966817"/>
              <a:gd name="connsiteX6" fmla="*/ 2009563 w 4420665"/>
              <a:gd name="connsiteY6" fmla="*/ 1860127 h 2966817"/>
              <a:gd name="connsiteX7" fmla="*/ 1095163 w 4420665"/>
              <a:gd name="connsiteY7" fmla="*/ 1415283 h 2966817"/>
              <a:gd name="connsiteX8" fmla="*/ 1309347 w 4420665"/>
              <a:gd name="connsiteY8" fmla="*/ 451456 h 2966817"/>
              <a:gd name="connsiteX9" fmla="*/ 913931 w 4420665"/>
              <a:gd name="connsiteY9" fmla="*/ 31327 h 2966817"/>
              <a:gd name="connsiteX10" fmla="*/ 394947 w 4420665"/>
              <a:gd name="connsiteY10" fmla="*/ 187846 h 2966817"/>
              <a:gd name="connsiteX11" fmla="*/ 73671 w 4420665"/>
              <a:gd name="connsiteY11" fmla="*/ 1431759 h 2966817"/>
              <a:gd name="connsiteX0" fmla="*/ 73671 w 4217709"/>
              <a:gd name="connsiteY0" fmla="*/ 1431759 h 2983136"/>
              <a:gd name="connsiteX1" fmla="*/ 24245 w 4217709"/>
              <a:gd name="connsiteY1" fmla="*/ 1802463 h 2983136"/>
              <a:gd name="connsiteX2" fmla="*/ 205477 w 4217709"/>
              <a:gd name="connsiteY2" fmla="*/ 2272019 h 2983136"/>
              <a:gd name="connsiteX3" fmla="*/ 1993087 w 4217709"/>
              <a:gd name="connsiteY3" fmla="*/ 2906332 h 2983136"/>
              <a:gd name="connsiteX4" fmla="*/ 3764223 w 4217709"/>
              <a:gd name="connsiteY4" fmla="*/ 2881618 h 2983136"/>
              <a:gd name="connsiteX5" fmla="*/ 4093736 w 4217709"/>
              <a:gd name="connsiteY5" fmla="*/ 2090786 h 2983136"/>
              <a:gd name="connsiteX6" fmla="*/ 2009563 w 4217709"/>
              <a:gd name="connsiteY6" fmla="*/ 1860127 h 2983136"/>
              <a:gd name="connsiteX7" fmla="*/ 1095163 w 4217709"/>
              <a:gd name="connsiteY7" fmla="*/ 1415283 h 2983136"/>
              <a:gd name="connsiteX8" fmla="*/ 1309347 w 4217709"/>
              <a:gd name="connsiteY8" fmla="*/ 451456 h 2983136"/>
              <a:gd name="connsiteX9" fmla="*/ 913931 w 4217709"/>
              <a:gd name="connsiteY9" fmla="*/ 31327 h 2983136"/>
              <a:gd name="connsiteX10" fmla="*/ 394947 w 4217709"/>
              <a:gd name="connsiteY10" fmla="*/ 187846 h 2983136"/>
              <a:gd name="connsiteX11" fmla="*/ 73671 w 4217709"/>
              <a:gd name="connsiteY11" fmla="*/ 1431759 h 2983136"/>
              <a:gd name="connsiteX0" fmla="*/ 73671 w 4073043"/>
              <a:gd name="connsiteY0" fmla="*/ 1431759 h 2991301"/>
              <a:gd name="connsiteX1" fmla="*/ 24245 w 4073043"/>
              <a:gd name="connsiteY1" fmla="*/ 1802463 h 2991301"/>
              <a:gd name="connsiteX2" fmla="*/ 205477 w 4073043"/>
              <a:gd name="connsiteY2" fmla="*/ 2272019 h 2991301"/>
              <a:gd name="connsiteX3" fmla="*/ 1993087 w 4073043"/>
              <a:gd name="connsiteY3" fmla="*/ 2906332 h 2991301"/>
              <a:gd name="connsiteX4" fmla="*/ 3764223 w 4073043"/>
              <a:gd name="connsiteY4" fmla="*/ 2881618 h 2991301"/>
              <a:gd name="connsiteX5" fmla="*/ 3904266 w 4073043"/>
              <a:gd name="connsiteY5" fmla="*/ 1958981 h 2991301"/>
              <a:gd name="connsiteX6" fmla="*/ 2009563 w 4073043"/>
              <a:gd name="connsiteY6" fmla="*/ 1860127 h 2991301"/>
              <a:gd name="connsiteX7" fmla="*/ 1095163 w 4073043"/>
              <a:gd name="connsiteY7" fmla="*/ 1415283 h 2991301"/>
              <a:gd name="connsiteX8" fmla="*/ 1309347 w 4073043"/>
              <a:gd name="connsiteY8" fmla="*/ 451456 h 2991301"/>
              <a:gd name="connsiteX9" fmla="*/ 913931 w 4073043"/>
              <a:gd name="connsiteY9" fmla="*/ 31327 h 2991301"/>
              <a:gd name="connsiteX10" fmla="*/ 394947 w 4073043"/>
              <a:gd name="connsiteY10" fmla="*/ 187846 h 2991301"/>
              <a:gd name="connsiteX11" fmla="*/ 73671 w 4073043"/>
              <a:gd name="connsiteY11" fmla="*/ 1431759 h 299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73043" h="2991301">
                <a:moveTo>
                  <a:pt x="73671" y="1431759"/>
                </a:moveTo>
                <a:cubicBezTo>
                  <a:pt x="11887" y="1700862"/>
                  <a:pt x="2277" y="1662420"/>
                  <a:pt x="24245" y="1802463"/>
                </a:cubicBezTo>
                <a:cubicBezTo>
                  <a:pt x="46213" y="1942506"/>
                  <a:pt x="-122663" y="2088041"/>
                  <a:pt x="205477" y="2272019"/>
                </a:cubicBezTo>
                <a:cubicBezTo>
                  <a:pt x="533617" y="2455997"/>
                  <a:pt x="1399963" y="2804732"/>
                  <a:pt x="1993087" y="2906332"/>
                </a:cubicBezTo>
                <a:cubicBezTo>
                  <a:pt x="2586211" y="3007932"/>
                  <a:pt x="3445693" y="3039510"/>
                  <a:pt x="3764223" y="2881618"/>
                </a:cubicBezTo>
                <a:cubicBezTo>
                  <a:pt x="4082753" y="2723726"/>
                  <a:pt x="4196709" y="2129229"/>
                  <a:pt x="3904266" y="1958981"/>
                </a:cubicBezTo>
                <a:cubicBezTo>
                  <a:pt x="3611823" y="1788733"/>
                  <a:pt x="2477747" y="1950743"/>
                  <a:pt x="2009563" y="1860127"/>
                </a:cubicBezTo>
                <a:cubicBezTo>
                  <a:pt x="1541379" y="1769511"/>
                  <a:pt x="1211866" y="1650062"/>
                  <a:pt x="1095163" y="1415283"/>
                </a:cubicBezTo>
                <a:cubicBezTo>
                  <a:pt x="978460" y="1180504"/>
                  <a:pt x="1339552" y="682115"/>
                  <a:pt x="1309347" y="451456"/>
                </a:cubicBezTo>
                <a:cubicBezTo>
                  <a:pt x="1279142" y="220797"/>
                  <a:pt x="1066331" y="75262"/>
                  <a:pt x="913931" y="31327"/>
                </a:cubicBezTo>
                <a:cubicBezTo>
                  <a:pt x="761531" y="-12608"/>
                  <a:pt x="534990" y="-45559"/>
                  <a:pt x="394947" y="187846"/>
                </a:cubicBezTo>
                <a:cubicBezTo>
                  <a:pt x="254904" y="421251"/>
                  <a:pt x="135455" y="1162656"/>
                  <a:pt x="73671" y="1431759"/>
                </a:cubicBezTo>
                <a:close/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72897" y="4032971"/>
            <a:ext cx="612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0000FF"/>
                </a:solidFill>
              </a:rPr>
              <a:t>e</a:t>
            </a:r>
            <a:r>
              <a:rPr lang="en-US" sz="2800" baseline="-25000" dirty="0" smtClean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" name="Freeform 4"/>
          <p:cNvSpPr/>
          <p:nvPr/>
        </p:nvSpPr>
        <p:spPr>
          <a:xfrm>
            <a:off x="4326110" y="3262643"/>
            <a:ext cx="4768553" cy="1246977"/>
          </a:xfrm>
          <a:custGeom>
            <a:avLst/>
            <a:gdLst>
              <a:gd name="connsiteX0" fmla="*/ 0 w 4597638"/>
              <a:gd name="connsiteY0" fmla="*/ 0 h 1740744"/>
              <a:gd name="connsiteX1" fmla="*/ 1615155 w 4597638"/>
              <a:gd name="connsiteY1" fmla="*/ 1674976 h 1740744"/>
              <a:gd name="connsiteX2" fmla="*/ 4597638 w 4597638"/>
              <a:gd name="connsiteY2" fmla="*/ 1401511 h 1740744"/>
              <a:gd name="connsiteX0" fmla="*/ 0 w 4597638"/>
              <a:gd name="connsiteY0" fmla="*/ 0 h 1534818"/>
              <a:gd name="connsiteX1" fmla="*/ 1717705 w 4597638"/>
              <a:gd name="connsiteY1" fmla="*/ 1427148 h 1534818"/>
              <a:gd name="connsiteX2" fmla="*/ 4597638 w 4597638"/>
              <a:gd name="connsiteY2" fmla="*/ 1401511 h 1534818"/>
              <a:gd name="connsiteX0" fmla="*/ 0 w 4597638"/>
              <a:gd name="connsiteY0" fmla="*/ 0 h 1573704"/>
              <a:gd name="connsiteX1" fmla="*/ 1717705 w 4597638"/>
              <a:gd name="connsiteY1" fmla="*/ 1478423 h 1573704"/>
              <a:gd name="connsiteX2" fmla="*/ 4597638 w 4597638"/>
              <a:gd name="connsiteY2" fmla="*/ 1401511 h 1573704"/>
              <a:gd name="connsiteX0" fmla="*/ 0 w 4597638"/>
              <a:gd name="connsiteY0" fmla="*/ 0 h 1483289"/>
              <a:gd name="connsiteX1" fmla="*/ 1709159 w 4597638"/>
              <a:gd name="connsiteY1" fmla="*/ 1350236 h 1483289"/>
              <a:gd name="connsiteX2" fmla="*/ 4597638 w 4597638"/>
              <a:gd name="connsiteY2" fmla="*/ 1401511 h 1483289"/>
              <a:gd name="connsiteX0" fmla="*/ 0 w 4666004"/>
              <a:gd name="connsiteY0" fmla="*/ 0 h 1364503"/>
              <a:gd name="connsiteX1" fmla="*/ 1777525 w 4666004"/>
              <a:gd name="connsiteY1" fmla="*/ 1239140 h 1364503"/>
              <a:gd name="connsiteX2" fmla="*/ 4666004 w 4666004"/>
              <a:gd name="connsiteY2" fmla="*/ 1290415 h 1364503"/>
              <a:gd name="connsiteX0" fmla="*/ 0 w 4691641"/>
              <a:gd name="connsiteY0" fmla="*/ 0 h 1408364"/>
              <a:gd name="connsiteX1" fmla="*/ 1777525 w 4691641"/>
              <a:gd name="connsiteY1" fmla="*/ 1239140 h 1408364"/>
              <a:gd name="connsiteX2" fmla="*/ 4691641 w 4691641"/>
              <a:gd name="connsiteY2" fmla="*/ 1367327 h 1408364"/>
              <a:gd name="connsiteX0" fmla="*/ 0 w 4768553"/>
              <a:gd name="connsiteY0" fmla="*/ 0 h 1246977"/>
              <a:gd name="connsiteX1" fmla="*/ 1854437 w 4768553"/>
              <a:gd name="connsiteY1" fmla="*/ 1085316 h 1246977"/>
              <a:gd name="connsiteX2" fmla="*/ 4768553 w 4768553"/>
              <a:gd name="connsiteY2" fmla="*/ 1213503 h 1246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8553" h="1246977">
                <a:moveTo>
                  <a:pt x="0" y="0"/>
                </a:moveTo>
                <a:cubicBezTo>
                  <a:pt x="424441" y="720695"/>
                  <a:pt x="1059678" y="883066"/>
                  <a:pt x="1854437" y="1085316"/>
                </a:cubicBezTo>
                <a:cubicBezTo>
                  <a:pt x="2649196" y="1287566"/>
                  <a:pt x="4268624" y="1260505"/>
                  <a:pt x="4768553" y="1213503"/>
                </a:cubicBezTo>
              </a:path>
            </a:pathLst>
          </a:cu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0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</a:t>
            </a:r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images should go to same category</a:t>
            </a:r>
          </a:p>
          <a:p>
            <a:r>
              <a:rPr lang="en-US" dirty="0" smtClean="0"/>
              <a:t>Need to </a:t>
            </a:r>
            <a:r>
              <a:rPr lang="en-US" b="1" dirty="0" smtClean="0"/>
              <a:t>compare</a:t>
            </a:r>
            <a:r>
              <a:rPr lang="en-US" dirty="0" smtClean="0"/>
              <a:t> images to one another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514" y="5385862"/>
            <a:ext cx="1375547" cy="12207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874" y="4578411"/>
            <a:ext cx="1532832" cy="1035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85" y="5324670"/>
            <a:ext cx="1649006" cy="9567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279" y="3064510"/>
            <a:ext cx="969009" cy="13509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567" y="3305370"/>
            <a:ext cx="1399915" cy="12985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208" y="3204518"/>
            <a:ext cx="1169122" cy="1399403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8" idx="3"/>
            <a:endCxn id="4" idx="0"/>
          </p:cNvCxnSpPr>
          <p:nvPr/>
        </p:nvCxnSpPr>
        <p:spPr>
          <a:xfrm>
            <a:off x="3878482" y="3954646"/>
            <a:ext cx="2723806" cy="1431216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 flipV="1">
            <a:off x="3165191" y="3739965"/>
            <a:ext cx="2468088" cy="2063058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06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Hypergraph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multiple pictures at a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514" y="5204630"/>
            <a:ext cx="1375547" cy="12207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874" y="4397179"/>
            <a:ext cx="1532832" cy="1035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85" y="5143438"/>
            <a:ext cx="1649006" cy="9567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279" y="2883278"/>
            <a:ext cx="969009" cy="13509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567" y="3124138"/>
            <a:ext cx="1399915" cy="12985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208" y="3023286"/>
            <a:ext cx="1169122" cy="1399403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5132173" y="2454876"/>
            <a:ext cx="3303373" cy="4160108"/>
          </a:xfrm>
          <a:custGeom>
            <a:avLst/>
            <a:gdLst>
              <a:gd name="connsiteX0" fmla="*/ 518984 w 3303373"/>
              <a:gd name="connsiteY0" fmla="*/ 148281 h 4160108"/>
              <a:gd name="connsiteX1" fmla="*/ 477795 w 3303373"/>
              <a:gd name="connsiteY1" fmla="*/ 197708 h 4160108"/>
              <a:gd name="connsiteX2" fmla="*/ 453081 w 3303373"/>
              <a:gd name="connsiteY2" fmla="*/ 222421 h 4160108"/>
              <a:gd name="connsiteX3" fmla="*/ 403654 w 3303373"/>
              <a:gd name="connsiteY3" fmla="*/ 280086 h 4160108"/>
              <a:gd name="connsiteX4" fmla="*/ 329513 w 3303373"/>
              <a:gd name="connsiteY4" fmla="*/ 345989 h 4160108"/>
              <a:gd name="connsiteX5" fmla="*/ 313038 w 3303373"/>
              <a:gd name="connsiteY5" fmla="*/ 370702 h 4160108"/>
              <a:gd name="connsiteX6" fmla="*/ 222422 w 3303373"/>
              <a:gd name="connsiteY6" fmla="*/ 477794 h 4160108"/>
              <a:gd name="connsiteX7" fmla="*/ 189470 w 3303373"/>
              <a:gd name="connsiteY7" fmla="*/ 535459 h 4160108"/>
              <a:gd name="connsiteX8" fmla="*/ 140043 w 3303373"/>
              <a:gd name="connsiteY8" fmla="*/ 617838 h 4160108"/>
              <a:gd name="connsiteX9" fmla="*/ 107092 w 3303373"/>
              <a:gd name="connsiteY9" fmla="*/ 659027 h 4160108"/>
              <a:gd name="connsiteX10" fmla="*/ 41189 w 3303373"/>
              <a:gd name="connsiteY10" fmla="*/ 807308 h 4160108"/>
              <a:gd name="connsiteX11" fmla="*/ 8238 w 3303373"/>
              <a:gd name="connsiteY11" fmla="*/ 897924 h 4160108"/>
              <a:gd name="connsiteX12" fmla="*/ 0 w 3303373"/>
              <a:gd name="connsiteY12" fmla="*/ 939113 h 4160108"/>
              <a:gd name="connsiteX13" fmla="*/ 32951 w 3303373"/>
              <a:gd name="connsiteY13" fmla="*/ 1145059 h 4160108"/>
              <a:gd name="connsiteX14" fmla="*/ 57665 w 3303373"/>
              <a:gd name="connsiteY14" fmla="*/ 1194486 h 4160108"/>
              <a:gd name="connsiteX15" fmla="*/ 82378 w 3303373"/>
              <a:gd name="connsiteY15" fmla="*/ 1210962 h 4160108"/>
              <a:gd name="connsiteX16" fmla="*/ 107092 w 3303373"/>
              <a:gd name="connsiteY16" fmla="*/ 1268627 h 4160108"/>
              <a:gd name="connsiteX17" fmla="*/ 131805 w 3303373"/>
              <a:gd name="connsiteY17" fmla="*/ 1285102 h 4160108"/>
              <a:gd name="connsiteX18" fmla="*/ 172995 w 3303373"/>
              <a:gd name="connsiteY18" fmla="*/ 1334529 h 4160108"/>
              <a:gd name="connsiteX19" fmla="*/ 205946 w 3303373"/>
              <a:gd name="connsiteY19" fmla="*/ 1383956 h 4160108"/>
              <a:gd name="connsiteX20" fmla="*/ 238897 w 3303373"/>
              <a:gd name="connsiteY20" fmla="*/ 1416908 h 4160108"/>
              <a:gd name="connsiteX21" fmla="*/ 263611 w 3303373"/>
              <a:gd name="connsiteY21" fmla="*/ 1449859 h 4160108"/>
              <a:gd name="connsiteX22" fmla="*/ 288324 w 3303373"/>
              <a:gd name="connsiteY22" fmla="*/ 1466335 h 4160108"/>
              <a:gd name="connsiteX23" fmla="*/ 345989 w 3303373"/>
              <a:gd name="connsiteY23" fmla="*/ 1540475 h 4160108"/>
              <a:gd name="connsiteX24" fmla="*/ 420130 w 3303373"/>
              <a:gd name="connsiteY24" fmla="*/ 1647567 h 4160108"/>
              <a:gd name="connsiteX25" fmla="*/ 444843 w 3303373"/>
              <a:gd name="connsiteY25" fmla="*/ 1672281 h 4160108"/>
              <a:gd name="connsiteX26" fmla="*/ 477795 w 3303373"/>
              <a:gd name="connsiteY26" fmla="*/ 1721708 h 4160108"/>
              <a:gd name="connsiteX27" fmla="*/ 486032 w 3303373"/>
              <a:gd name="connsiteY27" fmla="*/ 1746421 h 4160108"/>
              <a:gd name="connsiteX28" fmla="*/ 518984 w 3303373"/>
              <a:gd name="connsiteY28" fmla="*/ 1820562 h 4160108"/>
              <a:gd name="connsiteX29" fmla="*/ 543697 w 3303373"/>
              <a:gd name="connsiteY29" fmla="*/ 1878227 h 4160108"/>
              <a:gd name="connsiteX30" fmla="*/ 584886 w 3303373"/>
              <a:gd name="connsiteY30" fmla="*/ 1993556 h 4160108"/>
              <a:gd name="connsiteX31" fmla="*/ 609600 w 3303373"/>
              <a:gd name="connsiteY31" fmla="*/ 2034746 h 4160108"/>
              <a:gd name="connsiteX32" fmla="*/ 626076 w 3303373"/>
              <a:gd name="connsiteY32" fmla="*/ 2084173 h 4160108"/>
              <a:gd name="connsiteX33" fmla="*/ 650789 w 3303373"/>
              <a:gd name="connsiteY33" fmla="*/ 2150075 h 4160108"/>
              <a:gd name="connsiteX34" fmla="*/ 667265 w 3303373"/>
              <a:gd name="connsiteY34" fmla="*/ 2199502 h 4160108"/>
              <a:gd name="connsiteX35" fmla="*/ 700216 w 3303373"/>
              <a:gd name="connsiteY35" fmla="*/ 2273643 h 4160108"/>
              <a:gd name="connsiteX36" fmla="*/ 724930 w 3303373"/>
              <a:gd name="connsiteY36" fmla="*/ 2364259 h 4160108"/>
              <a:gd name="connsiteX37" fmla="*/ 741405 w 3303373"/>
              <a:gd name="connsiteY37" fmla="*/ 2397210 h 4160108"/>
              <a:gd name="connsiteX38" fmla="*/ 733168 w 3303373"/>
              <a:gd name="connsiteY38" fmla="*/ 2677297 h 4160108"/>
              <a:gd name="connsiteX39" fmla="*/ 708454 w 3303373"/>
              <a:gd name="connsiteY39" fmla="*/ 2743200 h 4160108"/>
              <a:gd name="connsiteX40" fmla="*/ 691978 w 3303373"/>
              <a:gd name="connsiteY40" fmla="*/ 2792627 h 4160108"/>
              <a:gd name="connsiteX41" fmla="*/ 683741 w 3303373"/>
              <a:gd name="connsiteY41" fmla="*/ 2833816 h 4160108"/>
              <a:gd name="connsiteX42" fmla="*/ 650789 w 3303373"/>
              <a:gd name="connsiteY42" fmla="*/ 2899719 h 4160108"/>
              <a:gd name="connsiteX43" fmla="*/ 642551 w 3303373"/>
              <a:gd name="connsiteY43" fmla="*/ 2932670 h 4160108"/>
              <a:gd name="connsiteX44" fmla="*/ 626076 w 3303373"/>
              <a:gd name="connsiteY44" fmla="*/ 2973859 h 4160108"/>
              <a:gd name="connsiteX45" fmla="*/ 593124 w 3303373"/>
              <a:gd name="connsiteY45" fmla="*/ 3056238 h 4160108"/>
              <a:gd name="connsiteX46" fmla="*/ 584886 w 3303373"/>
              <a:gd name="connsiteY46" fmla="*/ 3097427 h 4160108"/>
              <a:gd name="connsiteX47" fmla="*/ 568411 w 3303373"/>
              <a:gd name="connsiteY47" fmla="*/ 3146854 h 4160108"/>
              <a:gd name="connsiteX48" fmla="*/ 560173 w 3303373"/>
              <a:gd name="connsiteY48" fmla="*/ 3220994 h 4160108"/>
              <a:gd name="connsiteX49" fmla="*/ 543697 w 3303373"/>
              <a:gd name="connsiteY49" fmla="*/ 3270421 h 4160108"/>
              <a:gd name="connsiteX50" fmla="*/ 551935 w 3303373"/>
              <a:gd name="connsiteY50" fmla="*/ 3468129 h 4160108"/>
              <a:gd name="connsiteX51" fmla="*/ 560173 w 3303373"/>
              <a:gd name="connsiteY51" fmla="*/ 3550508 h 4160108"/>
              <a:gd name="connsiteX52" fmla="*/ 568411 w 3303373"/>
              <a:gd name="connsiteY52" fmla="*/ 3583459 h 4160108"/>
              <a:gd name="connsiteX53" fmla="*/ 576649 w 3303373"/>
              <a:gd name="connsiteY53" fmla="*/ 3624648 h 4160108"/>
              <a:gd name="connsiteX54" fmla="*/ 584886 w 3303373"/>
              <a:gd name="connsiteY54" fmla="*/ 3682313 h 4160108"/>
              <a:gd name="connsiteX55" fmla="*/ 593124 w 3303373"/>
              <a:gd name="connsiteY55" fmla="*/ 3707027 h 4160108"/>
              <a:gd name="connsiteX56" fmla="*/ 617838 w 3303373"/>
              <a:gd name="connsiteY56" fmla="*/ 3805881 h 4160108"/>
              <a:gd name="connsiteX57" fmla="*/ 642551 w 3303373"/>
              <a:gd name="connsiteY57" fmla="*/ 3838832 h 4160108"/>
              <a:gd name="connsiteX58" fmla="*/ 675503 w 3303373"/>
              <a:gd name="connsiteY58" fmla="*/ 3888259 h 4160108"/>
              <a:gd name="connsiteX59" fmla="*/ 700216 w 3303373"/>
              <a:gd name="connsiteY59" fmla="*/ 3912973 h 4160108"/>
              <a:gd name="connsiteX60" fmla="*/ 733168 w 3303373"/>
              <a:gd name="connsiteY60" fmla="*/ 3970638 h 4160108"/>
              <a:gd name="connsiteX61" fmla="*/ 757881 w 3303373"/>
              <a:gd name="connsiteY61" fmla="*/ 3978875 h 4160108"/>
              <a:gd name="connsiteX62" fmla="*/ 856735 w 3303373"/>
              <a:gd name="connsiteY62" fmla="*/ 4044778 h 4160108"/>
              <a:gd name="connsiteX63" fmla="*/ 881449 w 3303373"/>
              <a:gd name="connsiteY63" fmla="*/ 4061254 h 4160108"/>
              <a:gd name="connsiteX64" fmla="*/ 922638 w 3303373"/>
              <a:gd name="connsiteY64" fmla="*/ 4069492 h 4160108"/>
              <a:gd name="connsiteX65" fmla="*/ 1136822 w 3303373"/>
              <a:gd name="connsiteY65" fmla="*/ 4094205 h 4160108"/>
              <a:gd name="connsiteX66" fmla="*/ 1359243 w 3303373"/>
              <a:gd name="connsiteY66" fmla="*/ 4102443 h 4160108"/>
              <a:gd name="connsiteX67" fmla="*/ 1680519 w 3303373"/>
              <a:gd name="connsiteY67" fmla="*/ 4127156 h 4160108"/>
              <a:gd name="connsiteX68" fmla="*/ 1771135 w 3303373"/>
              <a:gd name="connsiteY68" fmla="*/ 4143632 h 4160108"/>
              <a:gd name="connsiteX69" fmla="*/ 1952368 w 3303373"/>
              <a:gd name="connsiteY69" fmla="*/ 4160108 h 4160108"/>
              <a:gd name="connsiteX70" fmla="*/ 2141838 w 3303373"/>
              <a:gd name="connsiteY70" fmla="*/ 4151870 h 4160108"/>
              <a:gd name="connsiteX71" fmla="*/ 2199503 w 3303373"/>
              <a:gd name="connsiteY71" fmla="*/ 4118919 h 4160108"/>
              <a:gd name="connsiteX72" fmla="*/ 2281881 w 3303373"/>
              <a:gd name="connsiteY72" fmla="*/ 4069492 h 4160108"/>
              <a:gd name="connsiteX73" fmla="*/ 2323070 w 3303373"/>
              <a:gd name="connsiteY73" fmla="*/ 4044778 h 4160108"/>
              <a:gd name="connsiteX74" fmla="*/ 2388973 w 3303373"/>
              <a:gd name="connsiteY74" fmla="*/ 3962400 h 4160108"/>
              <a:gd name="connsiteX75" fmla="*/ 2421924 w 3303373"/>
              <a:gd name="connsiteY75" fmla="*/ 3921210 h 4160108"/>
              <a:gd name="connsiteX76" fmla="*/ 2512541 w 3303373"/>
              <a:gd name="connsiteY76" fmla="*/ 3797643 h 4160108"/>
              <a:gd name="connsiteX77" fmla="*/ 2586681 w 3303373"/>
              <a:gd name="connsiteY77" fmla="*/ 3649362 h 4160108"/>
              <a:gd name="connsiteX78" fmla="*/ 2627870 w 3303373"/>
              <a:gd name="connsiteY78" fmla="*/ 3566983 h 4160108"/>
              <a:gd name="connsiteX79" fmla="*/ 2743200 w 3303373"/>
              <a:gd name="connsiteY79" fmla="*/ 3393989 h 4160108"/>
              <a:gd name="connsiteX80" fmla="*/ 2883243 w 3303373"/>
              <a:gd name="connsiteY80" fmla="*/ 3122140 h 4160108"/>
              <a:gd name="connsiteX81" fmla="*/ 2932670 w 3303373"/>
              <a:gd name="connsiteY81" fmla="*/ 3031524 h 4160108"/>
              <a:gd name="connsiteX82" fmla="*/ 3048000 w 3303373"/>
              <a:gd name="connsiteY82" fmla="*/ 2825578 h 4160108"/>
              <a:gd name="connsiteX83" fmla="*/ 3171568 w 3303373"/>
              <a:gd name="connsiteY83" fmla="*/ 2463113 h 4160108"/>
              <a:gd name="connsiteX84" fmla="*/ 3196281 w 3303373"/>
              <a:gd name="connsiteY84" fmla="*/ 2372497 h 4160108"/>
              <a:gd name="connsiteX85" fmla="*/ 3212757 w 3303373"/>
              <a:gd name="connsiteY85" fmla="*/ 2290119 h 4160108"/>
              <a:gd name="connsiteX86" fmla="*/ 3245708 w 3303373"/>
              <a:gd name="connsiteY86" fmla="*/ 2150075 h 4160108"/>
              <a:gd name="connsiteX87" fmla="*/ 3278659 w 3303373"/>
              <a:gd name="connsiteY87" fmla="*/ 1944129 h 4160108"/>
              <a:gd name="connsiteX88" fmla="*/ 3303373 w 3303373"/>
              <a:gd name="connsiteY88" fmla="*/ 1754659 h 4160108"/>
              <a:gd name="connsiteX89" fmla="*/ 3295135 w 3303373"/>
              <a:gd name="connsiteY89" fmla="*/ 1392194 h 4160108"/>
              <a:gd name="connsiteX90" fmla="*/ 3286897 w 3303373"/>
              <a:gd name="connsiteY90" fmla="*/ 1351005 h 4160108"/>
              <a:gd name="connsiteX91" fmla="*/ 3188043 w 3303373"/>
              <a:gd name="connsiteY91" fmla="*/ 1120346 h 4160108"/>
              <a:gd name="connsiteX92" fmla="*/ 3155092 w 3303373"/>
              <a:gd name="connsiteY92" fmla="*/ 1062681 h 4160108"/>
              <a:gd name="connsiteX93" fmla="*/ 3138616 w 3303373"/>
              <a:gd name="connsiteY93" fmla="*/ 1013254 h 4160108"/>
              <a:gd name="connsiteX94" fmla="*/ 3089189 w 3303373"/>
              <a:gd name="connsiteY94" fmla="*/ 922638 h 4160108"/>
              <a:gd name="connsiteX95" fmla="*/ 3072713 w 3303373"/>
              <a:gd name="connsiteY95" fmla="*/ 873210 h 4160108"/>
              <a:gd name="connsiteX96" fmla="*/ 3031524 w 3303373"/>
              <a:gd name="connsiteY96" fmla="*/ 807308 h 4160108"/>
              <a:gd name="connsiteX97" fmla="*/ 3006811 w 3303373"/>
              <a:gd name="connsiteY97" fmla="*/ 749643 h 4160108"/>
              <a:gd name="connsiteX98" fmla="*/ 2957384 w 3303373"/>
              <a:gd name="connsiteY98" fmla="*/ 659027 h 4160108"/>
              <a:gd name="connsiteX99" fmla="*/ 2932670 w 3303373"/>
              <a:gd name="connsiteY99" fmla="*/ 609600 h 4160108"/>
              <a:gd name="connsiteX100" fmla="*/ 2858530 w 3303373"/>
              <a:gd name="connsiteY100" fmla="*/ 502508 h 4160108"/>
              <a:gd name="connsiteX101" fmla="*/ 2833816 w 3303373"/>
              <a:gd name="connsiteY101" fmla="*/ 453081 h 4160108"/>
              <a:gd name="connsiteX102" fmla="*/ 2734962 w 3303373"/>
              <a:gd name="connsiteY102" fmla="*/ 329513 h 4160108"/>
              <a:gd name="connsiteX103" fmla="*/ 2677297 w 3303373"/>
              <a:gd name="connsiteY103" fmla="*/ 255373 h 4160108"/>
              <a:gd name="connsiteX104" fmla="*/ 2545492 w 3303373"/>
              <a:gd name="connsiteY104" fmla="*/ 140043 h 4160108"/>
              <a:gd name="connsiteX105" fmla="*/ 2413686 w 3303373"/>
              <a:gd name="connsiteY105" fmla="*/ 74140 h 4160108"/>
              <a:gd name="connsiteX106" fmla="*/ 2306595 w 3303373"/>
              <a:gd name="connsiteY106" fmla="*/ 57665 h 4160108"/>
              <a:gd name="connsiteX107" fmla="*/ 2207741 w 3303373"/>
              <a:gd name="connsiteY107" fmla="*/ 41189 h 4160108"/>
              <a:gd name="connsiteX108" fmla="*/ 2125362 w 3303373"/>
              <a:gd name="connsiteY108" fmla="*/ 32951 h 4160108"/>
              <a:gd name="connsiteX109" fmla="*/ 2034746 w 3303373"/>
              <a:gd name="connsiteY109" fmla="*/ 16475 h 4160108"/>
              <a:gd name="connsiteX110" fmla="*/ 1837038 w 3303373"/>
              <a:gd name="connsiteY110" fmla="*/ 8238 h 4160108"/>
              <a:gd name="connsiteX111" fmla="*/ 1293341 w 3303373"/>
              <a:gd name="connsiteY111" fmla="*/ 0 h 4160108"/>
              <a:gd name="connsiteX112" fmla="*/ 897924 w 3303373"/>
              <a:gd name="connsiteY112" fmla="*/ 8238 h 4160108"/>
              <a:gd name="connsiteX113" fmla="*/ 864973 w 3303373"/>
              <a:gd name="connsiteY113" fmla="*/ 16475 h 4160108"/>
              <a:gd name="connsiteX114" fmla="*/ 799070 w 3303373"/>
              <a:gd name="connsiteY114" fmla="*/ 24713 h 4160108"/>
              <a:gd name="connsiteX115" fmla="*/ 741405 w 3303373"/>
              <a:gd name="connsiteY115" fmla="*/ 41189 h 4160108"/>
              <a:gd name="connsiteX116" fmla="*/ 716692 w 3303373"/>
              <a:gd name="connsiteY116" fmla="*/ 57665 h 4160108"/>
              <a:gd name="connsiteX117" fmla="*/ 667265 w 3303373"/>
              <a:gd name="connsiteY117" fmla="*/ 74140 h 4160108"/>
              <a:gd name="connsiteX118" fmla="*/ 642551 w 3303373"/>
              <a:gd name="connsiteY118" fmla="*/ 82378 h 4160108"/>
              <a:gd name="connsiteX119" fmla="*/ 593124 w 3303373"/>
              <a:gd name="connsiteY119" fmla="*/ 115329 h 4160108"/>
              <a:gd name="connsiteX120" fmla="*/ 584886 w 3303373"/>
              <a:gd name="connsiteY120" fmla="*/ 140043 h 4160108"/>
              <a:gd name="connsiteX121" fmla="*/ 535459 w 3303373"/>
              <a:gd name="connsiteY121" fmla="*/ 156519 h 4160108"/>
              <a:gd name="connsiteX122" fmla="*/ 518984 w 3303373"/>
              <a:gd name="connsiteY122" fmla="*/ 148281 h 416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303373" h="4160108">
                <a:moveTo>
                  <a:pt x="518984" y="148281"/>
                </a:moveTo>
                <a:cubicBezTo>
                  <a:pt x="509373" y="155146"/>
                  <a:pt x="492043" y="181679"/>
                  <a:pt x="477795" y="197708"/>
                </a:cubicBezTo>
                <a:cubicBezTo>
                  <a:pt x="470055" y="206415"/>
                  <a:pt x="460663" y="213576"/>
                  <a:pt x="453081" y="222421"/>
                </a:cubicBezTo>
                <a:cubicBezTo>
                  <a:pt x="420638" y="260272"/>
                  <a:pt x="438705" y="249416"/>
                  <a:pt x="403654" y="280086"/>
                </a:cubicBezTo>
                <a:cubicBezTo>
                  <a:pt x="365988" y="313044"/>
                  <a:pt x="361070" y="309173"/>
                  <a:pt x="329513" y="345989"/>
                </a:cubicBezTo>
                <a:cubicBezTo>
                  <a:pt x="323070" y="353506"/>
                  <a:pt x="319481" y="363185"/>
                  <a:pt x="313038" y="370702"/>
                </a:cubicBezTo>
                <a:cubicBezTo>
                  <a:pt x="275508" y="414487"/>
                  <a:pt x="254230" y="414178"/>
                  <a:pt x="222422" y="477794"/>
                </a:cubicBezTo>
                <a:cubicBezTo>
                  <a:pt x="191885" y="538867"/>
                  <a:pt x="220524" y="484996"/>
                  <a:pt x="189470" y="535459"/>
                </a:cubicBezTo>
                <a:cubicBezTo>
                  <a:pt x="172687" y="562732"/>
                  <a:pt x="160048" y="592832"/>
                  <a:pt x="140043" y="617838"/>
                </a:cubicBezTo>
                <a:cubicBezTo>
                  <a:pt x="129059" y="631568"/>
                  <a:pt x="116007" y="643872"/>
                  <a:pt x="107092" y="659027"/>
                </a:cubicBezTo>
                <a:cubicBezTo>
                  <a:pt x="52033" y="752627"/>
                  <a:pt x="68309" y="732730"/>
                  <a:pt x="41189" y="807308"/>
                </a:cubicBezTo>
                <a:cubicBezTo>
                  <a:pt x="25106" y="851535"/>
                  <a:pt x="21352" y="849838"/>
                  <a:pt x="8238" y="897924"/>
                </a:cubicBezTo>
                <a:cubicBezTo>
                  <a:pt x="4554" y="911432"/>
                  <a:pt x="2746" y="925383"/>
                  <a:pt x="0" y="939113"/>
                </a:cubicBezTo>
                <a:cubicBezTo>
                  <a:pt x="4974" y="986369"/>
                  <a:pt x="4296" y="1087751"/>
                  <a:pt x="32951" y="1145059"/>
                </a:cubicBezTo>
                <a:cubicBezTo>
                  <a:pt x="41189" y="1161535"/>
                  <a:pt x="46613" y="1179750"/>
                  <a:pt x="57665" y="1194486"/>
                </a:cubicBezTo>
                <a:cubicBezTo>
                  <a:pt x="63605" y="1202406"/>
                  <a:pt x="74140" y="1205470"/>
                  <a:pt x="82378" y="1210962"/>
                </a:cubicBezTo>
                <a:cubicBezTo>
                  <a:pt x="88101" y="1228131"/>
                  <a:pt x="95782" y="1255055"/>
                  <a:pt x="107092" y="1268627"/>
                </a:cubicBezTo>
                <a:cubicBezTo>
                  <a:pt x="113430" y="1276233"/>
                  <a:pt x="123567" y="1279610"/>
                  <a:pt x="131805" y="1285102"/>
                </a:cubicBezTo>
                <a:cubicBezTo>
                  <a:pt x="176781" y="1375054"/>
                  <a:pt x="118655" y="1272427"/>
                  <a:pt x="172995" y="1334529"/>
                </a:cubicBezTo>
                <a:cubicBezTo>
                  <a:pt x="186034" y="1349431"/>
                  <a:pt x="193576" y="1368494"/>
                  <a:pt x="205946" y="1383956"/>
                </a:cubicBezTo>
                <a:cubicBezTo>
                  <a:pt x="215650" y="1396086"/>
                  <a:pt x="228668" y="1405218"/>
                  <a:pt x="238897" y="1416908"/>
                </a:cubicBezTo>
                <a:cubicBezTo>
                  <a:pt x="247938" y="1427241"/>
                  <a:pt x="253903" y="1440151"/>
                  <a:pt x="263611" y="1449859"/>
                </a:cubicBezTo>
                <a:cubicBezTo>
                  <a:pt x="270612" y="1456860"/>
                  <a:pt x="281664" y="1459009"/>
                  <a:pt x="288324" y="1466335"/>
                </a:cubicBezTo>
                <a:cubicBezTo>
                  <a:pt x="309384" y="1489501"/>
                  <a:pt x="328622" y="1514425"/>
                  <a:pt x="345989" y="1540475"/>
                </a:cubicBezTo>
                <a:cubicBezTo>
                  <a:pt x="357035" y="1557045"/>
                  <a:pt x="398856" y="1622747"/>
                  <a:pt x="420130" y="1647567"/>
                </a:cubicBezTo>
                <a:cubicBezTo>
                  <a:pt x="427712" y="1656412"/>
                  <a:pt x="436605" y="1664043"/>
                  <a:pt x="444843" y="1672281"/>
                </a:cubicBezTo>
                <a:cubicBezTo>
                  <a:pt x="464432" y="1731045"/>
                  <a:pt x="436655" y="1659997"/>
                  <a:pt x="477795" y="1721708"/>
                </a:cubicBezTo>
                <a:cubicBezTo>
                  <a:pt x="482612" y="1728933"/>
                  <a:pt x="482612" y="1738440"/>
                  <a:pt x="486032" y="1746421"/>
                </a:cubicBezTo>
                <a:cubicBezTo>
                  <a:pt x="507565" y="1796665"/>
                  <a:pt x="499821" y="1763075"/>
                  <a:pt x="518984" y="1820562"/>
                </a:cubicBezTo>
                <a:cubicBezTo>
                  <a:pt x="536717" y="1873759"/>
                  <a:pt x="514739" y="1834787"/>
                  <a:pt x="543697" y="1878227"/>
                </a:cubicBezTo>
                <a:cubicBezTo>
                  <a:pt x="554028" y="1919549"/>
                  <a:pt x="561001" y="1953748"/>
                  <a:pt x="584886" y="1993556"/>
                </a:cubicBezTo>
                <a:cubicBezTo>
                  <a:pt x="593124" y="2007286"/>
                  <a:pt x="602974" y="2020169"/>
                  <a:pt x="609600" y="2034746"/>
                </a:cubicBezTo>
                <a:cubicBezTo>
                  <a:pt x="616787" y="2050556"/>
                  <a:pt x="620584" y="2067697"/>
                  <a:pt x="626076" y="2084173"/>
                </a:cubicBezTo>
                <a:cubicBezTo>
                  <a:pt x="650563" y="2157635"/>
                  <a:pt x="611377" y="2041695"/>
                  <a:pt x="650789" y="2150075"/>
                </a:cubicBezTo>
                <a:cubicBezTo>
                  <a:pt x="656724" y="2166396"/>
                  <a:pt x="659498" y="2183969"/>
                  <a:pt x="667265" y="2199502"/>
                </a:cubicBezTo>
                <a:cubicBezTo>
                  <a:pt x="679873" y="2224719"/>
                  <a:pt x="691800" y="2246292"/>
                  <a:pt x="700216" y="2273643"/>
                </a:cubicBezTo>
                <a:cubicBezTo>
                  <a:pt x="704801" y="2288545"/>
                  <a:pt x="714899" y="2340852"/>
                  <a:pt x="724930" y="2364259"/>
                </a:cubicBezTo>
                <a:cubicBezTo>
                  <a:pt x="729767" y="2375546"/>
                  <a:pt x="735913" y="2386226"/>
                  <a:pt x="741405" y="2397210"/>
                </a:cubicBezTo>
                <a:cubicBezTo>
                  <a:pt x="756237" y="2530693"/>
                  <a:pt x="754428" y="2471782"/>
                  <a:pt x="733168" y="2677297"/>
                </a:cubicBezTo>
                <a:cubicBezTo>
                  <a:pt x="729435" y="2713381"/>
                  <a:pt x="721876" y="2709646"/>
                  <a:pt x="708454" y="2743200"/>
                </a:cubicBezTo>
                <a:cubicBezTo>
                  <a:pt x="702004" y="2759325"/>
                  <a:pt x="695384" y="2775597"/>
                  <a:pt x="691978" y="2792627"/>
                </a:cubicBezTo>
                <a:cubicBezTo>
                  <a:pt x="689232" y="2806357"/>
                  <a:pt x="688767" y="2820748"/>
                  <a:pt x="683741" y="2833816"/>
                </a:cubicBezTo>
                <a:cubicBezTo>
                  <a:pt x="674924" y="2856740"/>
                  <a:pt x="660236" y="2877048"/>
                  <a:pt x="650789" y="2899719"/>
                </a:cubicBezTo>
                <a:cubicBezTo>
                  <a:pt x="646434" y="2910170"/>
                  <a:pt x="646131" y="2921929"/>
                  <a:pt x="642551" y="2932670"/>
                </a:cubicBezTo>
                <a:cubicBezTo>
                  <a:pt x="637875" y="2946698"/>
                  <a:pt x="631129" y="2959962"/>
                  <a:pt x="626076" y="2973859"/>
                </a:cubicBezTo>
                <a:cubicBezTo>
                  <a:pt x="598932" y="3048504"/>
                  <a:pt x="622164" y="2998158"/>
                  <a:pt x="593124" y="3056238"/>
                </a:cubicBezTo>
                <a:cubicBezTo>
                  <a:pt x="590378" y="3069968"/>
                  <a:pt x="588570" y="3083919"/>
                  <a:pt x="584886" y="3097427"/>
                </a:cubicBezTo>
                <a:cubicBezTo>
                  <a:pt x="580317" y="3114182"/>
                  <a:pt x="568411" y="3146854"/>
                  <a:pt x="568411" y="3146854"/>
                </a:cubicBezTo>
                <a:cubicBezTo>
                  <a:pt x="565665" y="3171567"/>
                  <a:pt x="565050" y="3196611"/>
                  <a:pt x="560173" y="3220994"/>
                </a:cubicBezTo>
                <a:cubicBezTo>
                  <a:pt x="556767" y="3238024"/>
                  <a:pt x="543697" y="3270421"/>
                  <a:pt x="543697" y="3270421"/>
                </a:cubicBezTo>
                <a:cubicBezTo>
                  <a:pt x="546443" y="3336324"/>
                  <a:pt x="548062" y="3402283"/>
                  <a:pt x="551935" y="3468129"/>
                </a:cubicBezTo>
                <a:cubicBezTo>
                  <a:pt x="553556" y="3495678"/>
                  <a:pt x="556270" y="3523189"/>
                  <a:pt x="560173" y="3550508"/>
                </a:cubicBezTo>
                <a:cubicBezTo>
                  <a:pt x="561774" y="3561716"/>
                  <a:pt x="565955" y="3572407"/>
                  <a:pt x="568411" y="3583459"/>
                </a:cubicBezTo>
                <a:cubicBezTo>
                  <a:pt x="571448" y="3597127"/>
                  <a:pt x="574347" y="3610837"/>
                  <a:pt x="576649" y="3624648"/>
                </a:cubicBezTo>
                <a:cubicBezTo>
                  <a:pt x="579841" y="3643801"/>
                  <a:pt x="581078" y="3663273"/>
                  <a:pt x="584886" y="3682313"/>
                </a:cubicBezTo>
                <a:cubicBezTo>
                  <a:pt x="586589" y="3690828"/>
                  <a:pt x="591240" y="3698550"/>
                  <a:pt x="593124" y="3707027"/>
                </a:cubicBezTo>
                <a:cubicBezTo>
                  <a:pt x="598458" y="3731030"/>
                  <a:pt x="602068" y="3784854"/>
                  <a:pt x="617838" y="3805881"/>
                </a:cubicBezTo>
                <a:cubicBezTo>
                  <a:pt x="626076" y="3816865"/>
                  <a:pt x="634678" y="3827584"/>
                  <a:pt x="642551" y="3838832"/>
                </a:cubicBezTo>
                <a:cubicBezTo>
                  <a:pt x="653906" y="3855054"/>
                  <a:pt x="661502" y="3874257"/>
                  <a:pt x="675503" y="3888259"/>
                </a:cubicBezTo>
                <a:cubicBezTo>
                  <a:pt x="683741" y="3896497"/>
                  <a:pt x="693445" y="3903493"/>
                  <a:pt x="700216" y="3912973"/>
                </a:cubicBezTo>
                <a:cubicBezTo>
                  <a:pt x="708323" y="3924323"/>
                  <a:pt x="720198" y="3960262"/>
                  <a:pt x="733168" y="3970638"/>
                </a:cubicBezTo>
                <a:cubicBezTo>
                  <a:pt x="739948" y="3976062"/>
                  <a:pt x="749643" y="3976129"/>
                  <a:pt x="757881" y="3978875"/>
                </a:cubicBezTo>
                <a:lnTo>
                  <a:pt x="856735" y="4044778"/>
                </a:lnTo>
                <a:cubicBezTo>
                  <a:pt x="864973" y="4050270"/>
                  <a:pt x="871740" y="4059312"/>
                  <a:pt x="881449" y="4061254"/>
                </a:cubicBezTo>
                <a:lnTo>
                  <a:pt x="922638" y="4069492"/>
                </a:lnTo>
                <a:cubicBezTo>
                  <a:pt x="1009281" y="4112812"/>
                  <a:pt x="945276" y="4086387"/>
                  <a:pt x="1136822" y="4094205"/>
                </a:cubicBezTo>
                <a:lnTo>
                  <a:pt x="1359243" y="4102443"/>
                </a:lnTo>
                <a:cubicBezTo>
                  <a:pt x="1466335" y="4110681"/>
                  <a:pt x="1574843" y="4107942"/>
                  <a:pt x="1680519" y="4127156"/>
                </a:cubicBezTo>
                <a:cubicBezTo>
                  <a:pt x="1710724" y="4132648"/>
                  <a:pt x="1740743" y="4139290"/>
                  <a:pt x="1771135" y="4143632"/>
                </a:cubicBezTo>
                <a:cubicBezTo>
                  <a:pt x="1803415" y="4148244"/>
                  <a:pt x="1925462" y="4157866"/>
                  <a:pt x="1952368" y="4160108"/>
                </a:cubicBezTo>
                <a:cubicBezTo>
                  <a:pt x="2015525" y="4157362"/>
                  <a:pt x="2079008" y="4158851"/>
                  <a:pt x="2141838" y="4151870"/>
                </a:cubicBezTo>
                <a:cubicBezTo>
                  <a:pt x="2160401" y="4149807"/>
                  <a:pt x="2183310" y="4127015"/>
                  <a:pt x="2199503" y="4118919"/>
                </a:cubicBezTo>
                <a:cubicBezTo>
                  <a:pt x="2307940" y="4064701"/>
                  <a:pt x="2168597" y="4148792"/>
                  <a:pt x="2281881" y="4069492"/>
                </a:cubicBezTo>
                <a:cubicBezTo>
                  <a:pt x="2294998" y="4060310"/>
                  <a:pt x="2310431" y="4054608"/>
                  <a:pt x="2323070" y="4044778"/>
                </a:cubicBezTo>
                <a:cubicBezTo>
                  <a:pt x="2359380" y="4016537"/>
                  <a:pt x="2360974" y="4000899"/>
                  <a:pt x="2388973" y="3962400"/>
                </a:cubicBezTo>
                <a:cubicBezTo>
                  <a:pt x="2399315" y="3948180"/>
                  <a:pt x="2411374" y="3935276"/>
                  <a:pt x="2421924" y="3921210"/>
                </a:cubicBezTo>
                <a:cubicBezTo>
                  <a:pt x="2452571" y="3880348"/>
                  <a:pt x="2491797" y="3844318"/>
                  <a:pt x="2512541" y="3797643"/>
                </a:cubicBezTo>
                <a:cubicBezTo>
                  <a:pt x="2571822" y="3664258"/>
                  <a:pt x="2516836" y="3782068"/>
                  <a:pt x="2586681" y="3649362"/>
                </a:cubicBezTo>
                <a:cubicBezTo>
                  <a:pt x="2600980" y="3622194"/>
                  <a:pt x="2612075" y="3593309"/>
                  <a:pt x="2627870" y="3566983"/>
                </a:cubicBezTo>
                <a:cubicBezTo>
                  <a:pt x="2706469" y="3435984"/>
                  <a:pt x="2667110" y="3533488"/>
                  <a:pt x="2743200" y="3393989"/>
                </a:cubicBezTo>
                <a:cubicBezTo>
                  <a:pt x="2792011" y="3304502"/>
                  <a:pt x="2836022" y="3212476"/>
                  <a:pt x="2883243" y="3122140"/>
                </a:cubicBezTo>
                <a:cubicBezTo>
                  <a:pt x="2899182" y="3091648"/>
                  <a:pt x="2913585" y="3060152"/>
                  <a:pt x="2932670" y="3031524"/>
                </a:cubicBezTo>
                <a:cubicBezTo>
                  <a:pt x="2989531" y="2946233"/>
                  <a:pt x="3001581" y="2934798"/>
                  <a:pt x="3048000" y="2825578"/>
                </a:cubicBezTo>
                <a:cubicBezTo>
                  <a:pt x="3098065" y="2707778"/>
                  <a:pt x="3137930" y="2586455"/>
                  <a:pt x="3171568" y="2463113"/>
                </a:cubicBezTo>
                <a:cubicBezTo>
                  <a:pt x="3179806" y="2432908"/>
                  <a:pt x="3189029" y="2402954"/>
                  <a:pt x="3196281" y="2372497"/>
                </a:cubicBezTo>
                <a:cubicBezTo>
                  <a:pt x="3202767" y="2345255"/>
                  <a:pt x="3206682" y="2317455"/>
                  <a:pt x="3212757" y="2290119"/>
                </a:cubicBezTo>
                <a:cubicBezTo>
                  <a:pt x="3223160" y="2243305"/>
                  <a:pt x="3236735" y="2197184"/>
                  <a:pt x="3245708" y="2150075"/>
                </a:cubicBezTo>
                <a:cubicBezTo>
                  <a:pt x="3258716" y="2081781"/>
                  <a:pt x="3272885" y="2013411"/>
                  <a:pt x="3278659" y="1944129"/>
                </a:cubicBezTo>
                <a:cubicBezTo>
                  <a:pt x="3289447" y="1814680"/>
                  <a:pt x="3280982" y="1877807"/>
                  <a:pt x="3303373" y="1754659"/>
                </a:cubicBezTo>
                <a:cubicBezTo>
                  <a:pt x="3300627" y="1633837"/>
                  <a:pt x="3300064" y="1512946"/>
                  <a:pt x="3295135" y="1392194"/>
                </a:cubicBezTo>
                <a:cubicBezTo>
                  <a:pt x="3294564" y="1378204"/>
                  <a:pt x="3291015" y="1364387"/>
                  <a:pt x="3286897" y="1351005"/>
                </a:cubicBezTo>
                <a:cubicBezTo>
                  <a:pt x="3269144" y="1293307"/>
                  <a:pt x="3199668" y="1140690"/>
                  <a:pt x="3188043" y="1120346"/>
                </a:cubicBezTo>
                <a:cubicBezTo>
                  <a:pt x="3177059" y="1101124"/>
                  <a:pt x="3164369" y="1082782"/>
                  <a:pt x="3155092" y="1062681"/>
                </a:cubicBezTo>
                <a:cubicBezTo>
                  <a:pt x="3147814" y="1046913"/>
                  <a:pt x="3145802" y="1029064"/>
                  <a:pt x="3138616" y="1013254"/>
                </a:cubicBezTo>
                <a:cubicBezTo>
                  <a:pt x="3068665" y="859361"/>
                  <a:pt x="3162205" y="1097875"/>
                  <a:pt x="3089189" y="922638"/>
                </a:cubicBezTo>
                <a:cubicBezTo>
                  <a:pt x="3082509" y="906607"/>
                  <a:pt x="3080480" y="888744"/>
                  <a:pt x="3072713" y="873210"/>
                </a:cubicBezTo>
                <a:cubicBezTo>
                  <a:pt x="3061128" y="850040"/>
                  <a:pt x="3043715" y="830165"/>
                  <a:pt x="3031524" y="807308"/>
                </a:cubicBezTo>
                <a:cubicBezTo>
                  <a:pt x="3021683" y="788856"/>
                  <a:pt x="3015575" y="768631"/>
                  <a:pt x="3006811" y="749643"/>
                </a:cubicBezTo>
                <a:cubicBezTo>
                  <a:pt x="2971214" y="672517"/>
                  <a:pt x="2994809" y="727640"/>
                  <a:pt x="2957384" y="659027"/>
                </a:cubicBezTo>
                <a:cubicBezTo>
                  <a:pt x="2948563" y="642856"/>
                  <a:pt x="2941491" y="625771"/>
                  <a:pt x="2932670" y="609600"/>
                </a:cubicBezTo>
                <a:cubicBezTo>
                  <a:pt x="2889590" y="530619"/>
                  <a:pt x="2924836" y="605649"/>
                  <a:pt x="2858530" y="502508"/>
                </a:cubicBezTo>
                <a:cubicBezTo>
                  <a:pt x="2848569" y="487013"/>
                  <a:pt x="2844523" y="468070"/>
                  <a:pt x="2833816" y="453081"/>
                </a:cubicBezTo>
                <a:cubicBezTo>
                  <a:pt x="2803157" y="410158"/>
                  <a:pt x="2767703" y="370870"/>
                  <a:pt x="2734962" y="329513"/>
                </a:cubicBezTo>
                <a:cubicBezTo>
                  <a:pt x="2715529" y="304966"/>
                  <a:pt x="2699435" y="277512"/>
                  <a:pt x="2677297" y="255373"/>
                </a:cubicBezTo>
                <a:cubicBezTo>
                  <a:pt x="2630132" y="208207"/>
                  <a:pt x="2602077" y="172026"/>
                  <a:pt x="2545492" y="140043"/>
                </a:cubicBezTo>
                <a:cubicBezTo>
                  <a:pt x="2502729" y="115873"/>
                  <a:pt x="2461340" y="86054"/>
                  <a:pt x="2413686" y="74140"/>
                </a:cubicBezTo>
                <a:cubicBezTo>
                  <a:pt x="2345090" y="56990"/>
                  <a:pt x="2417293" y="73479"/>
                  <a:pt x="2306595" y="57665"/>
                </a:cubicBezTo>
                <a:cubicBezTo>
                  <a:pt x="2273525" y="52941"/>
                  <a:pt x="2240841" y="45703"/>
                  <a:pt x="2207741" y="41189"/>
                </a:cubicBezTo>
                <a:cubicBezTo>
                  <a:pt x="2180397" y="37460"/>
                  <a:pt x="2152681" y="36854"/>
                  <a:pt x="2125362" y="32951"/>
                </a:cubicBezTo>
                <a:cubicBezTo>
                  <a:pt x="2094970" y="28609"/>
                  <a:pt x="2065334" y="19097"/>
                  <a:pt x="2034746" y="16475"/>
                </a:cubicBezTo>
                <a:cubicBezTo>
                  <a:pt x="1969027" y="10842"/>
                  <a:pt x="1902982" y="9703"/>
                  <a:pt x="1837038" y="8238"/>
                </a:cubicBezTo>
                <a:lnTo>
                  <a:pt x="1293341" y="0"/>
                </a:lnTo>
                <a:lnTo>
                  <a:pt x="897924" y="8238"/>
                </a:lnTo>
                <a:cubicBezTo>
                  <a:pt x="886611" y="8673"/>
                  <a:pt x="876141" y="14614"/>
                  <a:pt x="864973" y="16475"/>
                </a:cubicBezTo>
                <a:cubicBezTo>
                  <a:pt x="843136" y="20114"/>
                  <a:pt x="821038" y="21967"/>
                  <a:pt x="799070" y="24713"/>
                </a:cubicBezTo>
                <a:cubicBezTo>
                  <a:pt x="788514" y="27352"/>
                  <a:pt x="753222" y="35280"/>
                  <a:pt x="741405" y="41189"/>
                </a:cubicBezTo>
                <a:cubicBezTo>
                  <a:pt x="732550" y="45617"/>
                  <a:pt x="725739" y="53644"/>
                  <a:pt x="716692" y="57665"/>
                </a:cubicBezTo>
                <a:cubicBezTo>
                  <a:pt x="700822" y="64718"/>
                  <a:pt x="683741" y="68648"/>
                  <a:pt x="667265" y="74140"/>
                </a:cubicBezTo>
                <a:lnTo>
                  <a:pt x="642551" y="82378"/>
                </a:lnTo>
                <a:cubicBezTo>
                  <a:pt x="626075" y="93362"/>
                  <a:pt x="599386" y="96544"/>
                  <a:pt x="593124" y="115329"/>
                </a:cubicBezTo>
                <a:cubicBezTo>
                  <a:pt x="590378" y="123567"/>
                  <a:pt x="591952" y="134996"/>
                  <a:pt x="584886" y="140043"/>
                </a:cubicBezTo>
                <a:cubicBezTo>
                  <a:pt x="570754" y="150137"/>
                  <a:pt x="551935" y="151027"/>
                  <a:pt x="535459" y="156519"/>
                </a:cubicBezTo>
                <a:cubicBezTo>
                  <a:pt x="504917" y="166700"/>
                  <a:pt x="528595" y="141416"/>
                  <a:pt x="518984" y="148281"/>
                </a:cubicBezTo>
                <a:close/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5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Hypergraph coarsening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Heuristic: reduce # nodes by fusing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92644" y="3636555"/>
            <a:ext cx="580545" cy="5805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i="1" dirty="0" smtClean="0"/>
              <a:t>v</a:t>
            </a:r>
            <a:r>
              <a:rPr lang="en-US" sz="2800" baseline="-25000" dirty="0" smtClean="0"/>
              <a:t>2</a:t>
            </a:r>
            <a:endParaRPr lang="en-US" sz="2800" baseline="-25000" dirty="0"/>
          </a:p>
        </p:txBody>
      </p:sp>
      <p:sp>
        <p:nvSpPr>
          <p:cNvPr id="5" name="Oval 4"/>
          <p:cNvSpPr/>
          <p:nvPr/>
        </p:nvSpPr>
        <p:spPr>
          <a:xfrm>
            <a:off x="3121489" y="4098361"/>
            <a:ext cx="580545" cy="5805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i="1" dirty="0" smtClean="0"/>
              <a:t>v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6" name="Oval 5"/>
          <p:cNvSpPr/>
          <p:nvPr/>
        </p:nvSpPr>
        <p:spPr>
          <a:xfrm>
            <a:off x="5626998" y="4564662"/>
            <a:ext cx="580545" cy="5805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i="1" dirty="0" smtClean="0"/>
              <a:t>v</a:t>
            </a:r>
            <a:r>
              <a:rPr lang="en-US" sz="2800" baseline="-25000" dirty="0" smtClean="0"/>
              <a:t>3</a:t>
            </a:r>
            <a:endParaRPr lang="en-US" sz="2800" baseline="-25000" dirty="0"/>
          </a:p>
        </p:txBody>
      </p:sp>
      <p:sp>
        <p:nvSpPr>
          <p:cNvPr id="7" name="Oval 6"/>
          <p:cNvSpPr/>
          <p:nvPr/>
        </p:nvSpPr>
        <p:spPr>
          <a:xfrm>
            <a:off x="4202371" y="5782386"/>
            <a:ext cx="580545" cy="5805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i="1" dirty="0" smtClean="0"/>
              <a:t>v</a:t>
            </a:r>
            <a:r>
              <a:rPr lang="en-US" sz="2800" baseline="-25000" dirty="0" smtClean="0"/>
              <a:t>5</a:t>
            </a:r>
            <a:endParaRPr lang="en-US" sz="2800" baseline="-25000" dirty="0"/>
          </a:p>
        </p:txBody>
      </p:sp>
      <p:sp>
        <p:nvSpPr>
          <p:cNvPr id="8" name="Oval 7"/>
          <p:cNvSpPr/>
          <p:nvPr/>
        </p:nvSpPr>
        <p:spPr>
          <a:xfrm>
            <a:off x="5703385" y="5796530"/>
            <a:ext cx="580545" cy="5805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i="1" dirty="0" smtClean="0"/>
              <a:t>v</a:t>
            </a:r>
            <a:r>
              <a:rPr lang="en-US" sz="2800" baseline="-25000" dirty="0" smtClean="0"/>
              <a:t>6</a:t>
            </a:r>
            <a:endParaRPr lang="en-US" sz="2800" baseline="-25000" dirty="0"/>
          </a:p>
        </p:txBody>
      </p:sp>
      <p:sp>
        <p:nvSpPr>
          <p:cNvPr id="9" name="Oval 8"/>
          <p:cNvSpPr/>
          <p:nvPr/>
        </p:nvSpPr>
        <p:spPr>
          <a:xfrm>
            <a:off x="2999269" y="5330228"/>
            <a:ext cx="580545" cy="5805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i="1" dirty="0" smtClean="0"/>
              <a:t>v</a:t>
            </a:r>
            <a:r>
              <a:rPr lang="en-US" sz="2800" baseline="-25000" dirty="0" smtClean="0"/>
              <a:t>4</a:t>
            </a:r>
            <a:endParaRPr lang="en-US" sz="2800" baseline="-25000" dirty="0"/>
          </a:p>
        </p:txBody>
      </p:sp>
      <p:sp>
        <p:nvSpPr>
          <p:cNvPr id="10" name="Freeform 9"/>
          <p:cNvSpPr/>
          <p:nvPr/>
        </p:nvSpPr>
        <p:spPr>
          <a:xfrm>
            <a:off x="2788767" y="3337461"/>
            <a:ext cx="3791496" cy="2110676"/>
          </a:xfrm>
          <a:custGeom>
            <a:avLst/>
            <a:gdLst>
              <a:gd name="connsiteX0" fmla="*/ 1730416 w 4194670"/>
              <a:gd name="connsiteY0" fmla="*/ 88626 h 2287332"/>
              <a:gd name="connsiteX1" fmla="*/ 58135 w 4194670"/>
              <a:gd name="connsiteY1" fmla="*/ 747653 h 2287332"/>
              <a:gd name="connsiteX2" fmla="*/ 535930 w 4194670"/>
              <a:gd name="connsiteY2" fmla="*/ 1843286 h 2287332"/>
              <a:gd name="connsiteX3" fmla="*/ 2018741 w 4194670"/>
              <a:gd name="connsiteY3" fmla="*/ 1225448 h 2287332"/>
              <a:gd name="connsiteX4" fmla="*/ 3254416 w 4194670"/>
              <a:gd name="connsiteY4" fmla="*/ 2271653 h 2287332"/>
              <a:gd name="connsiteX5" fmla="*/ 4185292 w 4194670"/>
              <a:gd name="connsiteY5" fmla="*/ 1736194 h 2287332"/>
              <a:gd name="connsiteX6" fmla="*/ 2677768 w 4194670"/>
              <a:gd name="connsiteY6" fmla="*/ 187480 h 2287332"/>
              <a:gd name="connsiteX7" fmla="*/ 1730416 w 4194670"/>
              <a:gd name="connsiteY7" fmla="*/ 88626 h 2287332"/>
              <a:gd name="connsiteX0" fmla="*/ 1730416 w 4088854"/>
              <a:gd name="connsiteY0" fmla="*/ 83653 h 2276211"/>
              <a:gd name="connsiteX1" fmla="*/ 58135 w 4088854"/>
              <a:gd name="connsiteY1" fmla="*/ 742680 h 2276211"/>
              <a:gd name="connsiteX2" fmla="*/ 535930 w 4088854"/>
              <a:gd name="connsiteY2" fmla="*/ 1838313 h 2276211"/>
              <a:gd name="connsiteX3" fmla="*/ 2018741 w 4088854"/>
              <a:gd name="connsiteY3" fmla="*/ 1220475 h 2276211"/>
              <a:gd name="connsiteX4" fmla="*/ 3254416 w 4088854"/>
              <a:gd name="connsiteY4" fmla="*/ 2266680 h 2276211"/>
              <a:gd name="connsiteX5" fmla="*/ 4078201 w 4088854"/>
              <a:gd name="connsiteY5" fmla="*/ 1648843 h 2276211"/>
              <a:gd name="connsiteX6" fmla="*/ 2677768 w 4088854"/>
              <a:gd name="connsiteY6" fmla="*/ 182507 h 2276211"/>
              <a:gd name="connsiteX7" fmla="*/ 1730416 w 4088854"/>
              <a:gd name="connsiteY7" fmla="*/ 83653 h 2276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88854" h="2276211">
                <a:moveTo>
                  <a:pt x="1730416" y="83653"/>
                </a:moveTo>
                <a:cubicBezTo>
                  <a:pt x="1293810" y="177015"/>
                  <a:pt x="257216" y="450237"/>
                  <a:pt x="58135" y="742680"/>
                </a:cubicBezTo>
                <a:cubicBezTo>
                  <a:pt x="-140946" y="1035123"/>
                  <a:pt x="209162" y="1758680"/>
                  <a:pt x="535930" y="1838313"/>
                </a:cubicBezTo>
                <a:cubicBezTo>
                  <a:pt x="862698" y="1917946"/>
                  <a:pt x="1565660" y="1149081"/>
                  <a:pt x="2018741" y="1220475"/>
                </a:cubicBezTo>
                <a:cubicBezTo>
                  <a:pt x="2471822" y="1291870"/>
                  <a:pt x="2911173" y="2195285"/>
                  <a:pt x="3254416" y="2266680"/>
                </a:cubicBezTo>
                <a:cubicBezTo>
                  <a:pt x="3597659" y="2338075"/>
                  <a:pt x="4174309" y="1996205"/>
                  <a:pt x="4078201" y="1648843"/>
                </a:cubicBezTo>
                <a:cubicBezTo>
                  <a:pt x="3982093" y="1301481"/>
                  <a:pt x="3069066" y="443372"/>
                  <a:pt x="2677768" y="182507"/>
                </a:cubicBezTo>
                <a:cubicBezTo>
                  <a:pt x="2286471" y="-78358"/>
                  <a:pt x="2167022" y="-9709"/>
                  <a:pt x="1730416" y="83653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TextBox 10"/>
          <p:cNvSpPr txBox="1"/>
          <p:nvPr/>
        </p:nvSpPr>
        <p:spPr>
          <a:xfrm>
            <a:off x="3426864" y="3070770"/>
            <a:ext cx="644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FF0000"/>
                </a:solidFill>
              </a:rPr>
              <a:t>e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Freeform 11"/>
          <p:cNvSpPr/>
          <p:nvPr/>
        </p:nvSpPr>
        <p:spPr>
          <a:xfrm>
            <a:off x="4325714" y="3410184"/>
            <a:ext cx="2117616" cy="1892884"/>
          </a:xfrm>
          <a:custGeom>
            <a:avLst/>
            <a:gdLst>
              <a:gd name="connsiteX0" fmla="*/ 122357 w 2283696"/>
              <a:gd name="connsiteY0" fmla="*/ 153507 h 2041339"/>
              <a:gd name="connsiteX1" fmla="*/ 48217 w 2283696"/>
              <a:gd name="connsiteY1" fmla="*/ 730156 h 2041339"/>
              <a:gd name="connsiteX2" fmla="*/ 748433 w 2283696"/>
              <a:gd name="connsiteY2" fmla="*/ 1133810 h 2041339"/>
              <a:gd name="connsiteX3" fmla="*/ 1448649 w 2283696"/>
              <a:gd name="connsiteY3" fmla="*/ 1883453 h 2041339"/>
              <a:gd name="connsiteX4" fmla="*/ 1877017 w 2283696"/>
              <a:gd name="connsiteY4" fmla="*/ 2031734 h 2041339"/>
              <a:gd name="connsiteX5" fmla="*/ 2280671 w 2283696"/>
              <a:gd name="connsiteY5" fmla="*/ 1718696 h 2041339"/>
              <a:gd name="connsiteX6" fmla="*/ 1975871 w 2283696"/>
              <a:gd name="connsiteY6" fmla="*/ 1174999 h 2041339"/>
              <a:gd name="connsiteX7" fmla="*/ 616628 w 2283696"/>
              <a:gd name="connsiteY7" fmla="*/ 79367 h 2041339"/>
              <a:gd name="connsiteX8" fmla="*/ 122357 w 2283696"/>
              <a:gd name="connsiteY8" fmla="*/ 153507 h 2041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3696" h="2041339">
                <a:moveTo>
                  <a:pt x="122357" y="153507"/>
                </a:moveTo>
                <a:cubicBezTo>
                  <a:pt x="27622" y="261972"/>
                  <a:pt x="-56129" y="566772"/>
                  <a:pt x="48217" y="730156"/>
                </a:cubicBezTo>
                <a:cubicBezTo>
                  <a:pt x="152563" y="893540"/>
                  <a:pt x="515028" y="941594"/>
                  <a:pt x="748433" y="1133810"/>
                </a:cubicBezTo>
                <a:cubicBezTo>
                  <a:pt x="981838" y="1326026"/>
                  <a:pt x="1260552" y="1733799"/>
                  <a:pt x="1448649" y="1883453"/>
                </a:cubicBezTo>
                <a:cubicBezTo>
                  <a:pt x="1636746" y="2033107"/>
                  <a:pt x="1738347" y="2059194"/>
                  <a:pt x="1877017" y="2031734"/>
                </a:cubicBezTo>
                <a:cubicBezTo>
                  <a:pt x="2015687" y="2004274"/>
                  <a:pt x="2264195" y="1861485"/>
                  <a:pt x="2280671" y="1718696"/>
                </a:cubicBezTo>
                <a:cubicBezTo>
                  <a:pt x="2297147" y="1575907"/>
                  <a:pt x="2253211" y="1448220"/>
                  <a:pt x="1975871" y="1174999"/>
                </a:cubicBezTo>
                <a:cubicBezTo>
                  <a:pt x="1698531" y="901778"/>
                  <a:pt x="925547" y="246870"/>
                  <a:pt x="616628" y="79367"/>
                </a:cubicBezTo>
                <a:cubicBezTo>
                  <a:pt x="307709" y="-88136"/>
                  <a:pt x="217092" y="45042"/>
                  <a:pt x="122357" y="153507"/>
                </a:cubicBezTo>
                <a:close/>
              </a:path>
            </a:pathLst>
          </a:custGeom>
          <a:noFill/>
          <a:ln w="28575">
            <a:solidFill>
              <a:srgbClr val="00A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TextBox 12"/>
          <p:cNvSpPr txBox="1"/>
          <p:nvPr/>
        </p:nvSpPr>
        <p:spPr>
          <a:xfrm>
            <a:off x="3868964" y="3597352"/>
            <a:ext cx="530104" cy="485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00A200"/>
                </a:solidFill>
              </a:rPr>
              <a:t>e</a:t>
            </a:r>
            <a:r>
              <a:rPr lang="en-US" sz="2800" baseline="-25000" dirty="0" smtClean="0">
                <a:solidFill>
                  <a:srgbClr val="00A200"/>
                </a:solidFill>
              </a:rPr>
              <a:t>2</a:t>
            </a:r>
          </a:p>
        </p:txBody>
      </p:sp>
      <p:sp>
        <p:nvSpPr>
          <p:cNvPr id="14" name="Freeform 13"/>
          <p:cNvSpPr/>
          <p:nvPr/>
        </p:nvSpPr>
        <p:spPr>
          <a:xfrm>
            <a:off x="2682696" y="3882502"/>
            <a:ext cx="3776835" cy="2773761"/>
          </a:xfrm>
          <a:custGeom>
            <a:avLst/>
            <a:gdLst>
              <a:gd name="connsiteX0" fmla="*/ 247738 w 4413499"/>
              <a:gd name="connsiteY0" fmla="*/ 1467302 h 2969409"/>
              <a:gd name="connsiteX1" fmla="*/ 50030 w 4413499"/>
              <a:gd name="connsiteY1" fmla="*/ 1763865 h 2969409"/>
              <a:gd name="connsiteX2" fmla="*/ 198311 w 4413499"/>
              <a:gd name="connsiteY2" fmla="*/ 2274611 h 2969409"/>
              <a:gd name="connsiteX3" fmla="*/ 1985921 w 4413499"/>
              <a:gd name="connsiteY3" fmla="*/ 2908924 h 2969409"/>
              <a:gd name="connsiteX4" fmla="*/ 4193662 w 4413499"/>
              <a:gd name="connsiteY4" fmla="*/ 2851259 h 2969409"/>
              <a:gd name="connsiteX5" fmla="*/ 4086570 w 4413499"/>
              <a:gd name="connsiteY5" fmla="*/ 2093378 h 2969409"/>
              <a:gd name="connsiteX6" fmla="*/ 2002397 w 4413499"/>
              <a:gd name="connsiteY6" fmla="*/ 1862719 h 2969409"/>
              <a:gd name="connsiteX7" fmla="*/ 1087997 w 4413499"/>
              <a:gd name="connsiteY7" fmla="*/ 1417875 h 2969409"/>
              <a:gd name="connsiteX8" fmla="*/ 1302181 w 4413499"/>
              <a:gd name="connsiteY8" fmla="*/ 454048 h 2969409"/>
              <a:gd name="connsiteX9" fmla="*/ 906765 w 4413499"/>
              <a:gd name="connsiteY9" fmla="*/ 33919 h 2969409"/>
              <a:gd name="connsiteX10" fmla="*/ 387781 w 4413499"/>
              <a:gd name="connsiteY10" fmla="*/ 190438 h 2969409"/>
              <a:gd name="connsiteX11" fmla="*/ 247738 w 4413499"/>
              <a:gd name="connsiteY11" fmla="*/ 1467302 h 2969409"/>
              <a:gd name="connsiteX0" fmla="*/ 55769 w 4402763"/>
              <a:gd name="connsiteY0" fmla="*/ 1431759 h 2966817"/>
              <a:gd name="connsiteX1" fmla="*/ 39294 w 4402763"/>
              <a:gd name="connsiteY1" fmla="*/ 1761273 h 2966817"/>
              <a:gd name="connsiteX2" fmla="*/ 187575 w 4402763"/>
              <a:gd name="connsiteY2" fmla="*/ 2272019 h 2966817"/>
              <a:gd name="connsiteX3" fmla="*/ 1975185 w 4402763"/>
              <a:gd name="connsiteY3" fmla="*/ 2906332 h 2966817"/>
              <a:gd name="connsiteX4" fmla="*/ 4182926 w 4402763"/>
              <a:gd name="connsiteY4" fmla="*/ 2848667 h 2966817"/>
              <a:gd name="connsiteX5" fmla="*/ 4075834 w 4402763"/>
              <a:gd name="connsiteY5" fmla="*/ 2090786 h 2966817"/>
              <a:gd name="connsiteX6" fmla="*/ 1991661 w 4402763"/>
              <a:gd name="connsiteY6" fmla="*/ 1860127 h 2966817"/>
              <a:gd name="connsiteX7" fmla="*/ 1077261 w 4402763"/>
              <a:gd name="connsiteY7" fmla="*/ 1415283 h 2966817"/>
              <a:gd name="connsiteX8" fmla="*/ 1291445 w 4402763"/>
              <a:gd name="connsiteY8" fmla="*/ 451456 h 2966817"/>
              <a:gd name="connsiteX9" fmla="*/ 896029 w 4402763"/>
              <a:gd name="connsiteY9" fmla="*/ 31327 h 2966817"/>
              <a:gd name="connsiteX10" fmla="*/ 377045 w 4402763"/>
              <a:gd name="connsiteY10" fmla="*/ 187846 h 2966817"/>
              <a:gd name="connsiteX11" fmla="*/ 55769 w 4402763"/>
              <a:gd name="connsiteY11" fmla="*/ 1431759 h 2966817"/>
              <a:gd name="connsiteX0" fmla="*/ 73671 w 4420665"/>
              <a:gd name="connsiteY0" fmla="*/ 1431759 h 2966817"/>
              <a:gd name="connsiteX1" fmla="*/ 24245 w 4420665"/>
              <a:gd name="connsiteY1" fmla="*/ 1802463 h 2966817"/>
              <a:gd name="connsiteX2" fmla="*/ 205477 w 4420665"/>
              <a:gd name="connsiteY2" fmla="*/ 2272019 h 2966817"/>
              <a:gd name="connsiteX3" fmla="*/ 1993087 w 4420665"/>
              <a:gd name="connsiteY3" fmla="*/ 2906332 h 2966817"/>
              <a:gd name="connsiteX4" fmla="*/ 4200828 w 4420665"/>
              <a:gd name="connsiteY4" fmla="*/ 2848667 h 2966817"/>
              <a:gd name="connsiteX5" fmla="*/ 4093736 w 4420665"/>
              <a:gd name="connsiteY5" fmla="*/ 2090786 h 2966817"/>
              <a:gd name="connsiteX6" fmla="*/ 2009563 w 4420665"/>
              <a:gd name="connsiteY6" fmla="*/ 1860127 h 2966817"/>
              <a:gd name="connsiteX7" fmla="*/ 1095163 w 4420665"/>
              <a:gd name="connsiteY7" fmla="*/ 1415283 h 2966817"/>
              <a:gd name="connsiteX8" fmla="*/ 1309347 w 4420665"/>
              <a:gd name="connsiteY8" fmla="*/ 451456 h 2966817"/>
              <a:gd name="connsiteX9" fmla="*/ 913931 w 4420665"/>
              <a:gd name="connsiteY9" fmla="*/ 31327 h 2966817"/>
              <a:gd name="connsiteX10" fmla="*/ 394947 w 4420665"/>
              <a:gd name="connsiteY10" fmla="*/ 187846 h 2966817"/>
              <a:gd name="connsiteX11" fmla="*/ 73671 w 4420665"/>
              <a:gd name="connsiteY11" fmla="*/ 1431759 h 2966817"/>
              <a:gd name="connsiteX0" fmla="*/ 73671 w 4217709"/>
              <a:gd name="connsiteY0" fmla="*/ 1431759 h 2983136"/>
              <a:gd name="connsiteX1" fmla="*/ 24245 w 4217709"/>
              <a:gd name="connsiteY1" fmla="*/ 1802463 h 2983136"/>
              <a:gd name="connsiteX2" fmla="*/ 205477 w 4217709"/>
              <a:gd name="connsiteY2" fmla="*/ 2272019 h 2983136"/>
              <a:gd name="connsiteX3" fmla="*/ 1993087 w 4217709"/>
              <a:gd name="connsiteY3" fmla="*/ 2906332 h 2983136"/>
              <a:gd name="connsiteX4" fmla="*/ 3764223 w 4217709"/>
              <a:gd name="connsiteY4" fmla="*/ 2881618 h 2983136"/>
              <a:gd name="connsiteX5" fmla="*/ 4093736 w 4217709"/>
              <a:gd name="connsiteY5" fmla="*/ 2090786 h 2983136"/>
              <a:gd name="connsiteX6" fmla="*/ 2009563 w 4217709"/>
              <a:gd name="connsiteY6" fmla="*/ 1860127 h 2983136"/>
              <a:gd name="connsiteX7" fmla="*/ 1095163 w 4217709"/>
              <a:gd name="connsiteY7" fmla="*/ 1415283 h 2983136"/>
              <a:gd name="connsiteX8" fmla="*/ 1309347 w 4217709"/>
              <a:gd name="connsiteY8" fmla="*/ 451456 h 2983136"/>
              <a:gd name="connsiteX9" fmla="*/ 913931 w 4217709"/>
              <a:gd name="connsiteY9" fmla="*/ 31327 h 2983136"/>
              <a:gd name="connsiteX10" fmla="*/ 394947 w 4217709"/>
              <a:gd name="connsiteY10" fmla="*/ 187846 h 2983136"/>
              <a:gd name="connsiteX11" fmla="*/ 73671 w 4217709"/>
              <a:gd name="connsiteY11" fmla="*/ 1431759 h 2983136"/>
              <a:gd name="connsiteX0" fmla="*/ 73671 w 4073043"/>
              <a:gd name="connsiteY0" fmla="*/ 1431759 h 2991301"/>
              <a:gd name="connsiteX1" fmla="*/ 24245 w 4073043"/>
              <a:gd name="connsiteY1" fmla="*/ 1802463 h 2991301"/>
              <a:gd name="connsiteX2" fmla="*/ 205477 w 4073043"/>
              <a:gd name="connsiteY2" fmla="*/ 2272019 h 2991301"/>
              <a:gd name="connsiteX3" fmla="*/ 1993087 w 4073043"/>
              <a:gd name="connsiteY3" fmla="*/ 2906332 h 2991301"/>
              <a:gd name="connsiteX4" fmla="*/ 3764223 w 4073043"/>
              <a:gd name="connsiteY4" fmla="*/ 2881618 h 2991301"/>
              <a:gd name="connsiteX5" fmla="*/ 3904266 w 4073043"/>
              <a:gd name="connsiteY5" fmla="*/ 1958981 h 2991301"/>
              <a:gd name="connsiteX6" fmla="*/ 2009563 w 4073043"/>
              <a:gd name="connsiteY6" fmla="*/ 1860127 h 2991301"/>
              <a:gd name="connsiteX7" fmla="*/ 1095163 w 4073043"/>
              <a:gd name="connsiteY7" fmla="*/ 1415283 h 2991301"/>
              <a:gd name="connsiteX8" fmla="*/ 1309347 w 4073043"/>
              <a:gd name="connsiteY8" fmla="*/ 451456 h 2991301"/>
              <a:gd name="connsiteX9" fmla="*/ 913931 w 4073043"/>
              <a:gd name="connsiteY9" fmla="*/ 31327 h 2991301"/>
              <a:gd name="connsiteX10" fmla="*/ 394947 w 4073043"/>
              <a:gd name="connsiteY10" fmla="*/ 187846 h 2991301"/>
              <a:gd name="connsiteX11" fmla="*/ 73671 w 4073043"/>
              <a:gd name="connsiteY11" fmla="*/ 1431759 h 299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73043" h="2991301">
                <a:moveTo>
                  <a:pt x="73671" y="1431759"/>
                </a:moveTo>
                <a:cubicBezTo>
                  <a:pt x="11887" y="1700862"/>
                  <a:pt x="2277" y="1662420"/>
                  <a:pt x="24245" y="1802463"/>
                </a:cubicBezTo>
                <a:cubicBezTo>
                  <a:pt x="46213" y="1942506"/>
                  <a:pt x="-122663" y="2088041"/>
                  <a:pt x="205477" y="2272019"/>
                </a:cubicBezTo>
                <a:cubicBezTo>
                  <a:pt x="533617" y="2455997"/>
                  <a:pt x="1399963" y="2804732"/>
                  <a:pt x="1993087" y="2906332"/>
                </a:cubicBezTo>
                <a:cubicBezTo>
                  <a:pt x="2586211" y="3007932"/>
                  <a:pt x="3445693" y="3039510"/>
                  <a:pt x="3764223" y="2881618"/>
                </a:cubicBezTo>
                <a:cubicBezTo>
                  <a:pt x="4082753" y="2723726"/>
                  <a:pt x="4196709" y="2129229"/>
                  <a:pt x="3904266" y="1958981"/>
                </a:cubicBezTo>
                <a:cubicBezTo>
                  <a:pt x="3611823" y="1788733"/>
                  <a:pt x="2477747" y="1950743"/>
                  <a:pt x="2009563" y="1860127"/>
                </a:cubicBezTo>
                <a:cubicBezTo>
                  <a:pt x="1541379" y="1769511"/>
                  <a:pt x="1211866" y="1650062"/>
                  <a:pt x="1095163" y="1415283"/>
                </a:cubicBezTo>
                <a:cubicBezTo>
                  <a:pt x="978460" y="1180504"/>
                  <a:pt x="1339552" y="682115"/>
                  <a:pt x="1309347" y="451456"/>
                </a:cubicBezTo>
                <a:cubicBezTo>
                  <a:pt x="1279142" y="220797"/>
                  <a:pt x="1066331" y="75262"/>
                  <a:pt x="913931" y="31327"/>
                </a:cubicBezTo>
                <a:cubicBezTo>
                  <a:pt x="761531" y="-12608"/>
                  <a:pt x="534990" y="-45559"/>
                  <a:pt x="394947" y="187846"/>
                </a:cubicBezTo>
                <a:cubicBezTo>
                  <a:pt x="254904" y="421251"/>
                  <a:pt x="135455" y="1162656"/>
                  <a:pt x="73671" y="1431759"/>
                </a:cubicBezTo>
                <a:close/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76652" y="5092042"/>
            <a:ext cx="612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0000FF"/>
                </a:solidFill>
              </a:rPr>
              <a:t>e</a:t>
            </a:r>
            <a:r>
              <a:rPr lang="en-US" sz="2800" baseline="-25000" dirty="0" smtClean="0">
                <a:solidFill>
                  <a:srgbClr val="0000FF"/>
                </a:solidFill>
              </a:rPr>
              <a:t>3</a:t>
            </a:r>
          </a:p>
        </p:txBody>
      </p:sp>
      <p:cxnSp>
        <p:nvCxnSpPr>
          <p:cNvPr id="18" name="Straight Connector 17"/>
          <p:cNvCxnSpPr>
            <a:stCxn id="5" idx="4"/>
            <a:endCxn id="9" idx="0"/>
          </p:cNvCxnSpPr>
          <p:nvPr/>
        </p:nvCxnSpPr>
        <p:spPr>
          <a:xfrm flipH="1">
            <a:off x="3289542" y="4678906"/>
            <a:ext cx="122220" cy="65132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6"/>
            <a:endCxn id="8" idx="2"/>
          </p:cNvCxnSpPr>
          <p:nvPr/>
        </p:nvCxnSpPr>
        <p:spPr>
          <a:xfrm>
            <a:off x="4782916" y="6072659"/>
            <a:ext cx="920469" cy="1414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1"/>
            <a:endCxn id="4" idx="5"/>
          </p:cNvCxnSpPr>
          <p:nvPr/>
        </p:nvCxnSpPr>
        <p:spPr>
          <a:xfrm flipH="1" flipV="1">
            <a:off x="4988170" y="4132081"/>
            <a:ext cx="723847" cy="517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23746" y="4649681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6 nodes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796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Hypergraph coarsening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Heuristic: reduce # nodes by fusing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877269" y="3869711"/>
            <a:ext cx="580545" cy="5805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i="1" dirty="0" smtClean="0"/>
              <a:t>v</a:t>
            </a:r>
            <a:r>
              <a:rPr lang="en-US" sz="2800" baseline="-25000" dirty="0" smtClean="0"/>
              <a:t>2</a:t>
            </a:r>
            <a:endParaRPr lang="en-US" sz="2800" baseline="-25000" dirty="0"/>
          </a:p>
        </p:txBody>
      </p:sp>
      <p:sp>
        <p:nvSpPr>
          <p:cNvPr id="6" name="Oval 5"/>
          <p:cNvSpPr/>
          <p:nvPr/>
        </p:nvSpPr>
        <p:spPr>
          <a:xfrm>
            <a:off x="5236008" y="4225180"/>
            <a:ext cx="580545" cy="5805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i="1" dirty="0" smtClean="0"/>
              <a:t>v</a:t>
            </a:r>
            <a:r>
              <a:rPr lang="en-US" sz="2800" baseline="-25000" dirty="0" smtClean="0"/>
              <a:t>3</a:t>
            </a:r>
            <a:endParaRPr lang="en-US" sz="2800" baseline="-25000" dirty="0"/>
          </a:p>
        </p:txBody>
      </p:sp>
      <p:sp>
        <p:nvSpPr>
          <p:cNvPr id="7" name="Oval 6"/>
          <p:cNvSpPr/>
          <p:nvPr/>
        </p:nvSpPr>
        <p:spPr>
          <a:xfrm>
            <a:off x="4202371" y="5790937"/>
            <a:ext cx="580545" cy="5805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i="1" dirty="0" smtClean="0"/>
              <a:t>v</a:t>
            </a:r>
            <a:r>
              <a:rPr lang="en-US" sz="2800" baseline="-25000" dirty="0" smtClean="0"/>
              <a:t>5</a:t>
            </a:r>
            <a:endParaRPr lang="en-US" sz="2800" baseline="-25000" dirty="0"/>
          </a:p>
        </p:txBody>
      </p:sp>
      <p:sp>
        <p:nvSpPr>
          <p:cNvPr id="8" name="Oval 7"/>
          <p:cNvSpPr/>
          <p:nvPr/>
        </p:nvSpPr>
        <p:spPr>
          <a:xfrm>
            <a:off x="4684515" y="5782820"/>
            <a:ext cx="580545" cy="5805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i="1" dirty="0" smtClean="0"/>
              <a:t>v</a:t>
            </a:r>
            <a:r>
              <a:rPr lang="en-US" sz="2800" baseline="-25000" dirty="0" smtClean="0"/>
              <a:t>6</a:t>
            </a:r>
            <a:endParaRPr lang="en-US" sz="2800" baseline="-25000" dirty="0"/>
          </a:p>
        </p:txBody>
      </p:sp>
      <p:sp>
        <p:nvSpPr>
          <p:cNvPr id="9" name="Oval 8"/>
          <p:cNvSpPr/>
          <p:nvPr/>
        </p:nvSpPr>
        <p:spPr>
          <a:xfrm>
            <a:off x="2976695" y="4936076"/>
            <a:ext cx="580545" cy="5805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i="1" dirty="0" smtClean="0"/>
              <a:t>v</a:t>
            </a:r>
            <a:r>
              <a:rPr lang="en-US" sz="2800" baseline="-25000" dirty="0" smtClean="0"/>
              <a:t>4</a:t>
            </a:r>
            <a:endParaRPr lang="en-US" sz="2800" baseline="-25000" dirty="0"/>
          </a:p>
        </p:txBody>
      </p:sp>
      <p:sp>
        <p:nvSpPr>
          <p:cNvPr id="10" name="Freeform 9"/>
          <p:cNvSpPr/>
          <p:nvPr/>
        </p:nvSpPr>
        <p:spPr>
          <a:xfrm>
            <a:off x="2769495" y="3346012"/>
            <a:ext cx="3810699" cy="2309963"/>
          </a:xfrm>
          <a:custGeom>
            <a:avLst/>
            <a:gdLst>
              <a:gd name="connsiteX0" fmla="*/ 1730416 w 4194670"/>
              <a:gd name="connsiteY0" fmla="*/ 88626 h 2287332"/>
              <a:gd name="connsiteX1" fmla="*/ 58135 w 4194670"/>
              <a:gd name="connsiteY1" fmla="*/ 747653 h 2287332"/>
              <a:gd name="connsiteX2" fmla="*/ 535930 w 4194670"/>
              <a:gd name="connsiteY2" fmla="*/ 1843286 h 2287332"/>
              <a:gd name="connsiteX3" fmla="*/ 2018741 w 4194670"/>
              <a:gd name="connsiteY3" fmla="*/ 1225448 h 2287332"/>
              <a:gd name="connsiteX4" fmla="*/ 3254416 w 4194670"/>
              <a:gd name="connsiteY4" fmla="*/ 2271653 h 2287332"/>
              <a:gd name="connsiteX5" fmla="*/ 4185292 w 4194670"/>
              <a:gd name="connsiteY5" fmla="*/ 1736194 h 2287332"/>
              <a:gd name="connsiteX6" fmla="*/ 2677768 w 4194670"/>
              <a:gd name="connsiteY6" fmla="*/ 187480 h 2287332"/>
              <a:gd name="connsiteX7" fmla="*/ 1730416 w 4194670"/>
              <a:gd name="connsiteY7" fmla="*/ 88626 h 2287332"/>
              <a:gd name="connsiteX0" fmla="*/ 1730416 w 4088854"/>
              <a:gd name="connsiteY0" fmla="*/ 83653 h 2276211"/>
              <a:gd name="connsiteX1" fmla="*/ 58135 w 4088854"/>
              <a:gd name="connsiteY1" fmla="*/ 742680 h 2276211"/>
              <a:gd name="connsiteX2" fmla="*/ 535930 w 4088854"/>
              <a:gd name="connsiteY2" fmla="*/ 1838313 h 2276211"/>
              <a:gd name="connsiteX3" fmla="*/ 2018741 w 4088854"/>
              <a:gd name="connsiteY3" fmla="*/ 1220475 h 2276211"/>
              <a:gd name="connsiteX4" fmla="*/ 3254416 w 4088854"/>
              <a:gd name="connsiteY4" fmla="*/ 2266680 h 2276211"/>
              <a:gd name="connsiteX5" fmla="*/ 4078201 w 4088854"/>
              <a:gd name="connsiteY5" fmla="*/ 1648843 h 2276211"/>
              <a:gd name="connsiteX6" fmla="*/ 2677768 w 4088854"/>
              <a:gd name="connsiteY6" fmla="*/ 182507 h 2276211"/>
              <a:gd name="connsiteX7" fmla="*/ 1730416 w 4088854"/>
              <a:gd name="connsiteY7" fmla="*/ 83653 h 2276211"/>
              <a:gd name="connsiteX0" fmla="*/ 1750536 w 4108974"/>
              <a:gd name="connsiteY0" fmla="*/ 83653 h 2486931"/>
              <a:gd name="connsiteX1" fmla="*/ 78255 w 4108974"/>
              <a:gd name="connsiteY1" fmla="*/ 742680 h 2486931"/>
              <a:gd name="connsiteX2" fmla="*/ 454673 w 4108974"/>
              <a:gd name="connsiteY2" fmla="*/ 2483435 h 2486931"/>
              <a:gd name="connsiteX3" fmla="*/ 2038861 w 4108974"/>
              <a:gd name="connsiteY3" fmla="*/ 1220475 h 2486931"/>
              <a:gd name="connsiteX4" fmla="*/ 3274536 w 4108974"/>
              <a:gd name="connsiteY4" fmla="*/ 2266680 h 2486931"/>
              <a:gd name="connsiteX5" fmla="*/ 4098321 w 4108974"/>
              <a:gd name="connsiteY5" fmla="*/ 1648843 h 2486931"/>
              <a:gd name="connsiteX6" fmla="*/ 2697888 w 4108974"/>
              <a:gd name="connsiteY6" fmla="*/ 182507 h 2486931"/>
              <a:gd name="connsiteX7" fmla="*/ 1750536 w 4108974"/>
              <a:gd name="connsiteY7" fmla="*/ 83653 h 2486931"/>
              <a:gd name="connsiteX0" fmla="*/ 1751197 w 4109563"/>
              <a:gd name="connsiteY0" fmla="*/ 83653 h 2491127"/>
              <a:gd name="connsiteX1" fmla="*/ 78916 w 4109563"/>
              <a:gd name="connsiteY1" fmla="*/ 742680 h 2491127"/>
              <a:gd name="connsiteX2" fmla="*/ 455334 w 4109563"/>
              <a:gd name="connsiteY2" fmla="*/ 2483435 h 2491127"/>
              <a:gd name="connsiteX3" fmla="*/ 2067170 w 4109563"/>
              <a:gd name="connsiteY3" fmla="*/ 1414012 h 2491127"/>
              <a:gd name="connsiteX4" fmla="*/ 3275197 w 4109563"/>
              <a:gd name="connsiteY4" fmla="*/ 2266680 h 2491127"/>
              <a:gd name="connsiteX5" fmla="*/ 4098982 w 4109563"/>
              <a:gd name="connsiteY5" fmla="*/ 1648843 h 2491127"/>
              <a:gd name="connsiteX6" fmla="*/ 2698549 w 4109563"/>
              <a:gd name="connsiteY6" fmla="*/ 182507 h 2491127"/>
              <a:gd name="connsiteX7" fmla="*/ 1751197 w 4109563"/>
              <a:gd name="connsiteY7" fmla="*/ 83653 h 2491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9563" h="2491127">
                <a:moveTo>
                  <a:pt x="1751197" y="83653"/>
                </a:moveTo>
                <a:cubicBezTo>
                  <a:pt x="1314591" y="177015"/>
                  <a:pt x="294893" y="342716"/>
                  <a:pt x="78916" y="742680"/>
                </a:cubicBezTo>
                <a:cubicBezTo>
                  <a:pt x="-137061" y="1142644"/>
                  <a:pt x="123958" y="2371546"/>
                  <a:pt x="455334" y="2483435"/>
                </a:cubicBezTo>
                <a:cubicBezTo>
                  <a:pt x="786710" y="2595324"/>
                  <a:pt x="1597193" y="1450138"/>
                  <a:pt x="2067170" y="1414012"/>
                </a:cubicBezTo>
                <a:cubicBezTo>
                  <a:pt x="2537147" y="1377886"/>
                  <a:pt x="2936562" y="2227542"/>
                  <a:pt x="3275197" y="2266680"/>
                </a:cubicBezTo>
                <a:cubicBezTo>
                  <a:pt x="3613832" y="2305819"/>
                  <a:pt x="4195090" y="1996205"/>
                  <a:pt x="4098982" y="1648843"/>
                </a:cubicBezTo>
                <a:cubicBezTo>
                  <a:pt x="4002874" y="1301481"/>
                  <a:pt x="3089847" y="443372"/>
                  <a:pt x="2698549" y="182507"/>
                </a:cubicBezTo>
                <a:cubicBezTo>
                  <a:pt x="2307252" y="-78358"/>
                  <a:pt x="2187803" y="-9709"/>
                  <a:pt x="1751197" y="83653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TextBox 10"/>
          <p:cNvSpPr txBox="1"/>
          <p:nvPr/>
        </p:nvSpPr>
        <p:spPr>
          <a:xfrm>
            <a:off x="3426864" y="3079321"/>
            <a:ext cx="644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FF0000"/>
                </a:solidFill>
              </a:rPr>
              <a:t>e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Freeform 11"/>
          <p:cNvSpPr/>
          <p:nvPr/>
        </p:nvSpPr>
        <p:spPr>
          <a:xfrm>
            <a:off x="4325714" y="3418735"/>
            <a:ext cx="2117616" cy="1892884"/>
          </a:xfrm>
          <a:custGeom>
            <a:avLst/>
            <a:gdLst>
              <a:gd name="connsiteX0" fmla="*/ 122357 w 2283696"/>
              <a:gd name="connsiteY0" fmla="*/ 153507 h 2041339"/>
              <a:gd name="connsiteX1" fmla="*/ 48217 w 2283696"/>
              <a:gd name="connsiteY1" fmla="*/ 730156 h 2041339"/>
              <a:gd name="connsiteX2" fmla="*/ 748433 w 2283696"/>
              <a:gd name="connsiteY2" fmla="*/ 1133810 h 2041339"/>
              <a:gd name="connsiteX3" fmla="*/ 1448649 w 2283696"/>
              <a:gd name="connsiteY3" fmla="*/ 1883453 h 2041339"/>
              <a:gd name="connsiteX4" fmla="*/ 1877017 w 2283696"/>
              <a:gd name="connsiteY4" fmla="*/ 2031734 h 2041339"/>
              <a:gd name="connsiteX5" fmla="*/ 2280671 w 2283696"/>
              <a:gd name="connsiteY5" fmla="*/ 1718696 h 2041339"/>
              <a:gd name="connsiteX6" fmla="*/ 1975871 w 2283696"/>
              <a:gd name="connsiteY6" fmla="*/ 1174999 h 2041339"/>
              <a:gd name="connsiteX7" fmla="*/ 616628 w 2283696"/>
              <a:gd name="connsiteY7" fmla="*/ 79367 h 2041339"/>
              <a:gd name="connsiteX8" fmla="*/ 122357 w 2283696"/>
              <a:gd name="connsiteY8" fmla="*/ 153507 h 2041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3696" h="2041339">
                <a:moveTo>
                  <a:pt x="122357" y="153507"/>
                </a:moveTo>
                <a:cubicBezTo>
                  <a:pt x="27622" y="261972"/>
                  <a:pt x="-56129" y="566772"/>
                  <a:pt x="48217" y="730156"/>
                </a:cubicBezTo>
                <a:cubicBezTo>
                  <a:pt x="152563" y="893540"/>
                  <a:pt x="515028" y="941594"/>
                  <a:pt x="748433" y="1133810"/>
                </a:cubicBezTo>
                <a:cubicBezTo>
                  <a:pt x="981838" y="1326026"/>
                  <a:pt x="1260552" y="1733799"/>
                  <a:pt x="1448649" y="1883453"/>
                </a:cubicBezTo>
                <a:cubicBezTo>
                  <a:pt x="1636746" y="2033107"/>
                  <a:pt x="1738347" y="2059194"/>
                  <a:pt x="1877017" y="2031734"/>
                </a:cubicBezTo>
                <a:cubicBezTo>
                  <a:pt x="2015687" y="2004274"/>
                  <a:pt x="2264195" y="1861485"/>
                  <a:pt x="2280671" y="1718696"/>
                </a:cubicBezTo>
                <a:cubicBezTo>
                  <a:pt x="2297147" y="1575907"/>
                  <a:pt x="2253211" y="1448220"/>
                  <a:pt x="1975871" y="1174999"/>
                </a:cubicBezTo>
                <a:cubicBezTo>
                  <a:pt x="1698531" y="901778"/>
                  <a:pt x="925547" y="246870"/>
                  <a:pt x="616628" y="79367"/>
                </a:cubicBezTo>
                <a:cubicBezTo>
                  <a:pt x="307709" y="-88136"/>
                  <a:pt x="217092" y="45042"/>
                  <a:pt x="122357" y="153507"/>
                </a:cubicBezTo>
                <a:close/>
              </a:path>
            </a:pathLst>
          </a:custGeom>
          <a:noFill/>
          <a:ln w="28575">
            <a:solidFill>
              <a:srgbClr val="00A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TextBox 12"/>
          <p:cNvSpPr txBox="1"/>
          <p:nvPr/>
        </p:nvSpPr>
        <p:spPr>
          <a:xfrm>
            <a:off x="3868964" y="3605903"/>
            <a:ext cx="530104" cy="485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00A200"/>
                </a:solidFill>
              </a:rPr>
              <a:t>e</a:t>
            </a:r>
            <a:r>
              <a:rPr lang="en-US" sz="2800" baseline="-25000" dirty="0" smtClean="0">
                <a:solidFill>
                  <a:srgbClr val="00A200"/>
                </a:solidFill>
              </a:rPr>
              <a:t>2</a:t>
            </a:r>
          </a:p>
        </p:txBody>
      </p:sp>
      <p:sp>
        <p:nvSpPr>
          <p:cNvPr id="14" name="Freeform 13"/>
          <p:cNvSpPr/>
          <p:nvPr/>
        </p:nvSpPr>
        <p:spPr>
          <a:xfrm>
            <a:off x="2682696" y="3891053"/>
            <a:ext cx="3776835" cy="2773761"/>
          </a:xfrm>
          <a:custGeom>
            <a:avLst/>
            <a:gdLst>
              <a:gd name="connsiteX0" fmla="*/ 247738 w 4413499"/>
              <a:gd name="connsiteY0" fmla="*/ 1467302 h 2969409"/>
              <a:gd name="connsiteX1" fmla="*/ 50030 w 4413499"/>
              <a:gd name="connsiteY1" fmla="*/ 1763865 h 2969409"/>
              <a:gd name="connsiteX2" fmla="*/ 198311 w 4413499"/>
              <a:gd name="connsiteY2" fmla="*/ 2274611 h 2969409"/>
              <a:gd name="connsiteX3" fmla="*/ 1985921 w 4413499"/>
              <a:gd name="connsiteY3" fmla="*/ 2908924 h 2969409"/>
              <a:gd name="connsiteX4" fmla="*/ 4193662 w 4413499"/>
              <a:gd name="connsiteY4" fmla="*/ 2851259 h 2969409"/>
              <a:gd name="connsiteX5" fmla="*/ 4086570 w 4413499"/>
              <a:gd name="connsiteY5" fmla="*/ 2093378 h 2969409"/>
              <a:gd name="connsiteX6" fmla="*/ 2002397 w 4413499"/>
              <a:gd name="connsiteY6" fmla="*/ 1862719 h 2969409"/>
              <a:gd name="connsiteX7" fmla="*/ 1087997 w 4413499"/>
              <a:gd name="connsiteY7" fmla="*/ 1417875 h 2969409"/>
              <a:gd name="connsiteX8" fmla="*/ 1302181 w 4413499"/>
              <a:gd name="connsiteY8" fmla="*/ 454048 h 2969409"/>
              <a:gd name="connsiteX9" fmla="*/ 906765 w 4413499"/>
              <a:gd name="connsiteY9" fmla="*/ 33919 h 2969409"/>
              <a:gd name="connsiteX10" fmla="*/ 387781 w 4413499"/>
              <a:gd name="connsiteY10" fmla="*/ 190438 h 2969409"/>
              <a:gd name="connsiteX11" fmla="*/ 247738 w 4413499"/>
              <a:gd name="connsiteY11" fmla="*/ 1467302 h 2969409"/>
              <a:gd name="connsiteX0" fmla="*/ 55769 w 4402763"/>
              <a:gd name="connsiteY0" fmla="*/ 1431759 h 2966817"/>
              <a:gd name="connsiteX1" fmla="*/ 39294 w 4402763"/>
              <a:gd name="connsiteY1" fmla="*/ 1761273 h 2966817"/>
              <a:gd name="connsiteX2" fmla="*/ 187575 w 4402763"/>
              <a:gd name="connsiteY2" fmla="*/ 2272019 h 2966817"/>
              <a:gd name="connsiteX3" fmla="*/ 1975185 w 4402763"/>
              <a:gd name="connsiteY3" fmla="*/ 2906332 h 2966817"/>
              <a:gd name="connsiteX4" fmla="*/ 4182926 w 4402763"/>
              <a:gd name="connsiteY4" fmla="*/ 2848667 h 2966817"/>
              <a:gd name="connsiteX5" fmla="*/ 4075834 w 4402763"/>
              <a:gd name="connsiteY5" fmla="*/ 2090786 h 2966817"/>
              <a:gd name="connsiteX6" fmla="*/ 1991661 w 4402763"/>
              <a:gd name="connsiteY6" fmla="*/ 1860127 h 2966817"/>
              <a:gd name="connsiteX7" fmla="*/ 1077261 w 4402763"/>
              <a:gd name="connsiteY7" fmla="*/ 1415283 h 2966817"/>
              <a:gd name="connsiteX8" fmla="*/ 1291445 w 4402763"/>
              <a:gd name="connsiteY8" fmla="*/ 451456 h 2966817"/>
              <a:gd name="connsiteX9" fmla="*/ 896029 w 4402763"/>
              <a:gd name="connsiteY9" fmla="*/ 31327 h 2966817"/>
              <a:gd name="connsiteX10" fmla="*/ 377045 w 4402763"/>
              <a:gd name="connsiteY10" fmla="*/ 187846 h 2966817"/>
              <a:gd name="connsiteX11" fmla="*/ 55769 w 4402763"/>
              <a:gd name="connsiteY11" fmla="*/ 1431759 h 2966817"/>
              <a:gd name="connsiteX0" fmla="*/ 73671 w 4420665"/>
              <a:gd name="connsiteY0" fmla="*/ 1431759 h 2966817"/>
              <a:gd name="connsiteX1" fmla="*/ 24245 w 4420665"/>
              <a:gd name="connsiteY1" fmla="*/ 1802463 h 2966817"/>
              <a:gd name="connsiteX2" fmla="*/ 205477 w 4420665"/>
              <a:gd name="connsiteY2" fmla="*/ 2272019 h 2966817"/>
              <a:gd name="connsiteX3" fmla="*/ 1993087 w 4420665"/>
              <a:gd name="connsiteY3" fmla="*/ 2906332 h 2966817"/>
              <a:gd name="connsiteX4" fmla="*/ 4200828 w 4420665"/>
              <a:gd name="connsiteY4" fmla="*/ 2848667 h 2966817"/>
              <a:gd name="connsiteX5" fmla="*/ 4093736 w 4420665"/>
              <a:gd name="connsiteY5" fmla="*/ 2090786 h 2966817"/>
              <a:gd name="connsiteX6" fmla="*/ 2009563 w 4420665"/>
              <a:gd name="connsiteY6" fmla="*/ 1860127 h 2966817"/>
              <a:gd name="connsiteX7" fmla="*/ 1095163 w 4420665"/>
              <a:gd name="connsiteY7" fmla="*/ 1415283 h 2966817"/>
              <a:gd name="connsiteX8" fmla="*/ 1309347 w 4420665"/>
              <a:gd name="connsiteY8" fmla="*/ 451456 h 2966817"/>
              <a:gd name="connsiteX9" fmla="*/ 913931 w 4420665"/>
              <a:gd name="connsiteY9" fmla="*/ 31327 h 2966817"/>
              <a:gd name="connsiteX10" fmla="*/ 394947 w 4420665"/>
              <a:gd name="connsiteY10" fmla="*/ 187846 h 2966817"/>
              <a:gd name="connsiteX11" fmla="*/ 73671 w 4420665"/>
              <a:gd name="connsiteY11" fmla="*/ 1431759 h 2966817"/>
              <a:gd name="connsiteX0" fmla="*/ 73671 w 4217709"/>
              <a:gd name="connsiteY0" fmla="*/ 1431759 h 2983136"/>
              <a:gd name="connsiteX1" fmla="*/ 24245 w 4217709"/>
              <a:gd name="connsiteY1" fmla="*/ 1802463 h 2983136"/>
              <a:gd name="connsiteX2" fmla="*/ 205477 w 4217709"/>
              <a:gd name="connsiteY2" fmla="*/ 2272019 h 2983136"/>
              <a:gd name="connsiteX3" fmla="*/ 1993087 w 4217709"/>
              <a:gd name="connsiteY3" fmla="*/ 2906332 h 2983136"/>
              <a:gd name="connsiteX4" fmla="*/ 3764223 w 4217709"/>
              <a:gd name="connsiteY4" fmla="*/ 2881618 h 2983136"/>
              <a:gd name="connsiteX5" fmla="*/ 4093736 w 4217709"/>
              <a:gd name="connsiteY5" fmla="*/ 2090786 h 2983136"/>
              <a:gd name="connsiteX6" fmla="*/ 2009563 w 4217709"/>
              <a:gd name="connsiteY6" fmla="*/ 1860127 h 2983136"/>
              <a:gd name="connsiteX7" fmla="*/ 1095163 w 4217709"/>
              <a:gd name="connsiteY7" fmla="*/ 1415283 h 2983136"/>
              <a:gd name="connsiteX8" fmla="*/ 1309347 w 4217709"/>
              <a:gd name="connsiteY8" fmla="*/ 451456 h 2983136"/>
              <a:gd name="connsiteX9" fmla="*/ 913931 w 4217709"/>
              <a:gd name="connsiteY9" fmla="*/ 31327 h 2983136"/>
              <a:gd name="connsiteX10" fmla="*/ 394947 w 4217709"/>
              <a:gd name="connsiteY10" fmla="*/ 187846 h 2983136"/>
              <a:gd name="connsiteX11" fmla="*/ 73671 w 4217709"/>
              <a:gd name="connsiteY11" fmla="*/ 1431759 h 2983136"/>
              <a:gd name="connsiteX0" fmla="*/ 73671 w 4073043"/>
              <a:gd name="connsiteY0" fmla="*/ 1431759 h 2991301"/>
              <a:gd name="connsiteX1" fmla="*/ 24245 w 4073043"/>
              <a:gd name="connsiteY1" fmla="*/ 1802463 h 2991301"/>
              <a:gd name="connsiteX2" fmla="*/ 205477 w 4073043"/>
              <a:gd name="connsiteY2" fmla="*/ 2272019 h 2991301"/>
              <a:gd name="connsiteX3" fmla="*/ 1993087 w 4073043"/>
              <a:gd name="connsiteY3" fmla="*/ 2906332 h 2991301"/>
              <a:gd name="connsiteX4" fmla="*/ 3764223 w 4073043"/>
              <a:gd name="connsiteY4" fmla="*/ 2881618 h 2991301"/>
              <a:gd name="connsiteX5" fmla="*/ 3904266 w 4073043"/>
              <a:gd name="connsiteY5" fmla="*/ 1958981 h 2991301"/>
              <a:gd name="connsiteX6" fmla="*/ 2009563 w 4073043"/>
              <a:gd name="connsiteY6" fmla="*/ 1860127 h 2991301"/>
              <a:gd name="connsiteX7" fmla="*/ 1095163 w 4073043"/>
              <a:gd name="connsiteY7" fmla="*/ 1415283 h 2991301"/>
              <a:gd name="connsiteX8" fmla="*/ 1309347 w 4073043"/>
              <a:gd name="connsiteY8" fmla="*/ 451456 h 2991301"/>
              <a:gd name="connsiteX9" fmla="*/ 913931 w 4073043"/>
              <a:gd name="connsiteY9" fmla="*/ 31327 h 2991301"/>
              <a:gd name="connsiteX10" fmla="*/ 394947 w 4073043"/>
              <a:gd name="connsiteY10" fmla="*/ 187846 h 2991301"/>
              <a:gd name="connsiteX11" fmla="*/ 73671 w 4073043"/>
              <a:gd name="connsiteY11" fmla="*/ 1431759 h 299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73043" h="2991301">
                <a:moveTo>
                  <a:pt x="73671" y="1431759"/>
                </a:moveTo>
                <a:cubicBezTo>
                  <a:pt x="11887" y="1700862"/>
                  <a:pt x="2277" y="1662420"/>
                  <a:pt x="24245" y="1802463"/>
                </a:cubicBezTo>
                <a:cubicBezTo>
                  <a:pt x="46213" y="1942506"/>
                  <a:pt x="-122663" y="2088041"/>
                  <a:pt x="205477" y="2272019"/>
                </a:cubicBezTo>
                <a:cubicBezTo>
                  <a:pt x="533617" y="2455997"/>
                  <a:pt x="1399963" y="2804732"/>
                  <a:pt x="1993087" y="2906332"/>
                </a:cubicBezTo>
                <a:cubicBezTo>
                  <a:pt x="2586211" y="3007932"/>
                  <a:pt x="3445693" y="3039510"/>
                  <a:pt x="3764223" y="2881618"/>
                </a:cubicBezTo>
                <a:cubicBezTo>
                  <a:pt x="4082753" y="2723726"/>
                  <a:pt x="4196709" y="2129229"/>
                  <a:pt x="3904266" y="1958981"/>
                </a:cubicBezTo>
                <a:cubicBezTo>
                  <a:pt x="3611823" y="1788733"/>
                  <a:pt x="2477747" y="1950743"/>
                  <a:pt x="2009563" y="1860127"/>
                </a:cubicBezTo>
                <a:cubicBezTo>
                  <a:pt x="1541379" y="1769511"/>
                  <a:pt x="1211866" y="1650062"/>
                  <a:pt x="1095163" y="1415283"/>
                </a:cubicBezTo>
                <a:cubicBezTo>
                  <a:pt x="978460" y="1180504"/>
                  <a:pt x="1339552" y="682115"/>
                  <a:pt x="1309347" y="451456"/>
                </a:cubicBezTo>
                <a:cubicBezTo>
                  <a:pt x="1279142" y="220797"/>
                  <a:pt x="1066331" y="75262"/>
                  <a:pt x="913931" y="31327"/>
                </a:cubicBezTo>
                <a:cubicBezTo>
                  <a:pt x="761531" y="-12608"/>
                  <a:pt x="534990" y="-45559"/>
                  <a:pt x="394947" y="187846"/>
                </a:cubicBezTo>
                <a:cubicBezTo>
                  <a:pt x="254904" y="421251"/>
                  <a:pt x="135455" y="1162656"/>
                  <a:pt x="73671" y="1431759"/>
                </a:cubicBezTo>
                <a:close/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76652" y="5100593"/>
            <a:ext cx="612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0000FF"/>
                </a:solidFill>
              </a:rPr>
              <a:t>e</a:t>
            </a:r>
            <a:r>
              <a:rPr lang="en-US" sz="2800" baseline="-25000" dirty="0" smtClean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" name="Oval 4"/>
          <p:cNvSpPr/>
          <p:nvPr/>
        </p:nvSpPr>
        <p:spPr>
          <a:xfrm>
            <a:off x="3008419" y="4522830"/>
            <a:ext cx="580545" cy="5805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i="1" dirty="0" smtClean="0"/>
              <a:t>v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7323746" y="4658232"/>
            <a:ext cx="1643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3 nodes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5188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Mondriaan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446984" cy="4351338"/>
          </a:xfrm>
        </p:spPr>
        <p:txBody>
          <a:bodyPr/>
          <a:lstStyle/>
          <a:p>
            <a:r>
              <a:rPr lang="en-US" dirty="0" smtClean="0"/>
              <a:t>Given a node, find most “similar” neighbor</a:t>
            </a:r>
          </a:p>
          <a:p>
            <a:r>
              <a:rPr lang="en-US" b="1" dirty="0" smtClean="0"/>
              <a:t>Similarity = # </a:t>
            </a:r>
            <a:r>
              <a:rPr lang="en-US" b="1" dirty="0" err="1" smtClean="0"/>
              <a:t>hyperedges</a:t>
            </a:r>
            <a:r>
              <a:rPr lang="en-US" b="1" dirty="0" smtClean="0"/>
              <a:t> containing both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3642952" y="4071012"/>
            <a:ext cx="626076" cy="626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i="1" dirty="0" smtClean="0"/>
              <a:t>v</a:t>
            </a:r>
            <a:r>
              <a:rPr lang="en-US" sz="2800" baseline="-25000" dirty="0" smtClean="0"/>
              <a:t>2</a:t>
            </a:r>
            <a:endParaRPr lang="en-US" sz="2800" baseline="-25000" dirty="0"/>
          </a:p>
        </p:txBody>
      </p:sp>
      <p:sp>
        <p:nvSpPr>
          <p:cNvPr id="5" name="Oval 4"/>
          <p:cNvSpPr/>
          <p:nvPr/>
        </p:nvSpPr>
        <p:spPr>
          <a:xfrm>
            <a:off x="3642952" y="5293600"/>
            <a:ext cx="626076" cy="626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i="1" dirty="0" smtClean="0"/>
              <a:t>v</a:t>
            </a:r>
            <a:r>
              <a:rPr lang="en-US" sz="2800" baseline="-25000" dirty="0" smtClean="0"/>
              <a:t>3</a:t>
            </a:r>
            <a:endParaRPr lang="en-US" sz="2800" baseline="-25000" dirty="0"/>
          </a:p>
        </p:txBody>
      </p:sp>
      <p:sp>
        <p:nvSpPr>
          <p:cNvPr id="6" name="Oval 5"/>
          <p:cNvSpPr/>
          <p:nvPr/>
        </p:nvSpPr>
        <p:spPr>
          <a:xfrm>
            <a:off x="2256167" y="3521175"/>
            <a:ext cx="2243520" cy="28750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280219" y="3568784"/>
            <a:ext cx="3270362" cy="2868551"/>
          </a:xfrm>
          <a:custGeom>
            <a:avLst/>
            <a:gdLst>
              <a:gd name="connsiteX0" fmla="*/ 1406110 w 3270362"/>
              <a:gd name="connsiteY0" fmla="*/ 34770 h 2868551"/>
              <a:gd name="connsiteX1" fmla="*/ 170434 w 3270362"/>
              <a:gd name="connsiteY1" fmla="*/ 372521 h 2868551"/>
              <a:gd name="connsiteX2" fmla="*/ 269288 w 3270362"/>
              <a:gd name="connsiteY2" fmla="*/ 2473170 h 2868551"/>
              <a:gd name="connsiteX3" fmla="*/ 2551169 w 3270362"/>
              <a:gd name="connsiteY3" fmla="*/ 2720305 h 2868551"/>
              <a:gd name="connsiteX4" fmla="*/ 3218434 w 3270362"/>
              <a:gd name="connsiteY4" fmla="*/ 792651 h 2868551"/>
              <a:gd name="connsiteX5" fmla="*/ 1406110 w 3270362"/>
              <a:gd name="connsiteY5" fmla="*/ 34770 h 2868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0362" h="2868551">
                <a:moveTo>
                  <a:pt x="1406110" y="34770"/>
                </a:moveTo>
                <a:cubicBezTo>
                  <a:pt x="898110" y="-35252"/>
                  <a:pt x="359904" y="-33879"/>
                  <a:pt x="170434" y="372521"/>
                </a:cubicBezTo>
                <a:cubicBezTo>
                  <a:pt x="-19036" y="778921"/>
                  <a:pt x="-127501" y="2081873"/>
                  <a:pt x="269288" y="2473170"/>
                </a:cubicBezTo>
                <a:cubicBezTo>
                  <a:pt x="666077" y="2864467"/>
                  <a:pt x="2059645" y="3000391"/>
                  <a:pt x="2551169" y="2720305"/>
                </a:cubicBezTo>
                <a:cubicBezTo>
                  <a:pt x="3042693" y="2440219"/>
                  <a:pt x="3410650" y="1238867"/>
                  <a:pt x="3218434" y="792651"/>
                </a:cubicBezTo>
                <a:cubicBezTo>
                  <a:pt x="3026218" y="346435"/>
                  <a:pt x="1914110" y="104792"/>
                  <a:pt x="1406110" y="3477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56167" y="3117521"/>
            <a:ext cx="4003589" cy="177113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79518" y="5127554"/>
            <a:ext cx="5750011" cy="152090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597235" y="4697088"/>
            <a:ext cx="1864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Affinity = 2</a:t>
            </a:r>
          </a:p>
        </p:txBody>
      </p:sp>
    </p:spTree>
    <p:extLst>
      <p:ext uri="{BB962C8B-B14F-4D97-AF65-F5344CB8AC3E}">
        <p14:creationId xmlns:p14="http://schemas.microsoft.com/office/powerpoint/2010/main" val="315620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</TotalTime>
  <Words>874</Words>
  <Application>Microsoft Office PowerPoint</Application>
  <PresentationFormat>On-screen Show (4:3)</PresentationFormat>
  <Paragraphs>338</Paragraphs>
  <Slides>38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Courier New</vt:lpstr>
      <vt:lpstr>Office Theme</vt:lpstr>
      <vt:lpstr>An Accelerated Procedure for Hypergraph Coarsening on the GPU</vt:lpstr>
      <vt:lpstr>Outline</vt:lpstr>
      <vt:lpstr>Hypergraph</vt:lpstr>
      <vt:lpstr>Hypergraph</vt:lpstr>
      <vt:lpstr>Image classification</vt:lpstr>
      <vt:lpstr>Hypergraph construction</vt:lpstr>
      <vt:lpstr>Hypergraph coarsening</vt:lpstr>
      <vt:lpstr>Hypergraph coarsening</vt:lpstr>
      <vt:lpstr>Mondriaan algorithm</vt:lpstr>
      <vt:lpstr>Mondriaan algorithm</vt:lpstr>
      <vt:lpstr>Mondriaan algorithm</vt:lpstr>
      <vt:lpstr>Mondriaan algorithm</vt:lpstr>
      <vt:lpstr>Mondriaan algorithm</vt:lpstr>
      <vt:lpstr>Mondriaan algorithm</vt:lpstr>
      <vt:lpstr>Mondriaan algorithm</vt:lpstr>
      <vt:lpstr>GPU as parallel accelerator</vt:lpstr>
      <vt:lpstr>Warp divergence</vt:lpstr>
      <vt:lpstr>Warp divergence</vt:lpstr>
      <vt:lpstr>Warp divergence</vt:lpstr>
      <vt:lpstr>Warp divergence</vt:lpstr>
      <vt:lpstr>Mondriaan algorithm</vt:lpstr>
      <vt:lpstr>SHFL to the rescue</vt:lpstr>
      <vt:lpstr>SHFL to the rescue</vt:lpstr>
      <vt:lpstr>Runtime planning with SHFL</vt:lpstr>
      <vt:lpstr>Runtime planning with SHFL</vt:lpstr>
      <vt:lpstr>Runtime planning with SHFL</vt:lpstr>
      <vt:lpstr>Runtime planning with SHFL</vt:lpstr>
      <vt:lpstr>Runtime planning with SHFL</vt:lpstr>
      <vt:lpstr>Runtime planning with SHFL</vt:lpstr>
      <vt:lpstr>Results</vt:lpstr>
      <vt:lpstr>Results: long-tailed distribution</vt:lpstr>
      <vt:lpstr>Results: non-long-tailed distribution</vt:lpstr>
      <vt:lpstr>Analysis of results</vt:lpstr>
      <vt:lpstr>Analysis of results</vt:lpstr>
      <vt:lpstr>Analysis of results</vt:lpstr>
      <vt:lpstr>Work in progress</vt:lpstr>
      <vt:lpstr>Conclusion</vt:lpstr>
      <vt:lpstr>Acknowledgment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Accelerated Procedure for Hypergraph Coarsening on the GPU</dc:title>
  <dc:creator>chohyu01</dc:creator>
  <cp:lastModifiedBy>chohyu01</cp:lastModifiedBy>
  <cp:revision>105</cp:revision>
  <dcterms:created xsi:type="dcterms:W3CDTF">2015-09-11T09:35:52Z</dcterms:created>
  <dcterms:modified xsi:type="dcterms:W3CDTF">2015-09-16T17:36:40Z</dcterms:modified>
</cp:coreProperties>
</file>