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121803409" r:id="rId2"/>
    <p:sldId id="121803414" r:id="rId3"/>
    <p:sldId id="121803415" r:id="rId4"/>
    <p:sldId id="121803416" r:id="rId5"/>
    <p:sldId id="121803417" r:id="rId6"/>
    <p:sldId id="121803418" r:id="rId7"/>
    <p:sldId id="121803419" r:id="rId8"/>
    <p:sldId id="121803420" r:id="rId9"/>
    <p:sldId id="121803421" r:id="rId10"/>
    <p:sldId id="121803422" r:id="rId11"/>
    <p:sldId id="121803423" r:id="rId12"/>
    <p:sldId id="12180342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5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ED8"/>
    <a:srgbClr val="68C3D8"/>
    <a:srgbClr val="75DAF0"/>
    <a:srgbClr val="53A7D2"/>
    <a:srgbClr val="1F7CB1"/>
    <a:srgbClr val="E6E6E6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99" d="100"/>
          <a:sy n="99" d="100"/>
        </p:scale>
        <p:origin x="306" y="90"/>
      </p:cViewPr>
      <p:guideLst>
        <p:guide orient="horz" pos="2160"/>
        <p:guide pos="35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BFDC43-A834-4032-9330-C8F376DC2EFA}" type="datetimeFigureOut">
              <a:rPr lang="en-US"/>
              <a:pPr>
                <a:defRPr/>
              </a:pPr>
              <a:t>4/22/2020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E7DF2D-825D-4462-AB63-F067DA693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08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Divider"/>
          <p:cNvSpPr>
            <a:spLocks noChangeShapeType="1"/>
          </p:cNvSpPr>
          <p:nvPr userDrawn="1"/>
        </p:nvSpPr>
        <p:spPr bwMode="auto">
          <a:xfrm flipH="1">
            <a:off x="5292080" y="116632"/>
            <a:ext cx="0" cy="6624736"/>
          </a:xfrm>
          <a:prstGeom prst="line">
            <a:avLst/>
          </a:prstGeom>
          <a:noFill/>
          <a:ln w="698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5508104" y="6525344"/>
            <a:ext cx="3456384" cy="21602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600" dirty="0">
                <a:solidFill>
                  <a:srgbClr val="55AED8"/>
                </a:solidFill>
                <a:latin typeface="Helvetica"/>
                <a:cs typeface="Helvetica"/>
              </a:rPr>
              <a:t>Nielsen London, Citypoint, One Ropemaker Street, London, EC2Y 9AW</a:t>
            </a:r>
          </a:p>
          <a:p>
            <a:pPr algn="ctr">
              <a:defRPr/>
            </a:pPr>
            <a:r>
              <a:rPr lang="en-GB" sz="600" dirty="0">
                <a:solidFill>
                  <a:srgbClr val="55AED8"/>
                </a:solidFill>
                <a:latin typeface="Helvetica"/>
                <a:cs typeface="Helvetica"/>
              </a:rPr>
              <a:t>www.nielsen.com, tel. 00 44 (0)20 7650 9900</a:t>
            </a:r>
            <a:endParaRPr lang="en-US" sz="600" dirty="0">
              <a:solidFill>
                <a:srgbClr val="55AED8"/>
              </a:solidFill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34" y="0"/>
            <a:ext cx="236347" cy="3399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Divider"/>
          <p:cNvSpPr>
            <a:spLocks noChangeShapeType="1"/>
          </p:cNvSpPr>
          <p:nvPr userDrawn="1"/>
        </p:nvSpPr>
        <p:spPr bwMode="auto">
          <a:xfrm flipH="1">
            <a:off x="5292080" y="116632"/>
            <a:ext cx="0" cy="6624736"/>
          </a:xfrm>
          <a:prstGeom prst="line">
            <a:avLst/>
          </a:prstGeom>
          <a:noFill/>
          <a:ln w="698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5610633" y="6525344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00" dirty="0">
                <a:solidFill>
                  <a:srgbClr val="55AED8"/>
                </a:solidFill>
                <a:latin typeface="Helvetica"/>
                <a:cs typeface="Helvetica"/>
              </a:rPr>
              <a:t>Nielsen London, Citypoint, One Ropemaker Street, London, EC2Y 9AW</a:t>
            </a:r>
          </a:p>
          <a:p>
            <a:pPr algn="ctr">
              <a:defRPr/>
            </a:pPr>
            <a:r>
              <a:rPr lang="en-GB" sz="600">
                <a:solidFill>
                  <a:srgbClr val="55AED8"/>
                </a:solidFill>
                <a:latin typeface="Helvetica"/>
                <a:cs typeface="Helvetica"/>
              </a:rPr>
              <a:t>www.nielsen.com, tel. 00 44 (0)20 7650 9900</a:t>
            </a:r>
            <a:endParaRPr lang="en-US" sz="600" dirty="0">
              <a:solidFill>
                <a:srgbClr val="55AED8"/>
              </a:solidFill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34" y="0"/>
            <a:ext cx="236347" cy="33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9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34" y="0"/>
            <a:ext cx="236347" cy="33991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adintel.portfolio.intl.nielsen.com/results/getcreativemedia?encryptedId=ed7cuDe1/o1Idnt7jPW2h3v1cJ+wtcP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adintel.portfolio.intl.nielsen.com/results/getcreativemedia?encryptedId=sGP/aRcJ0v+eYxeHAqnOkvWV/zhMHejv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adintel.portfolio.intl.nielsen.com/results/getcreativemedia?encryptedId=d3aYwWsrb9WdGAlbKoWDePX3Upvp29r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adintel.portfolio.intl.nielsen.com/results/getcreativemedia?encryptedId=hmatX0NT5Iz1bWqBeHng4bZ01tJpnpZ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adintel.portfolio.intl.nielsen.com/results/getcreativemedia?encryptedId=lkW0/gtVn+W3WqisCqxi9OfYxafaVJK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adintel.portfolio.intl.nielsen.com/results/getcreativemedia?encryptedId=EUGFqVWTwqBfnU4bYHjpTf+ZJYg4AH2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adintel.portfolio.intl.nielsen.com/results/getcreativemedia?encryptedId=QSsA37JNnPSXQlUeAzkLElprPBa7Es1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adintel.portfolio.intl.nielsen.com/results/getcreativemedia?encryptedId=t9KqgIeEmjXT6W4LxZ2NaZyfOr18Ybb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lue s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849" y="0"/>
            <a:ext cx="235246" cy="3383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09560" y="3430251"/>
            <a:ext cx="4810512" cy="344710"/>
          </a:xfrm>
          <a:prstGeom prst="rect">
            <a:avLst/>
          </a:prstGeom>
          <a:noFill/>
        </p:spPr>
        <p:txBody>
          <a:bodyPr wrap="square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900" dirty="0">
                <a:solidFill>
                  <a:schemeClr val="bg1"/>
                </a:solidFill>
                <a:latin typeface="Helvetica Neue Light"/>
                <a:cs typeface="Helvetica Neue Light"/>
              </a:rPr>
              <a:t>Market Intelligence data delivered by the </a:t>
            </a:r>
            <a:r>
              <a:rPr lang="en-US" sz="900" b="1" dirty="0">
                <a:solidFill>
                  <a:schemeClr val="bg1"/>
                </a:solidFill>
                <a:latin typeface="Helvetica Neue Light"/>
                <a:cs typeface="Helvetica Neue Light"/>
              </a:rPr>
              <a:t>Nielsen Portfolio</a:t>
            </a:r>
          </a:p>
          <a:p>
            <a:pPr>
              <a:lnSpc>
                <a:spcPct val="140000"/>
              </a:lnSpc>
            </a:pPr>
            <a:endParaRPr lang="en-US" sz="7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4168" y="6186344"/>
            <a:ext cx="2952328" cy="30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 Neue Light"/>
                <a:cs typeface="Helvetica Neue Light"/>
              </a:rPr>
              <a:t>"Understand the advertising around you to improve your own"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6" y="2636912"/>
            <a:ext cx="3024342" cy="57606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296085"/>
              </p:ext>
            </p:extLst>
          </p:nvPr>
        </p:nvGraphicFramePr>
        <p:xfrm>
          <a:off x="404536" y="3784062"/>
          <a:ext cx="2122100" cy="648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GB" sz="700" dirty="0">
                          <a:solidFill>
                            <a:schemeClr val="bg1"/>
                          </a:solidFill>
                          <a:latin typeface="Helvetica Neue Light"/>
                          <a:cs typeface="Helvetica Neue Light"/>
                        </a:rPr>
                        <a:t>prepared for Myungin Baek from Innocean Seoul on 20/04/2020</a:t>
                      </a:r>
                      <a:endParaRPr lang="en-US" sz="700" dirty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68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/>
              <a:t>6 of 92</a:t>
            </a:r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" y="864514"/>
            <a:ext cx="4343400" cy="4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New Tucson Turbo GDi 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Images on car interior.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Brazil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Tucson offroader/SUV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AUTOMOTIVE | Cars | Cars Offroad Vehicle/SUV/4x4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 image/s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18/03/2020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Publication: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ESTADO DE SAO PAULO, 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1248902001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/>
              <a:t>7 of 92</a:t>
            </a:r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7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" y="927298"/>
            <a:ext cx="4343400" cy="477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All-new Santa Fe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Images of car interior. Building at night.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Brazil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Santa Fe offroader/SUV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AUTOMOTIVE | Cars | Cars Offroad Vehicle/SUV/4x4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 image/s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18/03/2020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Publication: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ESTADO DE SAO PAULO, 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1248902601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/>
              <a:t>8 of 92</a:t>
            </a:r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8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" y="1373396"/>
            <a:ext cx="4343400" cy="388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3572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Nova geracao 2020 Creta e HB20.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City buildings. Offer: bonus, competition and cinema tickets. 0% APR.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Brazil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car range/corporate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AUTOMOTIVE | Cars | Cars Corporate/Range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 image/s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15/03/2020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Publication: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ESTADO DE SAO PAULO, 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1245708801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/>
              <a:t>1 of 92</a:t>
            </a:r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1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3597" y="400000"/>
            <a:ext cx="3416326" cy="5829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346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Caoa digital 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Offer - 0% interest. Savings.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Brazil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car range/corporate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AUTOMOTIVE | Cars | Cars Corporate/Range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 image/s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22/03/2020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Publication: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ESTADO DE SAO PAULO, 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1248913601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/>
              <a:t>2 of 92</a:t>
            </a:r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0927" y="400000"/>
            <a:ext cx="3281666" cy="5829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Caoa digital 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Savings. AWP.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Brazil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HR medium van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AUTOMOTIVE | Commercial Vehicles | Commercial Vehicles &lt;3.5 Tons (Medium)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 image/s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22/03/2020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Publication: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FOLHA DE SAO PAULO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1248915301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/>
              <a:t>3 of 92</a:t>
            </a:r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5869" y="400000"/>
            <a:ext cx="3371783" cy="5829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Caoa Digital 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0% APR. AWP. Offer - bonus.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Brazil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vehicle range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AUTOMOTIVE | Cars | Cars Corporate/Range;AUTOMOTIVE | Commercial Vehicles | Commercial Vehicles Corporate/Range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 image/s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21/03/2020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Publication: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FOLHA DE SAO PAULO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1249250301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786" y="15"/>
            <a:ext cx="3968429" cy="685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2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/>
              <a:t>4 of 92</a:t>
            </a:r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8127" y="400000"/>
            <a:ext cx="3187267" cy="5829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Caoa digital 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Offers - free documentation and 0% interest. Savings.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Brazil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car range/corporate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AUTOMOTIVE | Cars | Cars Corporate/Range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 image/s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21/03/2020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Publication: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ESTADO DE SAO PAULO, 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1248913401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900" y="15"/>
            <a:ext cx="4030201" cy="685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2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/>
              <a:t>5 of 92</a:t>
            </a:r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883" y="400000"/>
            <a:ext cx="3255754" cy="5829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Caoa digital 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Offers - 0% finance and free documentation. Savings.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Brazil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car range/corporate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AUTOMOTIVE | Cars | Cars Corporate/Range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 image/s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20/03/2020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Publication: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FOLHA DE SAO PAULO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1248910701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035" y="15"/>
            <a:ext cx="3921931" cy="685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248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4951</TotalTime>
  <Words>634</Words>
  <Application>Microsoft Office PowerPoint</Application>
  <PresentationFormat>화면 슬라이드 쇼(4:3)</PresentationFormat>
  <Paragraphs>195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Helvetica Neue Light</vt:lpstr>
      <vt:lpstr>Arial</vt:lpstr>
      <vt:lpstr>Calibri</vt:lpstr>
      <vt:lpstr>Helvetica</vt:lpstr>
      <vt:lpstr>Default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Ebiquity</dc:title>
  <dc:creator>Ebiquity</dc:creator>
  <cp:lastModifiedBy>Sung, Sangho-성상호(TSSEU)</cp:lastModifiedBy>
  <cp:revision>142</cp:revision>
  <dcterms:created xsi:type="dcterms:W3CDTF">2010-05-19T10:19:03Z</dcterms:created>
  <dcterms:modified xsi:type="dcterms:W3CDTF">2020-04-22T01:47:08Z</dcterms:modified>
</cp:coreProperties>
</file>