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428868"/>
            <a:ext cx="500066" cy="85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4071942"/>
            <a:ext cx="500066" cy="85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1571612"/>
            <a:ext cx="500066" cy="85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3000372"/>
            <a:ext cx="500066" cy="85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500174"/>
            <a:ext cx="500066" cy="85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1357322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143380"/>
            <a:ext cx="914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组合 27"/>
          <p:cNvGrpSpPr/>
          <p:nvPr/>
        </p:nvGrpSpPr>
        <p:grpSpPr>
          <a:xfrm>
            <a:off x="4786314" y="4357694"/>
            <a:ext cx="2000264" cy="2106061"/>
            <a:chOff x="4857752" y="4500570"/>
            <a:chExt cx="2000264" cy="2106061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57752" y="4500570"/>
              <a:ext cx="1231957" cy="2106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86446" y="5572140"/>
              <a:ext cx="714379" cy="506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857884" y="6072206"/>
              <a:ext cx="714380" cy="32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6429388" y="5572140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UPS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466788" y="5750351"/>
              <a:ext cx="95839" cy="386498"/>
            </a:xfrm>
            <a:custGeom>
              <a:avLst/>
              <a:gdLst>
                <a:gd name="connsiteX0" fmla="*/ 0 w 95839"/>
                <a:gd name="connsiteY0" fmla="*/ 0 h 386498"/>
                <a:gd name="connsiteX1" fmla="*/ 94268 w 95839"/>
                <a:gd name="connsiteY1" fmla="*/ 56560 h 386498"/>
                <a:gd name="connsiteX2" fmla="*/ 9426 w 95839"/>
                <a:gd name="connsiteY2" fmla="*/ 273377 h 386498"/>
                <a:gd name="connsiteX3" fmla="*/ 56560 w 95839"/>
                <a:gd name="connsiteY3" fmla="*/ 358218 h 386498"/>
                <a:gd name="connsiteX4" fmla="*/ 56560 w 95839"/>
                <a:gd name="connsiteY4" fmla="*/ 358218 h 386498"/>
                <a:gd name="connsiteX5" fmla="*/ 9426 w 95839"/>
                <a:gd name="connsiteY5" fmla="*/ 386498 h 386498"/>
                <a:gd name="connsiteX6" fmla="*/ 9426 w 95839"/>
                <a:gd name="connsiteY6" fmla="*/ 386498 h 38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39" h="386498">
                  <a:moveTo>
                    <a:pt x="0" y="0"/>
                  </a:moveTo>
                  <a:cubicBezTo>
                    <a:pt x="46348" y="5498"/>
                    <a:pt x="92697" y="10997"/>
                    <a:pt x="94268" y="56560"/>
                  </a:cubicBezTo>
                  <a:cubicBezTo>
                    <a:pt x="95839" y="102123"/>
                    <a:pt x="15711" y="223101"/>
                    <a:pt x="9426" y="273377"/>
                  </a:cubicBezTo>
                  <a:cubicBezTo>
                    <a:pt x="3141" y="323653"/>
                    <a:pt x="56560" y="358218"/>
                    <a:pt x="56560" y="358218"/>
                  </a:cubicBezTo>
                  <a:lnTo>
                    <a:pt x="56560" y="358218"/>
                  </a:lnTo>
                  <a:lnTo>
                    <a:pt x="9426" y="386498"/>
                  </a:lnTo>
                  <a:lnTo>
                    <a:pt x="9426" y="386498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00100" y="14285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自助终端设备监控系统拓扑图</a:t>
            </a:r>
            <a:endParaRPr lang="zh-CN" altLang="en-US" sz="3200" dirty="0"/>
          </a:p>
        </p:txBody>
      </p:sp>
      <p:sp>
        <p:nvSpPr>
          <p:cNvPr id="31" name="云形标注 30"/>
          <p:cNvSpPr/>
          <p:nvPr/>
        </p:nvSpPr>
        <p:spPr>
          <a:xfrm>
            <a:off x="2643174" y="2643182"/>
            <a:ext cx="2357454" cy="571504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endCxn id="31" idx="0"/>
          </p:cNvCxnSpPr>
          <p:nvPr/>
        </p:nvCxnSpPr>
        <p:spPr>
          <a:xfrm>
            <a:off x="2000232" y="2500306"/>
            <a:ext cx="650254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929190" y="2143116"/>
            <a:ext cx="3143272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786314" y="2143116"/>
            <a:ext cx="1857388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4500562" y="3214686"/>
            <a:ext cx="1071570" cy="928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 flipH="1" flipV="1">
            <a:off x="2250265" y="3464719"/>
            <a:ext cx="1071570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857752" y="3000372"/>
            <a:ext cx="1578948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1" idx="2"/>
            <a:endCxn id="12" idx="1"/>
          </p:cNvCxnSpPr>
          <p:nvPr/>
        </p:nvCxnSpPr>
        <p:spPr>
          <a:xfrm flipV="1">
            <a:off x="4998663" y="2856306"/>
            <a:ext cx="2359419" cy="72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13" idx="1"/>
          </p:cNvCxnSpPr>
          <p:nvPr/>
        </p:nvCxnSpPr>
        <p:spPr>
          <a:xfrm>
            <a:off x="4714876" y="3071810"/>
            <a:ext cx="2643206" cy="1427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28728" y="1500174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系统控制端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643174" y="4143380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服务器</a:t>
            </a:r>
            <a:endParaRPr lang="zh-CN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643570" y="142873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自助终端</a:t>
            </a:r>
            <a:endParaRPr lang="zh-CN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786446" y="500063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终端及硬件配置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572560" cy="621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072462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786058"/>
            <a:ext cx="328821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928934"/>
            <a:ext cx="3133731" cy="342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3143248"/>
            <a:ext cx="2733675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500063"/>
            <a:ext cx="4534583" cy="285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143248"/>
            <a:ext cx="5680845" cy="356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00760" y="64291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设备尺寸：</a:t>
            </a:r>
            <a:r>
              <a:rPr lang="en-US" altLang="zh-CN" dirty="0" smtClean="0"/>
              <a:t>17</a:t>
            </a:r>
            <a:r>
              <a:rPr lang="zh-CN" altLang="en-US" dirty="0" smtClean="0"/>
              <a:t>*</a:t>
            </a:r>
            <a:r>
              <a:rPr lang="en-US" altLang="zh-CN" dirty="0" smtClean="0"/>
              <a:t>14</a:t>
            </a:r>
            <a:r>
              <a:rPr lang="zh-CN" altLang="en-US" dirty="0" smtClean="0"/>
              <a:t>*</a:t>
            </a:r>
            <a:r>
              <a:rPr lang="en-US" altLang="zh-CN" dirty="0" smtClean="0"/>
              <a:t>4.5CM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2214554"/>
            <a:ext cx="6224607" cy="373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714356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Ups</a:t>
            </a:r>
            <a:r>
              <a:rPr lang="zh-CN" altLang="en-US" dirty="0" smtClean="0"/>
              <a:t>型号：三特</a:t>
            </a:r>
            <a:r>
              <a:rPr lang="en-US" b="1" dirty="0" smtClean="0"/>
              <a:t>MT-pro UPS(1000VA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</Words>
  <PresentationFormat>全屏显示(4:3)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c2</cp:lastModifiedBy>
  <cp:revision>20</cp:revision>
  <dcterms:modified xsi:type="dcterms:W3CDTF">2011-11-18T02:47:49Z</dcterms:modified>
</cp:coreProperties>
</file>