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5" r:id="rId6"/>
    <p:sldId id="264" r:id="rId7"/>
    <p:sldId id="257" r:id="rId8"/>
    <p:sldId id="262" r:id="rId9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8"/>
    <a:srgbClr val="D7D2CD"/>
    <a:srgbClr val="CC6600"/>
    <a:srgbClr val="33CC33"/>
    <a:srgbClr val="CCFF33"/>
    <a:srgbClr val="00CC99"/>
    <a:srgbClr val="D9EDEF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>
      <p:cViewPr varScale="1">
        <p:scale>
          <a:sx n="71" d="100"/>
          <a:sy n="71" d="100"/>
        </p:scale>
        <p:origin x="-39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050" y="692150"/>
            <a:ext cx="9288463" cy="79216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437063"/>
            <a:ext cx="9215438" cy="9366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4488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237288"/>
            <a:ext cx="2303463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58050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fld id="{247E14CB-BBD6-44BD-ABE0-C70A3577E6B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AE58-0B88-49E0-8E50-FCAF5853300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15888"/>
            <a:ext cx="2411413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588" y="115888"/>
            <a:ext cx="7085012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8237-6B9E-4F0D-B57F-CD198CCCC0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B2C43-9E88-4537-A0B0-13A530661BD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E4C6-F56C-41AD-A923-6D45436F394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588" y="1412875"/>
            <a:ext cx="47482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74821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DAFC-8C26-4DF3-A2C9-F5CB1C1D4D4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6D9F6-9565-4BB2-80A8-2FFF4F886F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41088-086F-4566-8561-E1D20765114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CB2C-F83E-414F-951A-6E3F85A60B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AE414-E6DF-4677-8B39-AF6E5DBB7E0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D9296-DEA3-446D-AEF8-AE2AD36A9B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3225" y="115888"/>
            <a:ext cx="30241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88" y="1412875"/>
            <a:ext cx="96488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5876925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453188"/>
            <a:ext cx="313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1658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907C-99AE-46B6-AC79-BDC018EAC1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校园一</a:t>
            </a:r>
            <a:r>
              <a:rPr lang="zh-CN" altLang="en-US" dirty="0" smtClean="0"/>
              <a:t>卡通产品培训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Work </a:t>
            </a:r>
            <a:r>
              <a:rPr lang="en-US" altLang="zh-CN" dirty="0" smtClean="0"/>
              <a:t>Report - May 24 , 2011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网点</a:t>
            </a:r>
            <a:r>
              <a:rPr lang="zh-CN" altLang="en-US" dirty="0" smtClean="0"/>
              <a:t>信息设置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576156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7713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基础信息，注册新的操作员时需要选择该信息。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登录站点设置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7136" y="16288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基础信息，使用客户端时需要校验该信息是否已经登记，未登记的设备是不允许登陆系统的。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12776"/>
            <a:ext cx="5668888" cy="425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权限模板设置 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196752"/>
            <a:ext cx="63367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648825" cy="4321175"/>
          </a:xfrm>
        </p:spPr>
        <p:txBody>
          <a:bodyPr/>
          <a:lstStyle/>
          <a:p>
            <a:r>
              <a:rPr lang="zh-CN" altLang="en-US" dirty="0" smtClean="0"/>
              <a:t>处于维护期的客户重点工作 </a:t>
            </a:r>
            <a:r>
              <a:rPr lang="en-US" altLang="zh-CN" dirty="0" smtClean="0"/>
              <a:t>Key maintenance projects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、卡库不平的处理，涉及到所有现有客户。</a:t>
            </a:r>
            <a:r>
              <a:rPr lang="en-US" altLang="zh-CN" sz="1800" dirty="0" smtClean="0"/>
              <a:t>Inconsistency between Card data and database data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all clients related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、部分客户新增需求的处理。包括：上海海事大学的自助复印、上海理工大学的体育场馆管理、上海海洋大学的网络收费管理、泰州大学城的水控分账管理、上海外国语大学的语音报价器接入功能等。</a:t>
            </a:r>
            <a:r>
              <a:rPr lang="en-US" altLang="zh-CN" sz="1800" dirty="0" smtClean="0"/>
              <a:t>Some clients related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Shanghai Maritime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-Self-service copy writer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 University of Technology-gymnasium mgt sys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Ocean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-internet charging mgt sys</a:t>
            </a:r>
            <a:r>
              <a:rPr lang="zh-CN" altLang="en-US" sz="1800" dirty="0" smtClean="0"/>
              <a:t>， </a:t>
            </a:r>
            <a:r>
              <a:rPr lang="en-US" altLang="zh-CN" sz="1800" dirty="0" err="1" smtClean="0"/>
              <a:t>Taizhou</a:t>
            </a:r>
            <a:r>
              <a:rPr lang="en-US" altLang="zh-CN" sz="1800" dirty="0" smtClean="0"/>
              <a:t> university city-water control system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international studies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-vocal price-telling function accessing</a:t>
            </a: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、所有客户发现的各个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处理。包括：门禁系统存在不能远程开门、自助取电设备已挂失或已注销卡片仍然可以取电、浴室管理显示人数不准确、新增加</a:t>
            </a:r>
            <a:r>
              <a:rPr lang="en-US" altLang="zh-CN" sz="1800" dirty="0" smtClean="0"/>
              <a:t>TCPIP</a:t>
            </a:r>
            <a:r>
              <a:rPr lang="zh-CN" altLang="en-US" sz="1800" dirty="0" smtClean="0"/>
              <a:t>类型</a:t>
            </a:r>
            <a:r>
              <a:rPr lang="en-US" altLang="zh-CN" sz="1800" dirty="0" smtClean="0"/>
              <a:t>POS</a:t>
            </a:r>
            <a:r>
              <a:rPr lang="zh-CN" altLang="en-US" sz="1800" dirty="0" smtClean="0"/>
              <a:t>无法正常使用、充值机故障率高等。</a:t>
            </a:r>
            <a:r>
              <a:rPr lang="en-US" altLang="zh-CN" sz="1800" dirty="0" smtClean="0"/>
              <a:t>Individual bug found by clients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remote door opening failure in entrance control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report-lost or void self-service electricity card still can be used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incorrect number of in-using person in showering mgt sys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added TCP/IP POS use failure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high failure rate of the recharging machine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人员状况。在职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人，待离职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人。人员编制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人。</a:t>
            </a:r>
            <a:r>
              <a:rPr lang="en-US" altLang="zh-CN" sz="1800" dirty="0" smtClean="0"/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产品部人员已经严重不足，每个人的工作压力太大了，再这样持续下去，新客户、老客户、部门员工全部会出大问题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Headcount status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13 headcount quota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9 in position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2 in resignation process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Serious headcount in-sufficient problem causing high work pressure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 employee and will  greatly affect  work for clients and department  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6496" y="2924944"/>
          <a:ext cx="4680520" cy="363654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40260"/>
                <a:gridCol w="2340260"/>
              </a:tblGrid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彭海宇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 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何林青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韩纪伟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汤成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翟宜进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王彦兵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陈世祥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游毅明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聂龙海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肖林海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待离职 </a:t>
                      </a:r>
                      <a:r>
                        <a:rPr lang="en-US" altLang="zh-CN" sz="1600" dirty="0" smtClean="0"/>
                        <a:t>in resignation process</a:t>
                      </a:r>
                      <a:endParaRPr lang="zh-CN" altLang="en-US" sz="16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闻剑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待</a:t>
                      </a:r>
                      <a:r>
                        <a:rPr lang="zh-CN" altLang="en-US" sz="1600" u="none" strike="noStrike" dirty="0" smtClean="0"/>
                        <a:t>离职 </a:t>
                      </a:r>
                      <a:r>
                        <a:rPr lang="en-US" altLang="zh-CN" sz="1600" dirty="0" smtClean="0"/>
                        <a:t>in resignation process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部门问题与风险</a:t>
            </a:r>
            <a:r>
              <a:rPr lang="en-US" altLang="zh-CN" dirty="0" smtClean="0"/>
              <a:t>Risks and Problems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办公室和计算机设计模板">
  <a:themeElements>
    <a:clrScheme name="pc_busineｓｓ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pc_busineｓｓ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c_busineｓｓ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办公室和计算机设计模板</Template>
  <TotalTime>405</TotalTime>
  <Words>430</Words>
  <Application>Microsoft Office PowerPoint</Application>
  <PresentationFormat>A4 纸张(210x297 毫米)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办公室和计算机设计模板</vt:lpstr>
      <vt:lpstr>校园一卡通产品培训 </vt:lpstr>
      <vt:lpstr>系统管理 网点信息设置</vt:lpstr>
      <vt:lpstr>系统管理 登录站点设置 </vt:lpstr>
      <vt:lpstr>系统管理 权限模板设置  </vt:lpstr>
      <vt:lpstr>幻灯片 5</vt:lpstr>
      <vt:lpstr>幻灯片 6</vt:lpstr>
      <vt:lpstr>部门现状</vt:lpstr>
      <vt:lpstr>部门问题与风险Risks and Problems 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校园一卡通产品部</dc:title>
  <dc:creator>Haiyu.Peng</dc:creator>
  <cp:lastModifiedBy>Haiyu.Peng</cp:lastModifiedBy>
  <cp:revision>73</cp:revision>
  <dcterms:created xsi:type="dcterms:W3CDTF">2011-05-09T03:10:32Z</dcterms:created>
  <dcterms:modified xsi:type="dcterms:W3CDTF">2011-12-07T07:06:34Z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TC011962382052</vt:lpwstr>
  </property>
</Properties>
</file>