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2" r:id="rId4"/>
    <p:sldId id="271" r:id="rId5"/>
    <p:sldId id="270" r:id="rId6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32A"/>
    <a:srgbClr val="FFFFFF"/>
    <a:srgbClr val="9E948D"/>
    <a:srgbClr val="E0D4BB"/>
    <a:srgbClr val="5195B7"/>
    <a:srgbClr val="0099FF"/>
    <a:srgbClr val="D1D7E5"/>
    <a:srgbClr val="E5EB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9492" autoAdjust="0"/>
  </p:normalViewPr>
  <p:slideViewPr>
    <p:cSldViewPr snapToGrid="0">
      <p:cViewPr varScale="1">
        <p:scale>
          <a:sx n="88" d="100"/>
          <a:sy n="88" d="100"/>
        </p:scale>
        <p:origin x="-9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940" y="-78"/>
      </p:cViewPr>
      <p:guideLst>
        <p:guide orient="horz" pos="3126"/>
        <p:guide pos="21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DED3D-48D1-48E1-8C1F-B87891C3D9F0}" type="doc">
      <dgm:prSet loTypeId="urn:microsoft.com/office/officeart/2005/8/layout/list1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8CCDEE35-8638-4244-8207-66D216F7E1EE}">
      <dgm:prSet phldrT="[Text]"/>
      <dgm:spPr>
        <a:solidFill>
          <a:srgbClr val="9E948D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B31C6D7-9BD2-4F91-AEDF-BE27E7805384}" type="parTrans" cxnId="{D3F7C510-99E2-494F-A6F2-C14EF2315F16}">
      <dgm:prSet/>
      <dgm:spPr/>
      <dgm:t>
        <a:bodyPr/>
        <a:lstStyle/>
        <a:p>
          <a:endParaRPr lang="zh-CN" altLang="en-US"/>
        </a:p>
      </dgm:t>
    </dgm:pt>
    <dgm:pt modelId="{B2D782A4-60EF-4FA8-A18C-5FB75C520D67}" type="sibTrans" cxnId="{D3F7C510-99E2-494F-A6F2-C14EF2315F16}">
      <dgm:prSet/>
      <dgm:spPr/>
      <dgm:t>
        <a:bodyPr/>
        <a:lstStyle/>
        <a:p>
          <a:endParaRPr lang="zh-CN" altLang="en-US"/>
        </a:p>
      </dgm:t>
    </dgm:pt>
    <dgm:pt modelId="{7C363A82-F082-44B1-BC19-4855D7E818C1}">
      <dgm:prSet phldrT="[Text]"/>
      <dgm:spPr>
        <a:solidFill>
          <a:srgbClr val="B0232A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72D73F5-036B-4DA4-A3EA-F82C6F8D7A4C}" type="parTrans" cxnId="{AC89A52D-A58E-474D-8358-BDF17760F041}">
      <dgm:prSet/>
      <dgm:spPr/>
      <dgm:t>
        <a:bodyPr/>
        <a:lstStyle/>
        <a:p>
          <a:endParaRPr lang="zh-CN" altLang="en-US"/>
        </a:p>
      </dgm:t>
    </dgm:pt>
    <dgm:pt modelId="{632AB023-9901-4820-AE7D-6C5544AA8B0E}" type="sibTrans" cxnId="{AC89A52D-A58E-474D-8358-BDF17760F041}">
      <dgm:prSet/>
      <dgm:spPr/>
      <dgm:t>
        <a:bodyPr/>
        <a:lstStyle/>
        <a:p>
          <a:endParaRPr lang="zh-CN" altLang="en-US"/>
        </a:p>
      </dgm:t>
    </dgm:pt>
    <dgm:pt modelId="{3A028A78-3B79-43E6-80FE-BA58AD9D9A93}">
      <dgm:prSet phldrT="[Text]"/>
      <dgm:spPr>
        <a:solidFill>
          <a:srgbClr val="9E948D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3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4D98B5E8-0B2F-4025-B718-BED90646D321}" type="parTrans" cxnId="{7645EDCD-5FD3-4B3F-968B-773BF224FE12}">
      <dgm:prSet/>
      <dgm:spPr/>
      <dgm:t>
        <a:bodyPr/>
        <a:lstStyle/>
        <a:p>
          <a:endParaRPr lang="zh-CN" altLang="en-US"/>
        </a:p>
      </dgm:t>
    </dgm:pt>
    <dgm:pt modelId="{F18E435B-F0FC-45CF-86D7-B65A97CD9DC5}" type="sibTrans" cxnId="{7645EDCD-5FD3-4B3F-968B-773BF224FE12}">
      <dgm:prSet/>
      <dgm:spPr/>
      <dgm:t>
        <a:bodyPr/>
        <a:lstStyle/>
        <a:p>
          <a:endParaRPr lang="zh-CN" altLang="en-US"/>
        </a:p>
      </dgm:t>
    </dgm:pt>
    <dgm:pt modelId="{C8D6FF36-A116-4DEC-92B1-2C1C52747ED7}">
      <dgm:prSet phldrT="[Text]"/>
      <dgm:spPr>
        <a:solidFill>
          <a:srgbClr val="B0232A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6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49CBFB5-568B-4BE9-96BE-E65E8A674480}" type="parTrans" cxnId="{50F6875D-DF44-40FF-9B8F-D1C30C28A1E8}">
      <dgm:prSet/>
      <dgm:spPr/>
      <dgm:t>
        <a:bodyPr/>
        <a:lstStyle/>
        <a:p>
          <a:endParaRPr lang="zh-CN" altLang="en-US"/>
        </a:p>
      </dgm:t>
    </dgm:pt>
    <dgm:pt modelId="{93D497F2-59F3-423C-BC13-1ACE5FE0E664}" type="sibTrans" cxnId="{50F6875D-DF44-40FF-9B8F-D1C30C28A1E8}">
      <dgm:prSet/>
      <dgm:spPr/>
      <dgm:t>
        <a:bodyPr/>
        <a:lstStyle/>
        <a:p>
          <a:endParaRPr lang="zh-CN" altLang="en-US"/>
        </a:p>
      </dgm:t>
    </dgm:pt>
    <dgm:pt modelId="{A1CCAFAE-7DB6-41F1-B041-B42E5C6E1AE1}">
      <dgm:prSet phldrT="[Text]"/>
      <dgm:spPr>
        <a:solidFill>
          <a:srgbClr val="B0232A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4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B1947692-F460-4A8E-9854-7F68815FB8F8}" type="parTrans" cxnId="{41D5FC3E-E1CC-411A-96CF-1AF1E00375A6}">
      <dgm:prSet/>
      <dgm:spPr/>
      <dgm:t>
        <a:bodyPr/>
        <a:lstStyle/>
        <a:p>
          <a:endParaRPr lang="zh-CN" altLang="en-US"/>
        </a:p>
      </dgm:t>
    </dgm:pt>
    <dgm:pt modelId="{318B059E-B271-4DCE-A81A-4AC74CE1F8BB}" type="sibTrans" cxnId="{41D5FC3E-E1CC-411A-96CF-1AF1E00375A6}">
      <dgm:prSet/>
      <dgm:spPr/>
      <dgm:t>
        <a:bodyPr/>
        <a:lstStyle/>
        <a:p>
          <a:endParaRPr lang="zh-CN" altLang="en-US"/>
        </a:p>
      </dgm:t>
    </dgm:pt>
    <dgm:pt modelId="{CF94F4A9-3A01-4437-9C06-65F2610640FB}">
      <dgm:prSet phldrT="[Text]"/>
      <dgm:spPr>
        <a:solidFill>
          <a:srgbClr val="9E948D"/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5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DDA4CFE4-15B1-43CC-B9B2-2E2CE96799C2}" type="parTrans" cxnId="{70BCECDC-88A6-4A6A-A683-8DFEDB851DE7}">
      <dgm:prSet/>
      <dgm:spPr/>
      <dgm:t>
        <a:bodyPr/>
        <a:lstStyle/>
        <a:p>
          <a:endParaRPr lang="zh-CN" altLang="en-US"/>
        </a:p>
      </dgm:t>
    </dgm:pt>
    <dgm:pt modelId="{711A61FF-6430-46C4-9B8C-EFB88EBA715F}" type="sibTrans" cxnId="{70BCECDC-88A6-4A6A-A683-8DFEDB851DE7}">
      <dgm:prSet/>
      <dgm:spPr/>
      <dgm:t>
        <a:bodyPr/>
        <a:lstStyle/>
        <a:p>
          <a:endParaRPr lang="zh-CN" altLang="en-US"/>
        </a:p>
      </dgm:t>
    </dgm:pt>
    <dgm:pt modelId="{EED28BDB-F34F-45E9-8159-2ADF7E60B603}" type="pres">
      <dgm:prSet presAssocID="{B3CDED3D-48D1-48E1-8C1F-B87891C3D9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F99227-92F2-4F8B-837F-D899A41433B4}" type="pres">
      <dgm:prSet presAssocID="{8CCDEE35-8638-4244-8207-66D216F7E1EE}" presName="parentLin" presStyleCnt="0"/>
      <dgm:spPr/>
    </dgm:pt>
    <dgm:pt modelId="{CD0D378C-74C9-4660-B678-8B982759101C}" type="pres">
      <dgm:prSet presAssocID="{8CCDEE35-8638-4244-8207-66D216F7E1E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2CDB077-29C6-4290-A88A-A45174C4619C}" type="pres">
      <dgm:prSet presAssocID="{8CCDEE35-8638-4244-8207-66D216F7E1E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BA2560-8DFE-43FE-8516-1101A3F6A355}" type="pres">
      <dgm:prSet presAssocID="{8CCDEE35-8638-4244-8207-66D216F7E1EE}" presName="negativeSpace" presStyleCnt="0"/>
      <dgm:spPr/>
    </dgm:pt>
    <dgm:pt modelId="{70A9EE65-7653-4B71-BDF5-28807267982A}" type="pres">
      <dgm:prSet presAssocID="{8CCDEE35-8638-4244-8207-66D216F7E1EE}" presName="childText" presStyleLbl="conFgAcc1" presStyleIdx="0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0386E15F-7C9C-429B-AC25-B80AB57196C5}" type="pres">
      <dgm:prSet presAssocID="{B2D782A4-60EF-4FA8-A18C-5FB75C520D67}" presName="spaceBetweenRectangles" presStyleCnt="0"/>
      <dgm:spPr/>
    </dgm:pt>
    <dgm:pt modelId="{C9749AA3-8834-4AAB-A602-12AFAD289C5F}" type="pres">
      <dgm:prSet presAssocID="{7C363A82-F082-44B1-BC19-4855D7E818C1}" presName="parentLin" presStyleCnt="0"/>
      <dgm:spPr/>
    </dgm:pt>
    <dgm:pt modelId="{792585EF-C983-4EA9-9C3C-9A1D7749BD31}" type="pres">
      <dgm:prSet presAssocID="{7C363A82-F082-44B1-BC19-4855D7E818C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C174162-00A0-4541-84BF-0D3F11308379}" type="pres">
      <dgm:prSet presAssocID="{7C363A82-F082-44B1-BC19-4855D7E818C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C8183-C470-4E69-A038-5B9CD2B80C8F}" type="pres">
      <dgm:prSet presAssocID="{7C363A82-F082-44B1-BC19-4855D7E818C1}" presName="negativeSpace" presStyleCnt="0"/>
      <dgm:spPr/>
    </dgm:pt>
    <dgm:pt modelId="{D39D3FE0-724B-41AC-88E3-B372980D86E1}" type="pres">
      <dgm:prSet presAssocID="{7C363A82-F082-44B1-BC19-4855D7E818C1}" presName="childText" presStyleLbl="conFgAcc1" presStyleIdx="1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2BE19DED-74FA-4E7A-A1D4-BACA288135FC}" type="pres">
      <dgm:prSet presAssocID="{632AB023-9901-4820-AE7D-6C5544AA8B0E}" presName="spaceBetweenRectangles" presStyleCnt="0"/>
      <dgm:spPr/>
    </dgm:pt>
    <dgm:pt modelId="{E2FF2240-3177-4914-9679-A247E89D32BC}" type="pres">
      <dgm:prSet presAssocID="{3A028A78-3B79-43E6-80FE-BA58AD9D9A93}" presName="parentLin" presStyleCnt="0"/>
      <dgm:spPr/>
    </dgm:pt>
    <dgm:pt modelId="{9ED0C5D7-482B-4E95-B5D9-41E919DC5B93}" type="pres">
      <dgm:prSet presAssocID="{3A028A78-3B79-43E6-80FE-BA58AD9D9A93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B7DA5157-7922-46A6-8F05-FEBA88482CC5}" type="pres">
      <dgm:prSet presAssocID="{3A028A78-3B79-43E6-80FE-BA58AD9D9A9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62708-D17C-452D-AE14-C8667AA7C39D}" type="pres">
      <dgm:prSet presAssocID="{3A028A78-3B79-43E6-80FE-BA58AD9D9A93}" presName="negativeSpace" presStyleCnt="0"/>
      <dgm:spPr/>
    </dgm:pt>
    <dgm:pt modelId="{D7DC4543-B6C1-4E14-9AF4-B39EF9863BC7}" type="pres">
      <dgm:prSet presAssocID="{3A028A78-3B79-43E6-80FE-BA58AD9D9A93}" presName="childText" presStyleLbl="conFgAcc1" presStyleIdx="2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619E8AA8-7FCB-4499-A834-9F450BD78659}" type="pres">
      <dgm:prSet presAssocID="{F18E435B-F0FC-45CF-86D7-B65A97CD9DC5}" presName="spaceBetweenRectangles" presStyleCnt="0"/>
      <dgm:spPr/>
    </dgm:pt>
    <dgm:pt modelId="{02CA1FDB-866C-4FF4-87EF-A5612EA38805}" type="pres">
      <dgm:prSet presAssocID="{A1CCAFAE-7DB6-41F1-B041-B42E5C6E1AE1}" presName="parentLin" presStyleCnt="0"/>
      <dgm:spPr/>
    </dgm:pt>
    <dgm:pt modelId="{FB895752-6792-426B-8377-6D362DCA6EC1}" type="pres">
      <dgm:prSet presAssocID="{A1CCAFAE-7DB6-41F1-B041-B42E5C6E1AE1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69F4968B-4271-47F2-B95C-08CCF7D7B13E}" type="pres">
      <dgm:prSet presAssocID="{A1CCAFAE-7DB6-41F1-B041-B42E5C6E1AE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9669A-7B64-4A71-B884-E7AEA1565E25}" type="pres">
      <dgm:prSet presAssocID="{A1CCAFAE-7DB6-41F1-B041-B42E5C6E1AE1}" presName="negativeSpace" presStyleCnt="0"/>
      <dgm:spPr/>
    </dgm:pt>
    <dgm:pt modelId="{7B073AFC-8858-4A16-8187-69FA6B330C49}" type="pres">
      <dgm:prSet presAssocID="{A1CCAFAE-7DB6-41F1-B041-B42E5C6E1AE1}" presName="childText" presStyleLbl="conFgAcc1" presStyleIdx="3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D2D19A64-60DF-4598-AC05-A1E97984BC42}" type="pres">
      <dgm:prSet presAssocID="{318B059E-B271-4DCE-A81A-4AC74CE1F8BB}" presName="spaceBetweenRectangles" presStyleCnt="0"/>
      <dgm:spPr/>
    </dgm:pt>
    <dgm:pt modelId="{AEDB16C2-DDEB-4418-A83E-79C767A4BDCC}" type="pres">
      <dgm:prSet presAssocID="{CF94F4A9-3A01-4437-9C06-65F2610640FB}" presName="parentLin" presStyleCnt="0"/>
      <dgm:spPr/>
    </dgm:pt>
    <dgm:pt modelId="{9BF56700-0994-4625-AF77-7E3237296C26}" type="pres">
      <dgm:prSet presAssocID="{CF94F4A9-3A01-4437-9C06-65F2610640F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06BA020D-25B5-415C-A410-D8B0E1D5C8E1}" type="pres">
      <dgm:prSet presAssocID="{CF94F4A9-3A01-4437-9C06-65F2610640F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041FA-1769-48AE-8F63-63023E3D4829}" type="pres">
      <dgm:prSet presAssocID="{CF94F4A9-3A01-4437-9C06-65F2610640FB}" presName="negativeSpace" presStyleCnt="0"/>
      <dgm:spPr/>
    </dgm:pt>
    <dgm:pt modelId="{41D4D31E-6DC6-4AB7-B210-DA5E55F377E9}" type="pres">
      <dgm:prSet presAssocID="{CF94F4A9-3A01-4437-9C06-65F2610640FB}" presName="childText" presStyleLbl="conFgAcc1" presStyleIdx="4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12576BD7-20F0-4197-9596-61900BD0541D}" type="pres">
      <dgm:prSet presAssocID="{711A61FF-6430-46C4-9B8C-EFB88EBA715F}" presName="spaceBetweenRectangles" presStyleCnt="0"/>
      <dgm:spPr/>
    </dgm:pt>
    <dgm:pt modelId="{7C0F8403-6E9E-4E3D-B526-CF3D03796CA9}" type="pres">
      <dgm:prSet presAssocID="{C8D6FF36-A116-4DEC-92B1-2C1C52747ED7}" presName="parentLin" presStyleCnt="0"/>
      <dgm:spPr/>
    </dgm:pt>
    <dgm:pt modelId="{243427B2-2DD0-4E24-96A4-5FBF747F90B7}" type="pres">
      <dgm:prSet presAssocID="{C8D6FF36-A116-4DEC-92B1-2C1C52747ED7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546EFC1F-D8D2-46B8-831D-51AD99FBC869}" type="pres">
      <dgm:prSet presAssocID="{C8D6FF36-A116-4DEC-92B1-2C1C52747ED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CE625F-13E0-4D47-9F7A-BF8A1C34E881}" type="pres">
      <dgm:prSet presAssocID="{C8D6FF36-A116-4DEC-92B1-2C1C52747ED7}" presName="negativeSpace" presStyleCnt="0"/>
      <dgm:spPr/>
    </dgm:pt>
    <dgm:pt modelId="{95C63B19-1ACE-44F0-A7CB-4ADAFF945501}" type="pres">
      <dgm:prSet presAssocID="{C8D6FF36-A116-4DEC-92B1-2C1C52747ED7}" presName="childText" presStyleLbl="conFgAcc1" presStyleIdx="5" presStyleCnt="6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</dgm:ptLst>
  <dgm:cxnLst>
    <dgm:cxn modelId="{30E6FF6C-842E-43B6-B394-C14E70873A19}" type="presOf" srcId="{CF94F4A9-3A01-4437-9C06-65F2610640FB}" destId="{06BA020D-25B5-415C-A410-D8B0E1D5C8E1}" srcOrd="1" destOrd="0" presId="urn:microsoft.com/office/officeart/2005/8/layout/list1"/>
    <dgm:cxn modelId="{41D5FC3E-E1CC-411A-96CF-1AF1E00375A6}" srcId="{B3CDED3D-48D1-48E1-8C1F-B87891C3D9F0}" destId="{A1CCAFAE-7DB6-41F1-B041-B42E5C6E1AE1}" srcOrd="3" destOrd="0" parTransId="{B1947692-F460-4A8E-9854-7F68815FB8F8}" sibTransId="{318B059E-B271-4DCE-A81A-4AC74CE1F8BB}"/>
    <dgm:cxn modelId="{7E96F63F-F313-462F-A4EE-BD5360CE3286}" type="presOf" srcId="{A1CCAFAE-7DB6-41F1-B041-B42E5C6E1AE1}" destId="{FB895752-6792-426B-8377-6D362DCA6EC1}" srcOrd="0" destOrd="0" presId="urn:microsoft.com/office/officeart/2005/8/layout/list1"/>
    <dgm:cxn modelId="{997DB310-4BFB-4286-B512-3C1753ECBC6F}" type="presOf" srcId="{C8D6FF36-A116-4DEC-92B1-2C1C52747ED7}" destId="{546EFC1F-D8D2-46B8-831D-51AD99FBC869}" srcOrd="1" destOrd="0" presId="urn:microsoft.com/office/officeart/2005/8/layout/list1"/>
    <dgm:cxn modelId="{A85AF19D-1C00-4129-8EF0-775B175E3D3F}" type="presOf" srcId="{C8D6FF36-A116-4DEC-92B1-2C1C52747ED7}" destId="{243427B2-2DD0-4E24-96A4-5FBF747F90B7}" srcOrd="0" destOrd="0" presId="urn:microsoft.com/office/officeart/2005/8/layout/list1"/>
    <dgm:cxn modelId="{89A75623-CE6A-4734-8B23-2C9B99D8AC90}" type="presOf" srcId="{3A028A78-3B79-43E6-80FE-BA58AD9D9A93}" destId="{9ED0C5D7-482B-4E95-B5D9-41E919DC5B93}" srcOrd="0" destOrd="0" presId="urn:microsoft.com/office/officeart/2005/8/layout/list1"/>
    <dgm:cxn modelId="{D9F81CA0-A8AC-48B9-B336-C98B49D43619}" type="presOf" srcId="{8CCDEE35-8638-4244-8207-66D216F7E1EE}" destId="{22CDB077-29C6-4290-A88A-A45174C4619C}" srcOrd="1" destOrd="0" presId="urn:microsoft.com/office/officeart/2005/8/layout/list1"/>
    <dgm:cxn modelId="{FA87EFA7-B22A-4223-AAD7-402C3E07393C}" type="presOf" srcId="{B3CDED3D-48D1-48E1-8C1F-B87891C3D9F0}" destId="{EED28BDB-F34F-45E9-8159-2ADF7E60B603}" srcOrd="0" destOrd="0" presId="urn:microsoft.com/office/officeart/2005/8/layout/list1"/>
    <dgm:cxn modelId="{9408AE90-CCDC-4028-BA0D-FDE5BD431C6D}" type="presOf" srcId="{7C363A82-F082-44B1-BC19-4855D7E818C1}" destId="{1C174162-00A0-4541-84BF-0D3F11308379}" srcOrd="1" destOrd="0" presId="urn:microsoft.com/office/officeart/2005/8/layout/list1"/>
    <dgm:cxn modelId="{2BEE7B65-ED18-45C4-A4CF-73435AE0600A}" type="presOf" srcId="{8CCDEE35-8638-4244-8207-66D216F7E1EE}" destId="{CD0D378C-74C9-4660-B678-8B982759101C}" srcOrd="0" destOrd="0" presId="urn:microsoft.com/office/officeart/2005/8/layout/list1"/>
    <dgm:cxn modelId="{BFDD9D9D-886C-48B4-9602-5197E3774707}" type="presOf" srcId="{A1CCAFAE-7DB6-41F1-B041-B42E5C6E1AE1}" destId="{69F4968B-4271-47F2-B95C-08CCF7D7B13E}" srcOrd="1" destOrd="0" presId="urn:microsoft.com/office/officeart/2005/8/layout/list1"/>
    <dgm:cxn modelId="{AC89A52D-A58E-474D-8358-BDF17760F041}" srcId="{B3CDED3D-48D1-48E1-8C1F-B87891C3D9F0}" destId="{7C363A82-F082-44B1-BC19-4855D7E818C1}" srcOrd="1" destOrd="0" parTransId="{072D73F5-036B-4DA4-A3EA-F82C6F8D7A4C}" sibTransId="{632AB023-9901-4820-AE7D-6C5544AA8B0E}"/>
    <dgm:cxn modelId="{50F6875D-DF44-40FF-9B8F-D1C30C28A1E8}" srcId="{B3CDED3D-48D1-48E1-8C1F-B87891C3D9F0}" destId="{C8D6FF36-A116-4DEC-92B1-2C1C52747ED7}" srcOrd="5" destOrd="0" parTransId="{749CBFB5-568B-4BE9-96BE-E65E8A674480}" sibTransId="{93D497F2-59F3-423C-BC13-1ACE5FE0E664}"/>
    <dgm:cxn modelId="{7645EDCD-5FD3-4B3F-968B-773BF224FE12}" srcId="{B3CDED3D-48D1-48E1-8C1F-B87891C3D9F0}" destId="{3A028A78-3B79-43E6-80FE-BA58AD9D9A93}" srcOrd="2" destOrd="0" parTransId="{4D98B5E8-0B2F-4025-B718-BED90646D321}" sibTransId="{F18E435B-F0FC-45CF-86D7-B65A97CD9DC5}"/>
    <dgm:cxn modelId="{70BCECDC-88A6-4A6A-A683-8DFEDB851DE7}" srcId="{B3CDED3D-48D1-48E1-8C1F-B87891C3D9F0}" destId="{CF94F4A9-3A01-4437-9C06-65F2610640FB}" srcOrd="4" destOrd="0" parTransId="{DDA4CFE4-15B1-43CC-B9B2-2E2CE96799C2}" sibTransId="{711A61FF-6430-46C4-9B8C-EFB88EBA715F}"/>
    <dgm:cxn modelId="{D3F7C510-99E2-494F-A6F2-C14EF2315F16}" srcId="{B3CDED3D-48D1-48E1-8C1F-B87891C3D9F0}" destId="{8CCDEE35-8638-4244-8207-66D216F7E1EE}" srcOrd="0" destOrd="0" parTransId="{7B31C6D7-9BD2-4F91-AEDF-BE27E7805384}" sibTransId="{B2D782A4-60EF-4FA8-A18C-5FB75C520D67}"/>
    <dgm:cxn modelId="{B1CCDC46-8519-4B78-9BB5-632494641C40}" type="presOf" srcId="{3A028A78-3B79-43E6-80FE-BA58AD9D9A93}" destId="{B7DA5157-7922-46A6-8F05-FEBA88482CC5}" srcOrd="1" destOrd="0" presId="urn:microsoft.com/office/officeart/2005/8/layout/list1"/>
    <dgm:cxn modelId="{CA9097D1-B99F-49E1-B6BA-9A0C6C63CF1C}" type="presOf" srcId="{CF94F4A9-3A01-4437-9C06-65F2610640FB}" destId="{9BF56700-0994-4625-AF77-7E3237296C26}" srcOrd="0" destOrd="0" presId="urn:microsoft.com/office/officeart/2005/8/layout/list1"/>
    <dgm:cxn modelId="{95104AE6-3003-4D4C-8DC7-5DCA6CB068D9}" type="presOf" srcId="{7C363A82-F082-44B1-BC19-4855D7E818C1}" destId="{792585EF-C983-4EA9-9C3C-9A1D7749BD31}" srcOrd="0" destOrd="0" presId="urn:microsoft.com/office/officeart/2005/8/layout/list1"/>
    <dgm:cxn modelId="{CAD91D1D-B601-436D-B5F6-7B5D2369FA82}" type="presParOf" srcId="{EED28BDB-F34F-45E9-8159-2ADF7E60B603}" destId="{3AF99227-92F2-4F8B-837F-D899A41433B4}" srcOrd="0" destOrd="0" presId="urn:microsoft.com/office/officeart/2005/8/layout/list1"/>
    <dgm:cxn modelId="{4D5D36C2-74C2-4704-951F-9412451CC89B}" type="presParOf" srcId="{3AF99227-92F2-4F8B-837F-D899A41433B4}" destId="{CD0D378C-74C9-4660-B678-8B982759101C}" srcOrd="0" destOrd="0" presId="urn:microsoft.com/office/officeart/2005/8/layout/list1"/>
    <dgm:cxn modelId="{602FDEC6-FA49-4940-9DDA-6ABD686609F0}" type="presParOf" srcId="{3AF99227-92F2-4F8B-837F-D899A41433B4}" destId="{22CDB077-29C6-4290-A88A-A45174C4619C}" srcOrd="1" destOrd="0" presId="urn:microsoft.com/office/officeart/2005/8/layout/list1"/>
    <dgm:cxn modelId="{677E98BA-7CCE-42B7-AEEF-506AA4D59179}" type="presParOf" srcId="{EED28BDB-F34F-45E9-8159-2ADF7E60B603}" destId="{A6BA2560-8DFE-43FE-8516-1101A3F6A355}" srcOrd="1" destOrd="0" presId="urn:microsoft.com/office/officeart/2005/8/layout/list1"/>
    <dgm:cxn modelId="{12206FE7-80B6-495C-B66F-52FF2EF8A3BE}" type="presParOf" srcId="{EED28BDB-F34F-45E9-8159-2ADF7E60B603}" destId="{70A9EE65-7653-4B71-BDF5-28807267982A}" srcOrd="2" destOrd="0" presId="urn:microsoft.com/office/officeart/2005/8/layout/list1"/>
    <dgm:cxn modelId="{66D7DB28-F8B8-4B68-BEAA-5BAC61C2AFD4}" type="presParOf" srcId="{EED28BDB-F34F-45E9-8159-2ADF7E60B603}" destId="{0386E15F-7C9C-429B-AC25-B80AB57196C5}" srcOrd="3" destOrd="0" presId="urn:microsoft.com/office/officeart/2005/8/layout/list1"/>
    <dgm:cxn modelId="{1D79E6F5-D737-4D0C-8728-50ACD42BA04F}" type="presParOf" srcId="{EED28BDB-F34F-45E9-8159-2ADF7E60B603}" destId="{C9749AA3-8834-4AAB-A602-12AFAD289C5F}" srcOrd="4" destOrd="0" presId="urn:microsoft.com/office/officeart/2005/8/layout/list1"/>
    <dgm:cxn modelId="{404EDBDF-DA76-4703-856B-A267C414B457}" type="presParOf" srcId="{C9749AA3-8834-4AAB-A602-12AFAD289C5F}" destId="{792585EF-C983-4EA9-9C3C-9A1D7749BD31}" srcOrd="0" destOrd="0" presId="urn:microsoft.com/office/officeart/2005/8/layout/list1"/>
    <dgm:cxn modelId="{7CD37DF6-BBC9-45D6-8521-D1556EBD5036}" type="presParOf" srcId="{C9749AA3-8834-4AAB-A602-12AFAD289C5F}" destId="{1C174162-00A0-4541-84BF-0D3F11308379}" srcOrd="1" destOrd="0" presId="urn:microsoft.com/office/officeart/2005/8/layout/list1"/>
    <dgm:cxn modelId="{45A9B5E2-4312-4D81-AD56-DA0C94D363D5}" type="presParOf" srcId="{EED28BDB-F34F-45E9-8159-2ADF7E60B603}" destId="{BC5C8183-C470-4E69-A038-5B9CD2B80C8F}" srcOrd="5" destOrd="0" presId="urn:microsoft.com/office/officeart/2005/8/layout/list1"/>
    <dgm:cxn modelId="{27DA24FC-78F6-4A0D-8D85-6CECC7AD0154}" type="presParOf" srcId="{EED28BDB-F34F-45E9-8159-2ADF7E60B603}" destId="{D39D3FE0-724B-41AC-88E3-B372980D86E1}" srcOrd="6" destOrd="0" presId="urn:microsoft.com/office/officeart/2005/8/layout/list1"/>
    <dgm:cxn modelId="{59C2BE07-1998-4D4E-9302-0F540A792A53}" type="presParOf" srcId="{EED28BDB-F34F-45E9-8159-2ADF7E60B603}" destId="{2BE19DED-74FA-4E7A-A1D4-BACA288135FC}" srcOrd="7" destOrd="0" presId="urn:microsoft.com/office/officeart/2005/8/layout/list1"/>
    <dgm:cxn modelId="{71A51EE3-95F7-4773-A285-78F43374AC12}" type="presParOf" srcId="{EED28BDB-F34F-45E9-8159-2ADF7E60B603}" destId="{E2FF2240-3177-4914-9679-A247E89D32BC}" srcOrd="8" destOrd="0" presId="urn:microsoft.com/office/officeart/2005/8/layout/list1"/>
    <dgm:cxn modelId="{2D01505A-1681-4D87-8C96-16C36CAD9E47}" type="presParOf" srcId="{E2FF2240-3177-4914-9679-A247E89D32BC}" destId="{9ED0C5D7-482B-4E95-B5D9-41E919DC5B93}" srcOrd="0" destOrd="0" presId="urn:microsoft.com/office/officeart/2005/8/layout/list1"/>
    <dgm:cxn modelId="{8C08089B-8886-43F2-ACC0-CA770A13E01A}" type="presParOf" srcId="{E2FF2240-3177-4914-9679-A247E89D32BC}" destId="{B7DA5157-7922-46A6-8F05-FEBA88482CC5}" srcOrd="1" destOrd="0" presId="urn:microsoft.com/office/officeart/2005/8/layout/list1"/>
    <dgm:cxn modelId="{38DC03F4-E209-47AF-B97B-D62EF9EB9990}" type="presParOf" srcId="{EED28BDB-F34F-45E9-8159-2ADF7E60B603}" destId="{50E62708-D17C-452D-AE14-C8667AA7C39D}" srcOrd="9" destOrd="0" presId="urn:microsoft.com/office/officeart/2005/8/layout/list1"/>
    <dgm:cxn modelId="{2FCA49F8-B47B-41B0-9C61-B59CFC965419}" type="presParOf" srcId="{EED28BDB-F34F-45E9-8159-2ADF7E60B603}" destId="{D7DC4543-B6C1-4E14-9AF4-B39EF9863BC7}" srcOrd="10" destOrd="0" presId="urn:microsoft.com/office/officeart/2005/8/layout/list1"/>
    <dgm:cxn modelId="{DC75907F-568D-4D75-8ED1-0CC3E0F73E18}" type="presParOf" srcId="{EED28BDB-F34F-45E9-8159-2ADF7E60B603}" destId="{619E8AA8-7FCB-4499-A834-9F450BD78659}" srcOrd="11" destOrd="0" presId="urn:microsoft.com/office/officeart/2005/8/layout/list1"/>
    <dgm:cxn modelId="{9E88F218-67DE-4B5E-AC08-3A277DD0A718}" type="presParOf" srcId="{EED28BDB-F34F-45E9-8159-2ADF7E60B603}" destId="{02CA1FDB-866C-4FF4-87EF-A5612EA38805}" srcOrd="12" destOrd="0" presId="urn:microsoft.com/office/officeart/2005/8/layout/list1"/>
    <dgm:cxn modelId="{5CBF70AC-36B0-4EC9-B97A-8520F740E370}" type="presParOf" srcId="{02CA1FDB-866C-4FF4-87EF-A5612EA38805}" destId="{FB895752-6792-426B-8377-6D362DCA6EC1}" srcOrd="0" destOrd="0" presId="urn:microsoft.com/office/officeart/2005/8/layout/list1"/>
    <dgm:cxn modelId="{584A24E9-FE3A-4E19-88B9-4ED2CE9D32B0}" type="presParOf" srcId="{02CA1FDB-866C-4FF4-87EF-A5612EA38805}" destId="{69F4968B-4271-47F2-B95C-08CCF7D7B13E}" srcOrd="1" destOrd="0" presId="urn:microsoft.com/office/officeart/2005/8/layout/list1"/>
    <dgm:cxn modelId="{92612E49-8EF9-4A1B-AA70-707961687E6C}" type="presParOf" srcId="{EED28BDB-F34F-45E9-8159-2ADF7E60B603}" destId="{DE69669A-7B64-4A71-B884-E7AEA1565E25}" srcOrd="13" destOrd="0" presId="urn:microsoft.com/office/officeart/2005/8/layout/list1"/>
    <dgm:cxn modelId="{61B4796B-7000-442B-886C-42E704E8BE18}" type="presParOf" srcId="{EED28BDB-F34F-45E9-8159-2ADF7E60B603}" destId="{7B073AFC-8858-4A16-8187-69FA6B330C49}" srcOrd="14" destOrd="0" presId="urn:microsoft.com/office/officeart/2005/8/layout/list1"/>
    <dgm:cxn modelId="{1E5855E3-FB1F-4AAA-B2FD-094EAF76FC16}" type="presParOf" srcId="{EED28BDB-F34F-45E9-8159-2ADF7E60B603}" destId="{D2D19A64-60DF-4598-AC05-A1E97984BC42}" srcOrd="15" destOrd="0" presId="urn:microsoft.com/office/officeart/2005/8/layout/list1"/>
    <dgm:cxn modelId="{2D00CA01-BCEE-4612-A5F0-C85F2AA4D181}" type="presParOf" srcId="{EED28BDB-F34F-45E9-8159-2ADF7E60B603}" destId="{AEDB16C2-DDEB-4418-A83E-79C767A4BDCC}" srcOrd="16" destOrd="0" presId="urn:microsoft.com/office/officeart/2005/8/layout/list1"/>
    <dgm:cxn modelId="{F4C2F9C0-481C-46EA-AC3C-854B47EC91A5}" type="presParOf" srcId="{AEDB16C2-DDEB-4418-A83E-79C767A4BDCC}" destId="{9BF56700-0994-4625-AF77-7E3237296C26}" srcOrd="0" destOrd="0" presId="urn:microsoft.com/office/officeart/2005/8/layout/list1"/>
    <dgm:cxn modelId="{0B394464-9161-4E0B-B171-9CE480A3E88D}" type="presParOf" srcId="{AEDB16C2-DDEB-4418-A83E-79C767A4BDCC}" destId="{06BA020D-25B5-415C-A410-D8B0E1D5C8E1}" srcOrd="1" destOrd="0" presId="urn:microsoft.com/office/officeart/2005/8/layout/list1"/>
    <dgm:cxn modelId="{F1457F32-E80F-435A-AB0D-8A95140DC36F}" type="presParOf" srcId="{EED28BDB-F34F-45E9-8159-2ADF7E60B603}" destId="{D45041FA-1769-48AE-8F63-63023E3D4829}" srcOrd="17" destOrd="0" presId="urn:microsoft.com/office/officeart/2005/8/layout/list1"/>
    <dgm:cxn modelId="{BC80F96B-9368-4643-AAA6-3F9C86CBF4E9}" type="presParOf" srcId="{EED28BDB-F34F-45E9-8159-2ADF7E60B603}" destId="{41D4D31E-6DC6-4AB7-B210-DA5E55F377E9}" srcOrd="18" destOrd="0" presId="urn:microsoft.com/office/officeart/2005/8/layout/list1"/>
    <dgm:cxn modelId="{456D8BA2-7D87-486E-A0A8-F21F20470367}" type="presParOf" srcId="{EED28BDB-F34F-45E9-8159-2ADF7E60B603}" destId="{12576BD7-20F0-4197-9596-61900BD0541D}" srcOrd="19" destOrd="0" presId="urn:microsoft.com/office/officeart/2005/8/layout/list1"/>
    <dgm:cxn modelId="{2665BC12-3421-43A6-B5E1-A494A54C9B1D}" type="presParOf" srcId="{EED28BDB-F34F-45E9-8159-2ADF7E60B603}" destId="{7C0F8403-6E9E-4E3D-B526-CF3D03796CA9}" srcOrd="20" destOrd="0" presId="urn:microsoft.com/office/officeart/2005/8/layout/list1"/>
    <dgm:cxn modelId="{A5C0AC83-2DEF-457F-B1D5-A73A30AD7010}" type="presParOf" srcId="{7C0F8403-6E9E-4E3D-B526-CF3D03796CA9}" destId="{243427B2-2DD0-4E24-96A4-5FBF747F90B7}" srcOrd="0" destOrd="0" presId="urn:microsoft.com/office/officeart/2005/8/layout/list1"/>
    <dgm:cxn modelId="{30E3AD50-CB7A-4C26-91B7-94C7D9695142}" type="presParOf" srcId="{7C0F8403-6E9E-4E3D-B526-CF3D03796CA9}" destId="{546EFC1F-D8D2-46B8-831D-51AD99FBC869}" srcOrd="1" destOrd="0" presId="urn:microsoft.com/office/officeart/2005/8/layout/list1"/>
    <dgm:cxn modelId="{4D3E37FA-3AE7-4D58-BA1C-1CCE0BD1275E}" type="presParOf" srcId="{EED28BDB-F34F-45E9-8159-2ADF7E60B603}" destId="{96CE625F-13E0-4D47-9F7A-BF8A1C34E881}" srcOrd="21" destOrd="0" presId="urn:microsoft.com/office/officeart/2005/8/layout/list1"/>
    <dgm:cxn modelId="{C532646C-E69C-456F-9F50-CE78AFD6FD2D}" type="presParOf" srcId="{EED28BDB-F34F-45E9-8159-2ADF7E60B603}" destId="{95C63B19-1ACE-44F0-A7CB-4ADAFF945501}" srcOrd="2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A9EE65-7653-4B71-BDF5-28807267982A}">
      <dsp:nvSpPr>
        <dsp:cNvPr id="0" name=""/>
        <dsp:cNvSpPr/>
      </dsp:nvSpPr>
      <dsp:spPr>
        <a:xfrm>
          <a:off x="0" y="35473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DB077-29C6-4290-A88A-A45174C4619C}">
      <dsp:nvSpPr>
        <dsp:cNvPr id="0" name=""/>
        <dsp:cNvSpPr/>
      </dsp:nvSpPr>
      <dsp:spPr>
        <a:xfrm>
          <a:off x="350084" y="103811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1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103811"/>
        <a:ext cx="4901184" cy="501840"/>
      </dsp:txXfrm>
    </dsp:sp>
    <dsp:sp modelId="{D39D3FE0-724B-41AC-88E3-B372980D86E1}">
      <dsp:nvSpPr>
        <dsp:cNvPr id="0" name=""/>
        <dsp:cNvSpPr/>
      </dsp:nvSpPr>
      <dsp:spPr>
        <a:xfrm>
          <a:off x="0" y="112585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4162-00A0-4541-84BF-0D3F11308379}">
      <dsp:nvSpPr>
        <dsp:cNvPr id="0" name=""/>
        <dsp:cNvSpPr/>
      </dsp:nvSpPr>
      <dsp:spPr>
        <a:xfrm>
          <a:off x="350084" y="874932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1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874932"/>
        <a:ext cx="4901184" cy="501840"/>
      </dsp:txXfrm>
    </dsp:sp>
    <dsp:sp modelId="{D7DC4543-B6C1-4E14-9AF4-B39EF9863BC7}">
      <dsp:nvSpPr>
        <dsp:cNvPr id="0" name=""/>
        <dsp:cNvSpPr/>
      </dsp:nvSpPr>
      <dsp:spPr>
        <a:xfrm>
          <a:off x="0" y="189697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5157-7922-46A6-8F05-FEBA88482CC5}">
      <dsp:nvSpPr>
        <dsp:cNvPr id="0" name=""/>
        <dsp:cNvSpPr/>
      </dsp:nvSpPr>
      <dsp:spPr>
        <a:xfrm>
          <a:off x="350084" y="1646051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1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1646051"/>
        <a:ext cx="4901184" cy="501840"/>
      </dsp:txXfrm>
    </dsp:sp>
    <dsp:sp modelId="{7B073AFC-8858-4A16-8187-69FA6B330C49}">
      <dsp:nvSpPr>
        <dsp:cNvPr id="0" name=""/>
        <dsp:cNvSpPr/>
      </dsp:nvSpPr>
      <dsp:spPr>
        <a:xfrm>
          <a:off x="0" y="2668091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4968B-4271-47F2-B95C-08CCF7D7B13E}">
      <dsp:nvSpPr>
        <dsp:cNvPr id="0" name=""/>
        <dsp:cNvSpPr/>
      </dsp:nvSpPr>
      <dsp:spPr>
        <a:xfrm>
          <a:off x="350084" y="2417171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1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2417171"/>
        <a:ext cx="4901184" cy="501840"/>
      </dsp:txXfrm>
    </dsp:sp>
    <dsp:sp modelId="{41D4D31E-6DC6-4AB7-B210-DA5E55F377E9}">
      <dsp:nvSpPr>
        <dsp:cNvPr id="0" name=""/>
        <dsp:cNvSpPr/>
      </dsp:nvSpPr>
      <dsp:spPr>
        <a:xfrm>
          <a:off x="0" y="343921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A020D-25B5-415C-A410-D8B0E1D5C8E1}">
      <dsp:nvSpPr>
        <dsp:cNvPr id="0" name=""/>
        <dsp:cNvSpPr/>
      </dsp:nvSpPr>
      <dsp:spPr>
        <a:xfrm>
          <a:off x="350084" y="3188292"/>
          <a:ext cx="4901184" cy="50184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1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3188292"/>
        <a:ext cx="4901184" cy="501840"/>
      </dsp:txXfrm>
    </dsp:sp>
    <dsp:sp modelId="{95C63B19-1ACE-44F0-A7CB-4ADAFF945501}">
      <dsp:nvSpPr>
        <dsp:cNvPr id="0" name=""/>
        <dsp:cNvSpPr/>
      </dsp:nvSpPr>
      <dsp:spPr>
        <a:xfrm>
          <a:off x="0" y="4210332"/>
          <a:ext cx="7001692" cy="4284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EFC1F-D8D2-46B8-831D-51AD99FBC869}">
      <dsp:nvSpPr>
        <dsp:cNvPr id="0" name=""/>
        <dsp:cNvSpPr/>
      </dsp:nvSpPr>
      <dsp:spPr>
        <a:xfrm>
          <a:off x="350084" y="3959412"/>
          <a:ext cx="4901184" cy="50184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endParaRPr lang="zh-CN" altLang="en-US" sz="1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0084" y="3959412"/>
        <a:ext cx="4901184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08AF65-EDE9-4E04-BA00-D5B0FEFF0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88E59B-DB1A-4D57-A18F-E4B1A4DDD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DD1C6-D330-4972-AAFB-10086FAEA1F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1765300"/>
            <a:ext cx="8713787" cy="653573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765300"/>
            <a:ext cx="1920875" cy="7389813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79375" y="978196"/>
            <a:ext cx="8986838" cy="276446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920880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9375" y="981075"/>
            <a:ext cx="8986838" cy="5818188"/>
          </a:xfrm>
          <a:prstGeom prst="rect">
            <a:avLst/>
          </a:prstGeom>
          <a:solidFill>
            <a:srgbClr val="EFEDEC">
              <a:alpha val="75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2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75" y="73025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989013" y="73025"/>
            <a:ext cx="8080375" cy="911225"/>
          </a:xfrm>
          <a:prstGeom prst="rect">
            <a:avLst/>
          </a:prstGeom>
          <a:solidFill>
            <a:srgbClr val="B0232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TextBox 5"/>
          <p:cNvSpPr txBox="1">
            <a:spLocks noChangeArrowheads="1"/>
          </p:cNvSpPr>
          <p:nvPr userDrawn="1"/>
        </p:nvSpPr>
        <p:spPr bwMode="auto">
          <a:xfrm>
            <a:off x="935038" y="350838"/>
            <a:ext cx="9255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cs typeface="Arial" charset="0"/>
              </a:rPr>
              <a:t>CHINA</a:t>
            </a:r>
            <a:endParaRPr lang="zh-CN" altLang="en-US" sz="1600">
              <a:solidFill>
                <a:schemeClr val="bg1"/>
              </a:solidFill>
              <a:ea typeface="微软雅黑" pitchFamily="34" charset="-122"/>
              <a:cs typeface="Arial" charset="0"/>
            </a:endParaRPr>
          </a:p>
        </p:txBody>
      </p:sp>
      <p:pic>
        <p:nvPicPr>
          <p:cNvPr id="1030" name="图片 6" descr="SG色带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75" y="6716713"/>
            <a:ext cx="898525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shutterstock_62176897.jpg"/>
          <p:cNvPicPr>
            <a:picLocks noChangeAspect="1"/>
          </p:cNvPicPr>
          <p:nvPr/>
        </p:nvPicPr>
        <p:blipFill>
          <a:blip r:embed="rId2" cstate="print"/>
          <a:srcRect t="12958"/>
          <a:stretch>
            <a:fillRect/>
          </a:stretch>
        </p:blipFill>
        <p:spPr>
          <a:xfrm>
            <a:off x="0" y="10886"/>
            <a:ext cx="9144000" cy="3509976"/>
          </a:xfrm>
          <a:prstGeom prst="rect">
            <a:avLst/>
          </a:prstGeom>
        </p:spPr>
      </p:pic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3482975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7"/>
          <p:cNvSpPr txBox="1">
            <a:spLocks/>
          </p:cNvSpPr>
          <p:nvPr/>
        </p:nvSpPr>
        <p:spPr>
          <a:xfrm>
            <a:off x="755650" y="5516563"/>
            <a:ext cx="7920038" cy="433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endParaRPr lang="zh-CN" altLang="en-US" kern="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54" name="Text Placeholder 33"/>
          <p:cNvSpPr>
            <a:spLocks noGrp="1"/>
          </p:cNvSpPr>
          <p:nvPr>
            <p:ph type="body" sz="quarter" idx="4294967295"/>
          </p:nvPr>
        </p:nvSpPr>
        <p:spPr bwMode="auto">
          <a:xfrm>
            <a:off x="685800" y="51943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55" name="Text Placeholder 34"/>
          <p:cNvSpPr>
            <a:spLocks noGrp="1"/>
          </p:cNvSpPr>
          <p:nvPr>
            <p:ph type="body" sz="quarter" idx="4294967295"/>
          </p:nvPr>
        </p:nvSpPr>
        <p:spPr bwMode="auto">
          <a:xfrm>
            <a:off x="698500" y="55499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56" name="Text Placeholder 35"/>
          <p:cNvSpPr>
            <a:spLocks noGrp="1"/>
          </p:cNvSpPr>
          <p:nvPr>
            <p:ph type="body" sz="quarter" idx="4294967295"/>
          </p:nvPr>
        </p:nvSpPr>
        <p:spPr bwMode="auto">
          <a:xfrm>
            <a:off x="698500" y="5918200"/>
            <a:ext cx="78613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" name="Text Placeholder 30"/>
          <p:cNvSpPr txBox="1">
            <a:spLocks/>
          </p:cNvSpPr>
          <p:nvPr/>
        </p:nvSpPr>
        <p:spPr>
          <a:xfrm>
            <a:off x="698500" y="6323013"/>
            <a:ext cx="7861300" cy="30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b="1" kern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3" name="Text Placeholder 30"/>
          <p:cNvSpPr txBox="1">
            <a:spLocks/>
          </p:cNvSpPr>
          <p:nvPr/>
        </p:nvSpPr>
        <p:spPr>
          <a:xfrm>
            <a:off x="685800" y="6335713"/>
            <a:ext cx="7861300" cy="30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b="1" kern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164388" y="3503613"/>
            <a:ext cx="503237" cy="1173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Rectangle 5"/>
          <p:cNvSpPr>
            <a:spLocks noChangeArrowheads="1"/>
          </p:cNvSpPr>
          <p:nvPr/>
        </p:nvSpPr>
        <p:spPr bwMode="auto">
          <a:xfrm>
            <a:off x="2362200" y="3505200"/>
            <a:ext cx="5006975" cy="1171575"/>
          </a:xfrm>
          <a:prstGeom prst="rect">
            <a:avLst/>
          </a:prstGeom>
          <a:solidFill>
            <a:srgbClr val="A7212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Rectangle 5"/>
          <p:cNvSpPr>
            <a:spLocks noChangeArrowheads="1"/>
          </p:cNvSpPr>
          <p:nvPr/>
        </p:nvSpPr>
        <p:spPr bwMode="auto">
          <a:xfrm flipH="1">
            <a:off x="7456488" y="3516313"/>
            <a:ext cx="1687512" cy="1160462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2370138" y="3892550"/>
            <a:ext cx="4537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ea typeface="黑体" pitchFamily="2" charset="-122"/>
              </a:rPr>
              <a:t>CHINA</a:t>
            </a:r>
            <a:endParaRPr lang="zh-CN" altLang="en-US" sz="16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477125" y="3706133"/>
            <a:ext cx="14811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7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致力于为金融行业和高等教育机构提供解决方案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" y="3505200"/>
            <a:ext cx="1197428" cy="1171575"/>
          </a:xfrm>
          <a:prstGeom prst="rect">
            <a:avLst/>
          </a:prstGeom>
          <a:solidFill>
            <a:srgbClr val="9E948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8"/>
          <p:cNvSpPr>
            <a:spLocks noChangeArrowheads="1"/>
          </p:cNvSpPr>
          <p:nvPr/>
        </p:nvSpPr>
        <p:spPr bwMode="auto">
          <a:xfrm>
            <a:off x="0" y="4637088"/>
            <a:ext cx="9144000" cy="2292350"/>
          </a:xfrm>
          <a:prstGeom prst="rect">
            <a:avLst/>
          </a:prstGeom>
          <a:solidFill>
            <a:srgbClr val="221E1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" name="图片 21" descr="大拇指1.png"/>
          <p:cNvPicPr>
            <a:picLocks noChangeAspect="1"/>
          </p:cNvPicPr>
          <p:nvPr/>
        </p:nvPicPr>
        <p:blipFill>
          <a:blip r:embed="rId4" cstate="print"/>
          <a:srcRect l="47418" b="13044"/>
          <a:stretch>
            <a:fillRect/>
          </a:stretch>
        </p:blipFill>
        <p:spPr>
          <a:xfrm>
            <a:off x="0" y="3621382"/>
            <a:ext cx="923585" cy="1015933"/>
          </a:xfrm>
          <a:prstGeom prst="rect">
            <a:avLst/>
          </a:prstGeom>
        </p:spPr>
      </p:pic>
      <p:pic>
        <p:nvPicPr>
          <p:cNvPr id="2061" name="图片 20" descr="图形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5257" y="341995"/>
            <a:ext cx="3210606" cy="5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211285" y="3799112"/>
            <a:ext cx="286294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kern="0" noProof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标题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1313" y="4996541"/>
            <a:ext cx="2862943" cy="1273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部门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姓名</a:t>
            </a:r>
            <a:endParaRPr lang="en-US" altLang="zh-CN" kern="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Calibri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日期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097282" y="1396999"/>
          <a:ext cx="7001692" cy="474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0232A"/>
          </a:solidFill>
          <a:ln w="9525">
            <a:solidFill>
              <a:srgbClr val="B0232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71550" y="3581400"/>
            <a:ext cx="4648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ea typeface="黑体" pitchFamily="2" charset="-122"/>
              </a:rPr>
              <a:t>标题</a:t>
            </a:r>
            <a:endParaRPr lang="en-US" altLang="zh-CN" sz="32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矩形 8"/>
          <p:cNvSpPr>
            <a:spLocks noChangeArrowheads="1"/>
          </p:cNvSpPr>
          <p:nvPr/>
        </p:nvSpPr>
        <p:spPr bwMode="auto">
          <a:xfrm>
            <a:off x="7250113" y="3429000"/>
            <a:ext cx="76200" cy="914400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pic>
        <p:nvPicPr>
          <p:cNvPr id="8" name="内容占位符 7" descr="大拇指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000" b="12568"/>
          <a:stretch>
            <a:fillRect/>
          </a:stretch>
        </p:blipFill>
        <p:spPr bwMode="auto">
          <a:xfrm>
            <a:off x="0" y="3494315"/>
            <a:ext cx="730008" cy="849085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6"/>
          <p:cNvSpPr>
            <a:spLocks noGrp="1"/>
          </p:cNvSpPr>
          <p:nvPr>
            <p:ph idx="4294967295"/>
          </p:nvPr>
        </p:nvSpPr>
        <p:spPr bwMode="auto">
          <a:xfrm>
            <a:off x="925513" y="1600200"/>
            <a:ext cx="8218487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一级</a:t>
            </a:r>
            <a:endParaRPr lang="en-US" altLang="zh-CN" smtClean="0"/>
          </a:p>
          <a:p>
            <a:pPr lvl="1"/>
            <a:r>
              <a:rPr lang="zh-CN" altLang="en-US" smtClean="0"/>
              <a:t>二级</a:t>
            </a:r>
            <a:endParaRPr lang="en-US" altLang="zh-CN" smtClean="0"/>
          </a:p>
          <a:p>
            <a:pPr lvl="2"/>
            <a:r>
              <a:rPr lang="zh-CN" altLang="en-US" smtClean="0"/>
              <a:t>三级</a:t>
            </a:r>
            <a:endParaRPr lang="en-US" altLang="zh-CN" smtClean="0"/>
          </a:p>
          <a:p>
            <a:pPr lvl="3"/>
            <a:r>
              <a:rPr lang="zh-CN" altLang="en-US" smtClean="0"/>
              <a:t>四级</a:t>
            </a:r>
            <a:endParaRPr lang="en-US" altLang="zh-CN" smtClean="0"/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1241" y="935664"/>
            <a:ext cx="41467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Calibri" pitchFamily="34" charset="0"/>
              </a:rPr>
              <a:t>1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0232A"/>
          </a:solidFill>
          <a:ln w="9525">
            <a:solidFill>
              <a:srgbClr val="B0232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71550" y="3581400"/>
            <a:ext cx="4648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ea typeface="黑体" pitchFamily="2" charset="-122"/>
              </a:rPr>
              <a:t>谢谢</a:t>
            </a:r>
            <a:endParaRPr lang="en-US" altLang="zh-CN" sz="32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矩形 7"/>
          <p:cNvSpPr>
            <a:spLocks noChangeArrowheads="1"/>
          </p:cNvSpPr>
          <p:nvPr/>
        </p:nvSpPr>
        <p:spPr bwMode="auto">
          <a:xfrm>
            <a:off x="7250113" y="3429000"/>
            <a:ext cx="76200" cy="914400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pic>
        <p:nvPicPr>
          <p:cNvPr id="7" name="内容占位符 7" descr="大拇指.png"/>
          <p:cNvPicPr>
            <a:picLocks noChangeAspect="1"/>
          </p:cNvPicPr>
          <p:nvPr/>
        </p:nvPicPr>
        <p:blipFill>
          <a:blip r:embed="rId3" cstate="print"/>
          <a:srcRect l="50000" b="12568"/>
          <a:stretch>
            <a:fillRect/>
          </a:stretch>
        </p:blipFill>
        <p:spPr bwMode="auto">
          <a:xfrm>
            <a:off x="0" y="3494315"/>
            <a:ext cx="730008" cy="84908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微软雅黑" pitchFamily="34" charset="-122"/>
            <a:cs typeface="Calibri" pitchFamily="34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34</Words>
  <Application>Microsoft Office PowerPoint</Application>
  <PresentationFormat>全屏显示(4:3)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幻灯片 1</vt:lpstr>
      <vt:lpstr>幻灯片 2</vt:lpstr>
      <vt:lpstr>幻灯片 3</vt:lpstr>
      <vt:lpstr>幻灯片 4</vt:lpstr>
      <vt:lpstr>幻灯片 5</vt:lpstr>
    </vt:vector>
  </TitlesOfParts>
  <Company>soft.netnest.com.cn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ying.jin</cp:lastModifiedBy>
  <cp:revision>413</cp:revision>
  <dcterms:created xsi:type="dcterms:W3CDTF">2007-07-27T06:54:27Z</dcterms:created>
  <dcterms:modified xsi:type="dcterms:W3CDTF">2011-09-19T07:48:44Z</dcterms:modified>
</cp:coreProperties>
</file>