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Default Extension="doc" ContentType="application/msword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"/>
  </p:notesMasterIdLst>
  <p:sldIdLst>
    <p:sldId id="256" r:id="rId2"/>
    <p:sldId id="345" r:id="rId3"/>
    <p:sldId id="373" r:id="rId4"/>
    <p:sldId id="424" r:id="rId5"/>
  </p:sldIdLst>
  <p:sldSz cx="9144000" cy="6858000" type="screen4x3"/>
  <p:notesSz cx="6708775" cy="98361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2418"/>
    <a:srgbClr val="908BB3"/>
    <a:srgbClr val="57527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30" autoAdjust="0"/>
    <p:restoredTop sz="86806" autoAdjust="0"/>
  </p:normalViewPr>
  <p:slideViewPr>
    <p:cSldViewPr snapToGrid="0">
      <p:cViewPr>
        <p:scale>
          <a:sx n="75" d="100"/>
          <a:sy n="75" d="100"/>
        </p:scale>
        <p:origin x="-438" y="-18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3012"/>
    </p:cViewPr>
  </p:sorterViewPr>
  <p:notesViewPr>
    <p:cSldViewPr snapToGrid="0">
      <p:cViewPr varScale="1">
        <p:scale>
          <a:sx n="52" d="100"/>
          <a:sy n="52" d="100"/>
        </p:scale>
        <p:origin x="-2694" y="-90"/>
      </p:cViewPr>
      <p:guideLst>
        <p:guide orient="horz" pos="3098"/>
        <p:guide pos="2113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B2EA58-6E64-48CE-91C6-8F078433B713}" type="doc">
      <dgm:prSet loTypeId="urn:microsoft.com/office/officeart/2005/8/layout/process1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FDD09672-2BD0-44B3-8AE5-BF42C6C6147B}">
      <dgm:prSet phldrT="[Text]"/>
      <dgm:spPr/>
      <dgm:t>
        <a:bodyPr/>
        <a:lstStyle/>
        <a:p>
          <a:pPr algn="ctr"/>
          <a:r>
            <a:rPr lang="en-US" dirty="0"/>
            <a:t>Hiring Manager </a:t>
          </a:r>
          <a:r>
            <a:rPr lang="en-US" dirty="0" smtClean="0"/>
            <a:t>completes JD and </a:t>
          </a:r>
          <a:r>
            <a:rPr lang="en-US" dirty="0"/>
            <a:t>Headcount </a:t>
          </a:r>
          <a:r>
            <a:rPr lang="en-US" dirty="0" smtClean="0"/>
            <a:t>Justification Table</a:t>
          </a:r>
          <a:r>
            <a:rPr lang="en-US" dirty="0"/>
            <a:t>, </a:t>
          </a:r>
          <a:r>
            <a:rPr lang="en-US" dirty="0" smtClean="0"/>
            <a:t>sends to appropriate GSD Management </a:t>
          </a:r>
          <a:endParaRPr lang="en-US" dirty="0"/>
        </a:p>
      </dgm:t>
    </dgm:pt>
    <dgm:pt modelId="{1EB94194-0E29-444A-A331-276692E017B0}" type="parTrans" cxnId="{581B538B-EF70-4F07-ABF2-033D99767180}">
      <dgm:prSet/>
      <dgm:spPr/>
      <dgm:t>
        <a:bodyPr/>
        <a:lstStyle/>
        <a:p>
          <a:pPr algn="ctr"/>
          <a:endParaRPr lang="en-US"/>
        </a:p>
      </dgm:t>
    </dgm:pt>
    <dgm:pt modelId="{7106324D-25AD-49AC-87D5-A73D4CAE5D8F}" type="sibTrans" cxnId="{581B538B-EF70-4F07-ABF2-033D99767180}">
      <dgm:prSet/>
      <dgm:spPr/>
      <dgm:t>
        <a:bodyPr/>
        <a:lstStyle/>
        <a:p>
          <a:pPr algn="ctr"/>
          <a:endParaRPr lang="en-US"/>
        </a:p>
      </dgm:t>
    </dgm:pt>
    <dgm:pt modelId="{52195197-BA58-4389-A4EB-23B70C07B13F}">
      <dgm:prSet phldrT="[Text]"/>
      <dgm:spPr/>
      <dgm:t>
        <a:bodyPr/>
        <a:lstStyle/>
        <a:p>
          <a:pPr algn="ctr"/>
          <a:r>
            <a:rPr lang="en-US" dirty="0" smtClean="0"/>
            <a:t>GSD Management compiles </a:t>
          </a:r>
          <a:r>
            <a:rPr lang="en-US" dirty="0"/>
            <a:t>on Headcount </a:t>
          </a:r>
          <a:r>
            <a:rPr lang="en-US" dirty="0" smtClean="0"/>
            <a:t>spreadsheet </a:t>
          </a:r>
          <a:r>
            <a:rPr lang="en-US" dirty="0"/>
            <a:t>and </a:t>
          </a:r>
          <a:r>
            <a:rPr lang="en-US" dirty="0" smtClean="0"/>
            <a:t>sends to APAC Recruitment (Dave Harrison)</a:t>
          </a:r>
          <a:endParaRPr lang="en-US" dirty="0"/>
        </a:p>
      </dgm:t>
    </dgm:pt>
    <dgm:pt modelId="{D080C1DC-3E67-46B4-9385-84599BF225E3}" type="parTrans" cxnId="{BD9EEE76-ED15-4D55-B22E-358C04301654}">
      <dgm:prSet/>
      <dgm:spPr/>
      <dgm:t>
        <a:bodyPr/>
        <a:lstStyle/>
        <a:p>
          <a:pPr algn="ctr"/>
          <a:endParaRPr lang="en-US"/>
        </a:p>
      </dgm:t>
    </dgm:pt>
    <dgm:pt modelId="{BEE50284-BB76-4A1F-B891-9CF0EEAF6964}" type="sibTrans" cxnId="{BD9EEE76-ED15-4D55-B22E-358C04301654}">
      <dgm:prSet/>
      <dgm:spPr/>
      <dgm:t>
        <a:bodyPr/>
        <a:lstStyle/>
        <a:p>
          <a:pPr algn="ctr"/>
          <a:endParaRPr lang="en-US"/>
        </a:p>
      </dgm:t>
    </dgm:pt>
    <dgm:pt modelId="{DA009353-1856-45DA-8807-D8D9B8E5709C}">
      <dgm:prSet phldrT="[Text]"/>
      <dgm:spPr/>
      <dgm:t>
        <a:bodyPr/>
        <a:lstStyle/>
        <a:p>
          <a:pPr algn="ctr"/>
          <a:r>
            <a:rPr lang="en-US" dirty="0"/>
            <a:t>Alan to confirm GSD headcount with Ken and Dean and reply to Head of Recruitment on approval of positions</a:t>
          </a:r>
        </a:p>
      </dgm:t>
    </dgm:pt>
    <dgm:pt modelId="{BDBAD15F-30A5-45E4-98A9-45F0EEE14EB1}" type="parTrans" cxnId="{F34262E7-53B3-4BB7-83DE-21F657ADAE43}">
      <dgm:prSet/>
      <dgm:spPr/>
      <dgm:t>
        <a:bodyPr/>
        <a:lstStyle/>
        <a:p>
          <a:pPr algn="ctr"/>
          <a:endParaRPr lang="en-US"/>
        </a:p>
      </dgm:t>
    </dgm:pt>
    <dgm:pt modelId="{F51DB9D7-D445-4E88-BF0A-70BF5A457FA3}" type="sibTrans" cxnId="{F34262E7-53B3-4BB7-83DE-21F657ADAE43}">
      <dgm:prSet/>
      <dgm:spPr/>
      <dgm:t>
        <a:bodyPr/>
        <a:lstStyle/>
        <a:p>
          <a:pPr algn="ctr"/>
          <a:endParaRPr lang="en-US"/>
        </a:p>
      </dgm:t>
    </dgm:pt>
    <dgm:pt modelId="{101E0E1B-0014-4436-9332-301D557B79C1}">
      <dgm:prSet phldrT="[Text]"/>
      <dgm:spPr/>
      <dgm:t>
        <a:bodyPr/>
        <a:lstStyle/>
        <a:p>
          <a:pPr algn="ctr"/>
          <a:r>
            <a:rPr lang="en-US" dirty="0"/>
            <a:t>Recruitment and </a:t>
          </a:r>
          <a:r>
            <a:rPr lang="en-US" dirty="0" smtClean="0"/>
            <a:t>Identification </a:t>
          </a:r>
          <a:r>
            <a:rPr lang="en-US" dirty="0"/>
            <a:t>of Candidate</a:t>
          </a:r>
        </a:p>
      </dgm:t>
    </dgm:pt>
    <dgm:pt modelId="{D60ED1CC-0508-4072-954C-5B286CC92E71}" type="parTrans" cxnId="{E0457012-E9EA-4DBA-AAC2-96E473CA132F}">
      <dgm:prSet/>
      <dgm:spPr/>
      <dgm:t>
        <a:bodyPr/>
        <a:lstStyle/>
        <a:p>
          <a:pPr algn="ctr"/>
          <a:endParaRPr lang="en-US"/>
        </a:p>
      </dgm:t>
    </dgm:pt>
    <dgm:pt modelId="{4BB99084-93E1-4808-9EF5-0CE14DCBF51C}" type="sibTrans" cxnId="{E0457012-E9EA-4DBA-AAC2-96E473CA132F}">
      <dgm:prSet/>
      <dgm:spPr/>
      <dgm:t>
        <a:bodyPr/>
        <a:lstStyle/>
        <a:p>
          <a:pPr algn="ctr"/>
          <a:endParaRPr lang="en-US"/>
        </a:p>
      </dgm:t>
    </dgm:pt>
    <dgm:pt modelId="{BC33CFCF-D4BA-45D9-B085-A771257B87AD}">
      <dgm:prSet phldrT="[Text]"/>
      <dgm:spPr/>
      <dgm:t>
        <a:bodyPr/>
        <a:lstStyle/>
        <a:p>
          <a:pPr algn="ctr"/>
          <a:r>
            <a:rPr lang="en-US" dirty="0"/>
            <a:t>If offer is within 6 months of original </a:t>
          </a:r>
          <a:r>
            <a:rPr lang="en-US" dirty="0" smtClean="0"/>
            <a:t>HC approval </a:t>
          </a:r>
          <a:r>
            <a:rPr lang="en-US" dirty="0"/>
            <a:t>and within proposed budget, GSD  </a:t>
          </a:r>
          <a:r>
            <a:rPr lang="en-US" dirty="0" smtClean="0"/>
            <a:t>Management </a:t>
          </a:r>
          <a:r>
            <a:rPr lang="en-US" dirty="0"/>
            <a:t>final approvers for GSD offers in their region/function. </a:t>
          </a:r>
        </a:p>
      </dgm:t>
    </dgm:pt>
    <dgm:pt modelId="{893FEC55-F8A9-4F02-BB0A-0F98B4AAB35E}" type="parTrans" cxnId="{AF5D9650-E0A2-4CE3-9675-3B31BAA5C22C}">
      <dgm:prSet/>
      <dgm:spPr/>
      <dgm:t>
        <a:bodyPr/>
        <a:lstStyle/>
        <a:p>
          <a:pPr algn="ctr"/>
          <a:endParaRPr lang="en-US"/>
        </a:p>
      </dgm:t>
    </dgm:pt>
    <dgm:pt modelId="{727A5F21-2B6E-4049-BD56-BB7486E28ADA}" type="sibTrans" cxnId="{AF5D9650-E0A2-4CE3-9675-3B31BAA5C22C}">
      <dgm:prSet/>
      <dgm:spPr/>
      <dgm:t>
        <a:bodyPr/>
        <a:lstStyle/>
        <a:p>
          <a:pPr algn="ctr"/>
          <a:endParaRPr lang="en-US"/>
        </a:p>
      </dgm:t>
    </dgm:pt>
    <dgm:pt modelId="{F51CA7F5-F654-4B4F-B118-18F52E333BC4}">
      <dgm:prSet phldrT="[Text]"/>
      <dgm:spPr/>
      <dgm:t>
        <a:bodyPr/>
        <a:lstStyle/>
        <a:p>
          <a:pPr algn="ctr"/>
          <a:r>
            <a:rPr lang="en-US" dirty="0"/>
            <a:t>If offer is outside </a:t>
          </a:r>
          <a:r>
            <a:rPr lang="en-US" dirty="0" smtClean="0"/>
            <a:t>original </a:t>
          </a:r>
          <a:r>
            <a:rPr lang="en-US" dirty="0"/>
            <a:t>budget proposed, or after a period of 6 months from HC approval, Alan Gordon </a:t>
          </a:r>
          <a:r>
            <a:rPr lang="en-US" dirty="0" smtClean="0"/>
            <a:t>to </a:t>
          </a:r>
          <a:r>
            <a:rPr lang="en-US" dirty="0"/>
            <a:t>approve offer.</a:t>
          </a:r>
        </a:p>
      </dgm:t>
    </dgm:pt>
    <dgm:pt modelId="{16949E89-B3DB-4FB7-B2FC-0CBFABF818B5}" type="parTrans" cxnId="{FDCA29C6-55D1-4C89-B5B8-ABC3282EBE53}">
      <dgm:prSet/>
      <dgm:spPr/>
      <dgm:t>
        <a:bodyPr/>
        <a:lstStyle/>
        <a:p>
          <a:pPr algn="ctr"/>
          <a:endParaRPr lang="en-US"/>
        </a:p>
      </dgm:t>
    </dgm:pt>
    <dgm:pt modelId="{2FF87D8A-A2A6-4603-8CC3-968A683C0E90}" type="sibTrans" cxnId="{FDCA29C6-55D1-4C89-B5B8-ABC3282EBE53}">
      <dgm:prSet/>
      <dgm:spPr/>
      <dgm:t>
        <a:bodyPr/>
        <a:lstStyle/>
        <a:p>
          <a:pPr algn="ctr"/>
          <a:endParaRPr lang="en-US"/>
        </a:p>
      </dgm:t>
    </dgm:pt>
    <dgm:pt modelId="{77A71B03-1413-4822-9FD5-3C1973957916}">
      <dgm:prSet phldrT="[Text]"/>
      <dgm:spPr/>
      <dgm:t>
        <a:bodyPr/>
        <a:lstStyle/>
        <a:p>
          <a:pPr algn="ctr"/>
          <a:r>
            <a:rPr lang="en-US" dirty="0" smtClean="0"/>
            <a:t>Recruitment to compile and send to Alan </a:t>
          </a:r>
          <a:r>
            <a:rPr lang="en-US" dirty="0"/>
            <a:t>Gordon on 15th and 30th of each month</a:t>
          </a:r>
        </a:p>
      </dgm:t>
    </dgm:pt>
    <dgm:pt modelId="{3DD8AA7A-9215-44BE-BDCE-E4D88D1E7DC1}" type="parTrans" cxnId="{D46E1CEF-890B-43C7-BF77-F3E9FED62EBD}">
      <dgm:prSet/>
      <dgm:spPr/>
      <dgm:t>
        <a:bodyPr/>
        <a:lstStyle/>
        <a:p>
          <a:endParaRPr lang="en-US"/>
        </a:p>
      </dgm:t>
    </dgm:pt>
    <dgm:pt modelId="{8656723B-03EE-4DFA-A649-64D57CE5C5D3}" type="sibTrans" cxnId="{D46E1CEF-890B-43C7-BF77-F3E9FED62EBD}">
      <dgm:prSet/>
      <dgm:spPr/>
      <dgm:t>
        <a:bodyPr/>
        <a:lstStyle/>
        <a:p>
          <a:endParaRPr lang="en-US"/>
        </a:p>
      </dgm:t>
    </dgm:pt>
    <dgm:pt modelId="{523C47A0-F0AC-487C-9FAB-3506D3BA1D33}" type="pres">
      <dgm:prSet presAssocID="{19B2EA58-6E64-48CE-91C6-8F078433B71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AB87E8-955C-4D3E-B9CF-F9438F45EF6E}" type="pres">
      <dgm:prSet presAssocID="{FDD09672-2BD0-44B3-8AE5-BF42C6C6147B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4D2B8A-6D20-4C32-A952-FEFCD3352764}" type="pres">
      <dgm:prSet presAssocID="{7106324D-25AD-49AC-87D5-A73D4CAE5D8F}" presName="sibTrans" presStyleLbl="sibTrans2D1" presStyleIdx="0" presStyleCnt="6"/>
      <dgm:spPr/>
      <dgm:t>
        <a:bodyPr/>
        <a:lstStyle/>
        <a:p>
          <a:endParaRPr lang="en-US"/>
        </a:p>
      </dgm:t>
    </dgm:pt>
    <dgm:pt modelId="{149BED7E-169D-4789-BE0F-99F2E6D25EC4}" type="pres">
      <dgm:prSet presAssocID="{7106324D-25AD-49AC-87D5-A73D4CAE5D8F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30387812-8CEE-4C6C-800D-5D53A5236B95}" type="pres">
      <dgm:prSet presAssocID="{52195197-BA58-4389-A4EB-23B70C07B13F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FD18E-11FD-4A8F-B911-1ABD6C58017D}" type="pres">
      <dgm:prSet presAssocID="{BEE50284-BB76-4A1F-B891-9CF0EEAF6964}" presName="sibTrans" presStyleLbl="sibTrans2D1" presStyleIdx="1" presStyleCnt="6"/>
      <dgm:spPr/>
      <dgm:t>
        <a:bodyPr/>
        <a:lstStyle/>
        <a:p>
          <a:endParaRPr lang="en-US"/>
        </a:p>
      </dgm:t>
    </dgm:pt>
    <dgm:pt modelId="{898E128E-6C9A-430C-B440-C5031D876C11}" type="pres">
      <dgm:prSet presAssocID="{BEE50284-BB76-4A1F-B891-9CF0EEAF6964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3941F083-823B-4B52-BBA5-EF84159208A1}" type="pres">
      <dgm:prSet presAssocID="{77A71B03-1413-4822-9FD5-3C1973957916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7CBBF8-795C-4365-8FFF-D6A55506EC10}" type="pres">
      <dgm:prSet presAssocID="{8656723B-03EE-4DFA-A649-64D57CE5C5D3}" presName="sibTrans" presStyleLbl="sibTrans2D1" presStyleIdx="2" presStyleCnt="6"/>
      <dgm:spPr/>
    </dgm:pt>
    <dgm:pt modelId="{D3718B20-C068-4367-93BA-1C54EF3D05AD}" type="pres">
      <dgm:prSet presAssocID="{8656723B-03EE-4DFA-A649-64D57CE5C5D3}" presName="connectorText" presStyleLbl="sibTrans2D1" presStyleIdx="2" presStyleCnt="6"/>
      <dgm:spPr/>
    </dgm:pt>
    <dgm:pt modelId="{BA43124E-BD5F-42FD-899A-EFB6EAD71C00}" type="pres">
      <dgm:prSet presAssocID="{DA009353-1856-45DA-8807-D8D9B8E5709C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02FD2B-8E1A-45D8-A93F-8C867257C317}" type="pres">
      <dgm:prSet presAssocID="{F51DB9D7-D445-4E88-BF0A-70BF5A457FA3}" presName="sibTrans" presStyleLbl="sibTrans2D1" presStyleIdx="3" presStyleCnt="6"/>
      <dgm:spPr/>
      <dgm:t>
        <a:bodyPr/>
        <a:lstStyle/>
        <a:p>
          <a:endParaRPr lang="en-US"/>
        </a:p>
      </dgm:t>
    </dgm:pt>
    <dgm:pt modelId="{15D12365-8FD8-4EB7-9E6C-6B2AA37A3780}" type="pres">
      <dgm:prSet presAssocID="{F51DB9D7-D445-4E88-BF0A-70BF5A457FA3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B08A44E2-67A7-4EBC-9768-CDAB781AC499}" type="pres">
      <dgm:prSet presAssocID="{101E0E1B-0014-4436-9332-301D557B79C1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D8F28D-90C9-4884-B624-FD0D09FCD36F}" type="pres">
      <dgm:prSet presAssocID="{4BB99084-93E1-4808-9EF5-0CE14DCBF51C}" presName="sibTrans" presStyleLbl="sibTrans2D1" presStyleIdx="4" presStyleCnt="6" custScaleX="143652" custScaleY="115718" custLinFactNeighborX="2314" custLinFactNeighborY="2367"/>
      <dgm:spPr/>
      <dgm:t>
        <a:bodyPr/>
        <a:lstStyle/>
        <a:p>
          <a:endParaRPr lang="en-US"/>
        </a:p>
      </dgm:t>
    </dgm:pt>
    <dgm:pt modelId="{7092B3CA-AD5C-4C91-AD70-22D6E1045FE3}" type="pres">
      <dgm:prSet presAssocID="{4BB99084-93E1-4808-9EF5-0CE14DCBF51C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9159EC8C-F570-49FB-8A4A-D2F0C8BB3FBC}" type="pres">
      <dgm:prSet presAssocID="{BC33CFCF-D4BA-45D9-B085-A771257B87AD}" presName="node" presStyleLbl="node1" presStyleIdx="5" presStyleCnt="7" custScaleX="101880" custLinFactX="86319" custLinFactNeighborX="100000" custLinFactNeighborY="-657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DD95C1-2814-4220-A8B9-E662E8896B25}" type="pres">
      <dgm:prSet presAssocID="{727A5F21-2B6E-4049-BD56-BB7486E28ADA}" presName="sibTrans" presStyleLbl="sibTrans2D1" presStyleIdx="5" presStyleCnt="6" custAng="17864728" custScaleX="560142" custScaleY="122450" custLinFactX="-289297" custLinFactY="152346" custLinFactNeighborX="-300000" custLinFactNeighborY="200000"/>
      <dgm:spPr/>
      <dgm:t>
        <a:bodyPr/>
        <a:lstStyle/>
        <a:p>
          <a:endParaRPr lang="en-US"/>
        </a:p>
      </dgm:t>
    </dgm:pt>
    <dgm:pt modelId="{F7CC37EB-7B22-4DF9-9C8E-94331F4817BA}" type="pres">
      <dgm:prSet presAssocID="{727A5F21-2B6E-4049-BD56-BB7486E28ADA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06EA8720-1614-445C-8A60-433C7A7F1FD0}" type="pres">
      <dgm:prSet presAssocID="{F51CA7F5-F654-4B4F-B118-18F52E333BC4}" presName="node" presStyleLbl="node1" presStyleIdx="6" presStyleCnt="7" custLinFactX="-35037" custLinFactNeighborX="-100000" custLinFactNeighborY="605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4AF586-8139-447A-9758-5B43B0DF58B7}" type="presOf" srcId="{4BB99084-93E1-4808-9EF5-0CE14DCBF51C}" destId="{7092B3CA-AD5C-4C91-AD70-22D6E1045FE3}" srcOrd="1" destOrd="0" presId="urn:microsoft.com/office/officeart/2005/8/layout/process1"/>
    <dgm:cxn modelId="{18CB3C4E-D8B8-4682-BD11-5777755CA499}" type="presOf" srcId="{BEE50284-BB76-4A1F-B891-9CF0EEAF6964}" destId="{768FD18E-11FD-4A8F-B911-1ABD6C58017D}" srcOrd="0" destOrd="0" presId="urn:microsoft.com/office/officeart/2005/8/layout/process1"/>
    <dgm:cxn modelId="{81F3054A-2E80-4378-8985-31CD423A66E7}" type="presOf" srcId="{FDD09672-2BD0-44B3-8AE5-BF42C6C6147B}" destId="{46AB87E8-955C-4D3E-B9CF-F9438F45EF6E}" srcOrd="0" destOrd="0" presId="urn:microsoft.com/office/officeart/2005/8/layout/process1"/>
    <dgm:cxn modelId="{BD9EEE76-ED15-4D55-B22E-358C04301654}" srcId="{19B2EA58-6E64-48CE-91C6-8F078433B713}" destId="{52195197-BA58-4389-A4EB-23B70C07B13F}" srcOrd="1" destOrd="0" parTransId="{D080C1DC-3E67-46B4-9385-84599BF225E3}" sibTransId="{BEE50284-BB76-4A1F-B891-9CF0EEAF6964}"/>
    <dgm:cxn modelId="{643C5409-288A-45A0-98E5-62A58FB45971}" type="presOf" srcId="{7106324D-25AD-49AC-87D5-A73D4CAE5D8F}" destId="{149BED7E-169D-4789-BE0F-99F2E6D25EC4}" srcOrd="1" destOrd="0" presId="urn:microsoft.com/office/officeart/2005/8/layout/process1"/>
    <dgm:cxn modelId="{C97B06AD-B7AA-4695-865E-672A71062EC6}" type="presOf" srcId="{BEE50284-BB76-4A1F-B891-9CF0EEAF6964}" destId="{898E128E-6C9A-430C-B440-C5031D876C11}" srcOrd="1" destOrd="0" presId="urn:microsoft.com/office/officeart/2005/8/layout/process1"/>
    <dgm:cxn modelId="{FDCA29C6-55D1-4C89-B5B8-ABC3282EBE53}" srcId="{19B2EA58-6E64-48CE-91C6-8F078433B713}" destId="{F51CA7F5-F654-4B4F-B118-18F52E333BC4}" srcOrd="6" destOrd="0" parTransId="{16949E89-B3DB-4FB7-B2FC-0CBFABF818B5}" sibTransId="{2FF87D8A-A2A6-4603-8CC3-968A683C0E90}"/>
    <dgm:cxn modelId="{9FD70F59-46F1-472F-BE46-FA346EA230E8}" type="presOf" srcId="{727A5F21-2B6E-4049-BD56-BB7486E28ADA}" destId="{F7CC37EB-7B22-4DF9-9C8E-94331F4817BA}" srcOrd="1" destOrd="0" presId="urn:microsoft.com/office/officeart/2005/8/layout/process1"/>
    <dgm:cxn modelId="{755CD935-2A3D-4128-AACD-43D8380FE66B}" type="presOf" srcId="{77A71B03-1413-4822-9FD5-3C1973957916}" destId="{3941F083-823B-4B52-BBA5-EF84159208A1}" srcOrd="0" destOrd="0" presId="urn:microsoft.com/office/officeart/2005/8/layout/process1"/>
    <dgm:cxn modelId="{BB5BBB47-95CC-4B7A-874F-D36893C25E94}" type="presOf" srcId="{F51DB9D7-D445-4E88-BF0A-70BF5A457FA3}" destId="{15D12365-8FD8-4EB7-9E6C-6B2AA37A3780}" srcOrd="1" destOrd="0" presId="urn:microsoft.com/office/officeart/2005/8/layout/process1"/>
    <dgm:cxn modelId="{88CA2D6A-6618-4F82-A9DB-3A9E2754F73E}" type="presOf" srcId="{52195197-BA58-4389-A4EB-23B70C07B13F}" destId="{30387812-8CEE-4C6C-800D-5D53A5236B95}" srcOrd="0" destOrd="0" presId="urn:microsoft.com/office/officeart/2005/8/layout/process1"/>
    <dgm:cxn modelId="{3FC0E32C-EDEC-44DB-9E5F-949CD33EB21A}" type="presOf" srcId="{101E0E1B-0014-4436-9332-301D557B79C1}" destId="{B08A44E2-67A7-4EBC-9768-CDAB781AC499}" srcOrd="0" destOrd="0" presId="urn:microsoft.com/office/officeart/2005/8/layout/process1"/>
    <dgm:cxn modelId="{4779BDB4-8CDF-4C56-93EE-91CFE8E05DAA}" type="presOf" srcId="{BC33CFCF-D4BA-45D9-B085-A771257B87AD}" destId="{9159EC8C-F570-49FB-8A4A-D2F0C8BB3FBC}" srcOrd="0" destOrd="0" presId="urn:microsoft.com/office/officeart/2005/8/layout/process1"/>
    <dgm:cxn modelId="{1776E28D-28A2-41D6-B13C-FDD09E9F211A}" type="presOf" srcId="{7106324D-25AD-49AC-87D5-A73D4CAE5D8F}" destId="{024D2B8A-6D20-4C32-A952-FEFCD3352764}" srcOrd="0" destOrd="0" presId="urn:microsoft.com/office/officeart/2005/8/layout/process1"/>
    <dgm:cxn modelId="{F34262E7-53B3-4BB7-83DE-21F657ADAE43}" srcId="{19B2EA58-6E64-48CE-91C6-8F078433B713}" destId="{DA009353-1856-45DA-8807-D8D9B8E5709C}" srcOrd="3" destOrd="0" parTransId="{BDBAD15F-30A5-45E4-98A9-45F0EEE14EB1}" sibTransId="{F51DB9D7-D445-4E88-BF0A-70BF5A457FA3}"/>
    <dgm:cxn modelId="{CA69444D-0425-4E45-BC7D-F23ACEC87DDA}" type="presOf" srcId="{F51DB9D7-D445-4E88-BF0A-70BF5A457FA3}" destId="{9402FD2B-8E1A-45D8-A93F-8C867257C317}" srcOrd="0" destOrd="0" presId="urn:microsoft.com/office/officeart/2005/8/layout/process1"/>
    <dgm:cxn modelId="{3BF157B2-B997-45B3-96C6-8F9D63192AA4}" type="presOf" srcId="{8656723B-03EE-4DFA-A649-64D57CE5C5D3}" destId="{D3718B20-C068-4367-93BA-1C54EF3D05AD}" srcOrd="1" destOrd="0" presId="urn:microsoft.com/office/officeart/2005/8/layout/process1"/>
    <dgm:cxn modelId="{E0457012-E9EA-4DBA-AAC2-96E473CA132F}" srcId="{19B2EA58-6E64-48CE-91C6-8F078433B713}" destId="{101E0E1B-0014-4436-9332-301D557B79C1}" srcOrd="4" destOrd="0" parTransId="{D60ED1CC-0508-4072-954C-5B286CC92E71}" sibTransId="{4BB99084-93E1-4808-9EF5-0CE14DCBF51C}"/>
    <dgm:cxn modelId="{AF5D9650-E0A2-4CE3-9675-3B31BAA5C22C}" srcId="{19B2EA58-6E64-48CE-91C6-8F078433B713}" destId="{BC33CFCF-D4BA-45D9-B085-A771257B87AD}" srcOrd="5" destOrd="0" parTransId="{893FEC55-F8A9-4F02-BB0A-0F98B4AAB35E}" sibTransId="{727A5F21-2B6E-4049-BD56-BB7486E28ADA}"/>
    <dgm:cxn modelId="{D46E1CEF-890B-43C7-BF77-F3E9FED62EBD}" srcId="{19B2EA58-6E64-48CE-91C6-8F078433B713}" destId="{77A71B03-1413-4822-9FD5-3C1973957916}" srcOrd="2" destOrd="0" parTransId="{3DD8AA7A-9215-44BE-BDCE-E4D88D1E7DC1}" sibTransId="{8656723B-03EE-4DFA-A649-64D57CE5C5D3}"/>
    <dgm:cxn modelId="{9EAB3435-9A35-4BEF-8189-001EC4142553}" type="presOf" srcId="{DA009353-1856-45DA-8807-D8D9B8E5709C}" destId="{BA43124E-BD5F-42FD-899A-EFB6EAD71C00}" srcOrd="0" destOrd="0" presId="urn:microsoft.com/office/officeart/2005/8/layout/process1"/>
    <dgm:cxn modelId="{51283196-80A8-4700-887E-47610E924854}" type="presOf" srcId="{8656723B-03EE-4DFA-A649-64D57CE5C5D3}" destId="{7B7CBBF8-795C-4365-8FFF-D6A55506EC10}" srcOrd="0" destOrd="0" presId="urn:microsoft.com/office/officeart/2005/8/layout/process1"/>
    <dgm:cxn modelId="{75C38957-6490-4BB2-A219-587C3F675F5C}" type="presOf" srcId="{727A5F21-2B6E-4049-BD56-BB7486E28ADA}" destId="{CDDD95C1-2814-4220-A8B9-E662E8896B25}" srcOrd="0" destOrd="0" presId="urn:microsoft.com/office/officeart/2005/8/layout/process1"/>
    <dgm:cxn modelId="{581B538B-EF70-4F07-ABF2-033D99767180}" srcId="{19B2EA58-6E64-48CE-91C6-8F078433B713}" destId="{FDD09672-2BD0-44B3-8AE5-BF42C6C6147B}" srcOrd="0" destOrd="0" parTransId="{1EB94194-0E29-444A-A331-276692E017B0}" sibTransId="{7106324D-25AD-49AC-87D5-A73D4CAE5D8F}"/>
    <dgm:cxn modelId="{878D7C2B-E35E-4C8E-A38C-295174CAF792}" type="presOf" srcId="{19B2EA58-6E64-48CE-91C6-8F078433B713}" destId="{523C47A0-F0AC-487C-9FAB-3506D3BA1D33}" srcOrd="0" destOrd="0" presId="urn:microsoft.com/office/officeart/2005/8/layout/process1"/>
    <dgm:cxn modelId="{FD51A205-E1E7-4082-8004-F627046A99A0}" type="presOf" srcId="{4BB99084-93E1-4808-9EF5-0CE14DCBF51C}" destId="{11D8F28D-90C9-4884-B624-FD0D09FCD36F}" srcOrd="0" destOrd="0" presId="urn:microsoft.com/office/officeart/2005/8/layout/process1"/>
    <dgm:cxn modelId="{224C6F09-FB32-470E-9ADC-D908788B5732}" type="presOf" srcId="{F51CA7F5-F654-4B4F-B118-18F52E333BC4}" destId="{06EA8720-1614-445C-8A60-433C7A7F1FD0}" srcOrd="0" destOrd="0" presId="urn:microsoft.com/office/officeart/2005/8/layout/process1"/>
    <dgm:cxn modelId="{F186B3CD-FF90-49CD-B71A-B94EE866B4F4}" type="presParOf" srcId="{523C47A0-F0AC-487C-9FAB-3506D3BA1D33}" destId="{46AB87E8-955C-4D3E-B9CF-F9438F45EF6E}" srcOrd="0" destOrd="0" presId="urn:microsoft.com/office/officeart/2005/8/layout/process1"/>
    <dgm:cxn modelId="{8C138C40-2465-40EE-A8CA-055225B42B65}" type="presParOf" srcId="{523C47A0-F0AC-487C-9FAB-3506D3BA1D33}" destId="{024D2B8A-6D20-4C32-A952-FEFCD3352764}" srcOrd="1" destOrd="0" presId="urn:microsoft.com/office/officeart/2005/8/layout/process1"/>
    <dgm:cxn modelId="{9A41F3D7-0900-4EE3-B03E-3A901DEC0A1C}" type="presParOf" srcId="{024D2B8A-6D20-4C32-A952-FEFCD3352764}" destId="{149BED7E-169D-4789-BE0F-99F2E6D25EC4}" srcOrd="0" destOrd="0" presId="urn:microsoft.com/office/officeart/2005/8/layout/process1"/>
    <dgm:cxn modelId="{1C4DB9C9-605E-4B17-AE44-A7EAAB39CBA5}" type="presParOf" srcId="{523C47A0-F0AC-487C-9FAB-3506D3BA1D33}" destId="{30387812-8CEE-4C6C-800D-5D53A5236B95}" srcOrd="2" destOrd="0" presId="urn:microsoft.com/office/officeart/2005/8/layout/process1"/>
    <dgm:cxn modelId="{0C7C9393-9CF2-419A-97FA-3194044B590B}" type="presParOf" srcId="{523C47A0-F0AC-487C-9FAB-3506D3BA1D33}" destId="{768FD18E-11FD-4A8F-B911-1ABD6C58017D}" srcOrd="3" destOrd="0" presId="urn:microsoft.com/office/officeart/2005/8/layout/process1"/>
    <dgm:cxn modelId="{68547278-E29F-49A5-8472-6F37379D2F47}" type="presParOf" srcId="{768FD18E-11FD-4A8F-B911-1ABD6C58017D}" destId="{898E128E-6C9A-430C-B440-C5031D876C11}" srcOrd="0" destOrd="0" presId="urn:microsoft.com/office/officeart/2005/8/layout/process1"/>
    <dgm:cxn modelId="{66D91757-2520-4980-BFAF-0EA4C0B519A4}" type="presParOf" srcId="{523C47A0-F0AC-487C-9FAB-3506D3BA1D33}" destId="{3941F083-823B-4B52-BBA5-EF84159208A1}" srcOrd="4" destOrd="0" presId="urn:microsoft.com/office/officeart/2005/8/layout/process1"/>
    <dgm:cxn modelId="{7FB6AB85-7D8D-41A8-93BD-032FD757E507}" type="presParOf" srcId="{523C47A0-F0AC-487C-9FAB-3506D3BA1D33}" destId="{7B7CBBF8-795C-4365-8FFF-D6A55506EC10}" srcOrd="5" destOrd="0" presId="urn:microsoft.com/office/officeart/2005/8/layout/process1"/>
    <dgm:cxn modelId="{F9AE86B1-8391-4B04-82B4-DF3C4DD172A5}" type="presParOf" srcId="{7B7CBBF8-795C-4365-8FFF-D6A55506EC10}" destId="{D3718B20-C068-4367-93BA-1C54EF3D05AD}" srcOrd="0" destOrd="0" presId="urn:microsoft.com/office/officeart/2005/8/layout/process1"/>
    <dgm:cxn modelId="{7C40C9AD-CBEB-434E-ACE2-4538DB087DFE}" type="presParOf" srcId="{523C47A0-F0AC-487C-9FAB-3506D3BA1D33}" destId="{BA43124E-BD5F-42FD-899A-EFB6EAD71C00}" srcOrd="6" destOrd="0" presId="urn:microsoft.com/office/officeart/2005/8/layout/process1"/>
    <dgm:cxn modelId="{649A1A80-AC31-4A77-8CD3-1D5B5C0F99BB}" type="presParOf" srcId="{523C47A0-F0AC-487C-9FAB-3506D3BA1D33}" destId="{9402FD2B-8E1A-45D8-A93F-8C867257C317}" srcOrd="7" destOrd="0" presId="urn:microsoft.com/office/officeart/2005/8/layout/process1"/>
    <dgm:cxn modelId="{F8BA3CDD-96FA-4761-8E0D-3799032D860F}" type="presParOf" srcId="{9402FD2B-8E1A-45D8-A93F-8C867257C317}" destId="{15D12365-8FD8-4EB7-9E6C-6B2AA37A3780}" srcOrd="0" destOrd="0" presId="urn:microsoft.com/office/officeart/2005/8/layout/process1"/>
    <dgm:cxn modelId="{2476244C-8334-4AF0-8ABA-7521F9686B19}" type="presParOf" srcId="{523C47A0-F0AC-487C-9FAB-3506D3BA1D33}" destId="{B08A44E2-67A7-4EBC-9768-CDAB781AC499}" srcOrd="8" destOrd="0" presId="urn:microsoft.com/office/officeart/2005/8/layout/process1"/>
    <dgm:cxn modelId="{6E2CBEAE-2592-4E7E-91A9-3C264BCB2766}" type="presParOf" srcId="{523C47A0-F0AC-487C-9FAB-3506D3BA1D33}" destId="{11D8F28D-90C9-4884-B624-FD0D09FCD36F}" srcOrd="9" destOrd="0" presId="urn:microsoft.com/office/officeart/2005/8/layout/process1"/>
    <dgm:cxn modelId="{3CFE4B7D-2462-467F-A74B-646234BEA5FF}" type="presParOf" srcId="{11D8F28D-90C9-4884-B624-FD0D09FCD36F}" destId="{7092B3CA-AD5C-4C91-AD70-22D6E1045FE3}" srcOrd="0" destOrd="0" presId="urn:microsoft.com/office/officeart/2005/8/layout/process1"/>
    <dgm:cxn modelId="{3DF75765-AF29-4FC7-A4F5-FAA985F1EF02}" type="presParOf" srcId="{523C47A0-F0AC-487C-9FAB-3506D3BA1D33}" destId="{9159EC8C-F570-49FB-8A4A-D2F0C8BB3FBC}" srcOrd="10" destOrd="0" presId="urn:microsoft.com/office/officeart/2005/8/layout/process1"/>
    <dgm:cxn modelId="{6F651617-9A58-4547-994E-2983ABFAFA0C}" type="presParOf" srcId="{523C47A0-F0AC-487C-9FAB-3506D3BA1D33}" destId="{CDDD95C1-2814-4220-A8B9-E662E8896B25}" srcOrd="11" destOrd="0" presId="urn:microsoft.com/office/officeart/2005/8/layout/process1"/>
    <dgm:cxn modelId="{D47324DD-FA81-499F-A18E-987106D89A4F}" type="presParOf" srcId="{CDDD95C1-2814-4220-A8B9-E662E8896B25}" destId="{F7CC37EB-7B22-4DF9-9C8E-94331F4817BA}" srcOrd="0" destOrd="0" presId="urn:microsoft.com/office/officeart/2005/8/layout/process1"/>
    <dgm:cxn modelId="{603AF9E4-6952-4320-A290-6722ADD8BD90}" type="presParOf" srcId="{523C47A0-F0AC-487C-9FAB-3506D3BA1D33}" destId="{06EA8720-1614-445C-8A60-433C7A7F1FD0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6AB87E8-955C-4D3E-B9CF-F9438F45EF6E}">
      <dsp:nvSpPr>
        <dsp:cNvPr id="0" name=""/>
        <dsp:cNvSpPr/>
      </dsp:nvSpPr>
      <dsp:spPr>
        <a:xfrm>
          <a:off x="3941" y="1532718"/>
          <a:ext cx="969987" cy="14303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Hiring Manager </a:t>
          </a:r>
          <a:r>
            <a:rPr lang="en-US" sz="900" kern="1200" dirty="0" smtClean="0"/>
            <a:t>completes JD and </a:t>
          </a:r>
          <a:r>
            <a:rPr lang="en-US" sz="900" kern="1200" dirty="0"/>
            <a:t>Headcount </a:t>
          </a:r>
          <a:r>
            <a:rPr lang="en-US" sz="900" kern="1200" dirty="0" smtClean="0"/>
            <a:t>Justification Table</a:t>
          </a:r>
          <a:r>
            <a:rPr lang="en-US" sz="900" kern="1200" dirty="0"/>
            <a:t>, </a:t>
          </a:r>
          <a:r>
            <a:rPr lang="en-US" sz="900" kern="1200" dirty="0" smtClean="0"/>
            <a:t>sends to appropriate GSD Management </a:t>
          </a:r>
          <a:endParaRPr lang="en-US" sz="900" kern="1200" dirty="0"/>
        </a:p>
      </dsp:txBody>
      <dsp:txXfrm>
        <a:off x="3941" y="1532718"/>
        <a:ext cx="969987" cy="1430364"/>
      </dsp:txXfrm>
    </dsp:sp>
    <dsp:sp modelId="{024D2B8A-6D20-4C32-A952-FEFCD3352764}">
      <dsp:nvSpPr>
        <dsp:cNvPr id="0" name=""/>
        <dsp:cNvSpPr/>
      </dsp:nvSpPr>
      <dsp:spPr>
        <a:xfrm>
          <a:off x="1070927" y="2127622"/>
          <a:ext cx="205637" cy="240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070927" y="2127622"/>
        <a:ext cx="205637" cy="240556"/>
      </dsp:txXfrm>
    </dsp:sp>
    <dsp:sp modelId="{30387812-8CEE-4C6C-800D-5D53A5236B95}">
      <dsp:nvSpPr>
        <dsp:cNvPr id="0" name=""/>
        <dsp:cNvSpPr/>
      </dsp:nvSpPr>
      <dsp:spPr>
        <a:xfrm>
          <a:off x="1361924" y="1532718"/>
          <a:ext cx="969987" cy="14303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GSD Management compiles </a:t>
          </a:r>
          <a:r>
            <a:rPr lang="en-US" sz="900" kern="1200" dirty="0"/>
            <a:t>on Headcount </a:t>
          </a:r>
          <a:r>
            <a:rPr lang="en-US" sz="900" kern="1200" dirty="0" smtClean="0"/>
            <a:t>spreadsheet </a:t>
          </a:r>
          <a:r>
            <a:rPr lang="en-US" sz="900" kern="1200" dirty="0"/>
            <a:t>and </a:t>
          </a:r>
          <a:r>
            <a:rPr lang="en-US" sz="900" kern="1200" dirty="0" smtClean="0"/>
            <a:t>sends to APAC Recruitment (Dave Harrison)</a:t>
          </a:r>
          <a:endParaRPr lang="en-US" sz="900" kern="1200" dirty="0"/>
        </a:p>
      </dsp:txBody>
      <dsp:txXfrm>
        <a:off x="1361924" y="1532718"/>
        <a:ext cx="969987" cy="1430364"/>
      </dsp:txXfrm>
    </dsp:sp>
    <dsp:sp modelId="{768FD18E-11FD-4A8F-B911-1ABD6C58017D}">
      <dsp:nvSpPr>
        <dsp:cNvPr id="0" name=""/>
        <dsp:cNvSpPr/>
      </dsp:nvSpPr>
      <dsp:spPr>
        <a:xfrm>
          <a:off x="2428910" y="2127622"/>
          <a:ext cx="205637" cy="240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428910" y="2127622"/>
        <a:ext cx="205637" cy="240556"/>
      </dsp:txXfrm>
    </dsp:sp>
    <dsp:sp modelId="{3941F083-823B-4B52-BBA5-EF84159208A1}">
      <dsp:nvSpPr>
        <dsp:cNvPr id="0" name=""/>
        <dsp:cNvSpPr/>
      </dsp:nvSpPr>
      <dsp:spPr>
        <a:xfrm>
          <a:off x="2719906" y="1532718"/>
          <a:ext cx="969987" cy="14303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Recruitment to compile and send to Alan </a:t>
          </a:r>
          <a:r>
            <a:rPr lang="en-US" sz="900" kern="1200" dirty="0"/>
            <a:t>Gordon on 15th and 30th of each month</a:t>
          </a:r>
        </a:p>
      </dsp:txBody>
      <dsp:txXfrm>
        <a:off x="2719906" y="1532718"/>
        <a:ext cx="969987" cy="1430364"/>
      </dsp:txXfrm>
    </dsp:sp>
    <dsp:sp modelId="{7B7CBBF8-795C-4365-8FFF-D6A55506EC10}">
      <dsp:nvSpPr>
        <dsp:cNvPr id="0" name=""/>
        <dsp:cNvSpPr/>
      </dsp:nvSpPr>
      <dsp:spPr>
        <a:xfrm>
          <a:off x="3786892" y="2127622"/>
          <a:ext cx="205637" cy="240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786892" y="2127622"/>
        <a:ext cx="205637" cy="240556"/>
      </dsp:txXfrm>
    </dsp:sp>
    <dsp:sp modelId="{BA43124E-BD5F-42FD-899A-EFB6EAD71C00}">
      <dsp:nvSpPr>
        <dsp:cNvPr id="0" name=""/>
        <dsp:cNvSpPr/>
      </dsp:nvSpPr>
      <dsp:spPr>
        <a:xfrm>
          <a:off x="4077888" y="1532718"/>
          <a:ext cx="969987" cy="14303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Alan to confirm GSD headcount with Ken and Dean and reply to Head of Recruitment on approval of positions</a:t>
          </a:r>
        </a:p>
      </dsp:txBody>
      <dsp:txXfrm>
        <a:off x="4077888" y="1532718"/>
        <a:ext cx="969987" cy="1430364"/>
      </dsp:txXfrm>
    </dsp:sp>
    <dsp:sp modelId="{9402FD2B-8E1A-45D8-A93F-8C867257C317}">
      <dsp:nvSpPr>
        <dsp:cNvPr id="0" name=""/>
        <dsp:cNvSpPr/>
      </dsp:nvSpPr>
      <dsp:spPr>
        <a:xfrm>
          <a:off x="5144874" y="2127622"/>
          <a:ext cx="205637" cy="2405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5144874" y="2127622"/>
        <a:ext cx="205637" cy="240556"/>
      </dsp:txXfrm>
    </dsp:sp>
    <dsp:sp modelId="{B08A44E2-67A7-4EBC-9768-CDAB781AC499}">
      <dsp:nvSpPr>
        <dsp:cNvPr id="0" name=""/>
        <dsp:cNvSpPr/>
      </dsp:nvSpPr>
      <dsp:spPr>
        <a:xfrm>
          <a:off x="5435870" y="1532718"/>
          <a:ext cx="969987" cy="14303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Recruitment and </a:t>
          </a:r>
          <a:r>
            <a:rPr lang="en-US" sz="900" kern="1200" dirty="0" smtClean="0"/>
            <a:t>Identification </a:t>
          </a:r>
          <a:r>
            <a:rPr lang="en-US" sz="900" kern="1200" dirty="0"/>
            <a:t>of Candidate</a:t>
          </a:r>
        </a:p>
      </dsp:txBody>
      <dsp:txXfrm>
        <a:off x="5435870" y="1532718"/>
        <a:ext cx="969987" cy="1430364"/>
      </dsp:txXfrm>
    </dsp:sp>
    <dsp:sp modelId="{11D8F28D-90C9-4884-B624-FD0D09FCD36F}">
      <dsp:nvSpPr>
        <dsp:cNvPr id="0" name=""/>
        <dsp:cNvSpPr/>
      </dsp:nvSpPr>
      <dsp:spPr>
        <a:xfrm rot="20252599">
          <a:off x="6556487" y="1638387"/>
          <a:ext cx="1066482" cy="2783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20252599">
        <a:off x="6556487" y="1638387"/>
        <a:ext cx="1066482" cy="278367"/>
      </dsp:txXfrm>
    </dsp:sp>
    <dsp:sp modelId="{9159EC8C-F570-49FB-8A4A-D2F0C8BB3FBC}">
      <dsp:nvSpPr>
        <dsp:cNvPr id="0" name=""/>
        <dsp:cNvSpPr/>
      </dsp:nvSpPr>
      <dsp:spPr>
        <a:xfrm>
          <a:off x="7700403" y="592954"/>
          <a:ext cx="988223" cy="14303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If offer is within 6 months of original </a:t>
          </a:r>
          <a:r>
            <a:rPr lang="en-US" sz="900" kern="1200" dirty="0" smtClean="0"/>
            <a:t>HC approval </a:t>
          </a:r>
          <a:r>
            <a:rPr lang="en-US" sz="900" kern="1200" dirty="0"/>
            <a:t>and within proposed budget, GSD  </a:t>
          </a:r>
          <a:r>
            <a:rPr lang="en-US" sz="900" kern="1200" dirty="0" smtClean="0"/>
            <a:t>Management </a:t>
          </a:r>
          <a:r>
            <a:rPr lang="en-US" sz="900" kern="1200" dirty="0"/>
            <a:t>final approvers for GSD offers in their region/function. </a:t>
          </a:r>
        </a:p>
      </dsp:txBody>
      <dsp:txXfrm>
        <a:off x="7700403" y="592954"/>
        <a:ext cx="988223" cy="1430364"/>
      </dsp:txXfrm>
    </dsp:sp>
    <dsp:sp modelId="{CDDD95C1-2814-4220-A8B9-E662E8896B25}">
      <dsp:nvSpPr>
        <dsp:cNvPr id="0" name=""/>
        <dsp:cNvSpPr/>
      </dsp:nvSpPr>
      <dsp:spPr>
        <a:xfrm rot="1566873">
          <a:off x="6487870" y="2917196"/>
          <a:ext cx="1116278" cy="2945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566873">
        <a:off x="6487870" y="2917196"/>
        <a:ext cx="1116278" cy="294561"/>
      </dsp:txXfrm>
    </dsp:sp>
    <dsp:sp modelId="{06EA8720-1614-445C-8A60-433C7A7F1FD0}">
      <dsp:nvSpPr>
        <dsp:cNvPr id="0" name=""/>
        <dsp:cNvSpPr/>
      </dsp:nvSpPr>
      <dsp:spPr>
        <a:xfrm>
          <a:off x="7760949" y="2399175"/>
          <a:ext cx="969987" cy="14303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If offer is outside </a:t>
          </a:r>
          <a:r>
            <a:rPr lang="en-US" sz="900" kern="1200" dirty="0" smtClean="0"/>
            <a:t>original </a:t>
          </a:r>
          <a:r>
            <a:rPr lang="en-US" sz="900" kern="1200" dirty="0"/>
            <a:t>budget proposed, or after a period of 6 months from HC approval, Alan Gordon </a:t>
          </a:r>
          <a:r>
            <a:rPr lang="en-US" sz="900" kern="1200" dirty="0" smtClean="0"/>
            <a:t>to </a:t>
          </a:r>
          <a:r>
            <a:rPr lang="en-US" sz="900" kern="1200" dirty="0"/>
            <a:t>approve offer.</a:t>
          </a:r>
        </a:p>
      </dsp:txBody>
      <dsp:txXfrm>
        <a:off x="7760949" y="2399175"/>
        <a:ext cx="969987" cy="1430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67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0475" y="0"/>
            <a:ext cx="29067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38188"/>
            <a:ext cx="4916487" cy="36877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672013"/>
            <a:ext cx="536575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2438"/>
            <a:ext cx="29067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0475" y="9342438"/>
            <a:ext cx="29067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0305052E-940A-4794-8B61-B8DC0E835A4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94FE5E-4679-4740-B9F3-7C1C051B8697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EFD6E3-8E06-4616-A9B8-29FB48F55949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6300" y="727075"/>
            <a:ext cx="4933950" cy="3700463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1538" y="4670425"/>
            <a:ext cx="4943475" cy="4427538"/>
          </a:xfrm>
          <a:noFill/>
          <a:ln/>
        </p:spPr>
        <p:txBody>
          <a:bodyPr/>
          <a:lstStyle/>
          <a:p>
            <a:pPr eaLnBrk="1" hangingPunct="1"/>
            <a:endParaRPr lang="zh-CN" altLang="zh-CN" sz="1400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F98A61-FE4A-43E8-A4FB-DC31EF464D5F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z="10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F98A61-FE4A-43E8-A4FB-DC31EF464D5F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z="100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01_SunGard_Consultingcropduo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0" y="0"/>
            <a:ext cx="9144000" cy="421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284538"/>
            <a:ext cx="9144000" cy="3573462"/>
          </a:xfrm>
          <a:prstGeom prst="rect">
            <a:avLst/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096000" y="6507163"/>
            <a:ext cx="2971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en-US" sz="120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2659063"/>
            <a:ext cx="1828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7315200" y="2655888"/>
            <a:ext cx="0" cy="91440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9" name="Picture 9" descr="12_SunGard_detailquadcrop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0" y="2663825"/>
            <a:ext cx="97155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2813" y="2657475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4114800"/>
            <a:ext cx="6172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744663" y="2659063"/>
            <a:ext cx="5545137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1350" y="0"/>
            <a:ext cx="2152650" cy="6629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0"/>
            <a:ext cx="6305550" cy="6629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143000"/>
            <a:ext cx="41148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41148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8229600" cy="914400"/>
          </a:xfrm>
          <a:prstGeom prst="rect">
            <a:avLst/>
          </a:prstGeom>
          <a:solidFill>
            <a:srgbClr val="57527E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43000"/>
            <a:ext cx="8382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7527E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57527E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57527E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57527E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7527E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7527E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7527E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7527E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7527E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package" Target="../embeddings/Microsoft_Office_Word_Document1.docx"/><Relationship Id="rId4" Type="http://schemas.openxmlformats.org/officeDocument/2006/relationships/oleObject" Target="../embeddings/Microsoft_Office_Word_97_-_2003_Document1.doc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package" Target="../embeddings/Microsoft_Office_Excel_Worksheet2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16100" y="2659063"/>
            <a:ext cx="5537200" cy="914400"/>
          </a:xfrm>
        </p:spPr>
        <p:txBody>
          <a:bodyPr/>
          <a:lstStyle/>
          <a:p>
            <a:pPr eaLnBrk="1" hangingPunct="1"/>
            <a:r>
              <a:rPr lang="en-GB" dirty="0" smtClean="0"/>
              <a:t>GSD Asia Hiring Approval Process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5 July, 2011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Headcount Justification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27200"/>
            <a:ext cx="6985000" cy="4902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GB" smtClean="0"/>
          </a:p>
          <a:p>
            <a:pPr eaLnBrk="1" hangingPunct="1"/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177801" y="1130300"/>
          <a:ext cx="9144000" cy="4495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90700" y="11176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GSD  Headcount Approval Workflow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GSD Asia Management 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104900"/>
            <a:ext cx="8636000" cy="53340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spcAft>
                <a:spcPct val="35000"/>
              </a:spcAft>
              <a:buClr>
                <a:srgbClr val="006600"/>
              </a:buClr>
              <a:buFont typeface="Wingdings" pitchFamily="2" charset="2"/>
              <a:buNone/>
            </a:pPr>
            <a:endParaRPr lang="en-US" altLang="zh-CN" sz="14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zh-CN" sz="1800" dirty="0" smtClean="0">
                <a:ea typeface="宋体" charset="-122"/>
              </a:rPr>
              <a:t>Hiring managers will complete the </a:t>
            </a:r>
            <a:r>
              <a:rPr lang="en-US" altLang="zh-CN" sz="1800" dirty="0" smtClean="0">
                <a:ea typeface="宋体" charset="-122"/>
              </a:rPr>
              <a:t>Job </a:t>
            </a:r>
            <a:r>
              <a:rPr lang="en-US" altLang="zh-CN" sz="1800" dirty="0" smtClean="0">
                <a:ea typeface="宋体" charset="-122"/>
              </a:rPr>
              <a:t>Description and Headcount Justification table, and send through to Asia GSD Management: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 smtClean="0">
                <a:ea typeface="宋体" charset="-122"/>
              </a:rPr>
              <a:t>Charles-Henry Choel: </a:t>
            </a:r>
            <a:r>
              <a:rPr lang="en-US" altLang="zh-CN" sz="1800" dirty="0" smtClean="0">
                <a:ea typeface="宋体" charset="-122"/>
              </a:rPr>
              <a:t>Sales and Operational positions in </a:t>
            </a:r>
            <a:r>
              <a:rPr lang="en-US" altLang="zh-CN" sz="1800" dirty="0" smtClean="0">
                <a:ea typeface="宋体" charset="-122"/>
              </a:rPr>
              <a:t>China, Korea, Japan, India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 smtClean="0">
                <a:ea typeface="宋体" charset="-122"/>
              </a:rPr>
              <a:t>Franck Peltier: Sales and Operational positions in Australia, New Zealand, Singapore, Malaysia, Indonesia, Philippines, Hong Kong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 smtClean="0">
                <a:ea typeface="宋体" charset="-122"/>
              </a:rPr>
              <a:t>Judy Zhang/Jerry Xia: Finance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 smtClean="0">
                <a:ea typeface="宋体" charset="-122"/>
              </a:rPr>
              <a:t>Rob Davies: Human Resources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 smtClean="0">
                <a:ea typeface="宋体" charset="-122"/>
              </a:rPr>
              <a:t>Nick Wakefield: IT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940300" y="4440238"/>
          <a:ext cx="1576210" cy="1329926"/>
        </p:xfrm>
        <a:graphic>
          <a:graphicData uri="http://schemas.openxmlformats.org/presentationml/2006/ole">
            <p:oleObj spid="_x0000_s1028" name="Document" showAsIcon="1" r:id="rId4" imgW="914400" imgH="771480" progId="Word.Document.8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6464300" y="4427538"/>
          <a:ext cx="1549400" cy="1308100"/>
        </p:xfrm>
        <a:graphic>
          <a:graphicData uri="http://schemas.openxmlformats.org/presentationml/2006/ole">
            <p:oleObj spid="_x0000_s1029" name="Document" showAsIcon="1" r:id="rId5" imgW="914400" imgH="771480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Headcount Request Form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104900"/>
            <a:ext cx="8636000" cy="53340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spcAft>
                <a:spcPct val="35000"/>
              </a:spcAft>
              <a:buClr>
                <a:srgbClr val="006600"/>
              </a:buClr>
              <a:buFont typeface="Wingdings" pitchFamily="2" charset="2"/>
              <a:buNone/>
            </a:pPr>
            <a:endParaRPr lang="en-US" altLang="zh-CN" sz="14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zh-CN" sz="1800" dirty="0" smtClean="0">
                <a:ea typeface="宋体" charset="-122"/>
              </a:rPr>
              <a:t>GSD Management compiles details of headcount request and sends to APAC R</a:t>
            </a:r>
            <a:r>
              <a:rPr lang="en-US" altLang="zh-CN" sz="1800" dirty="0" smtClean="0">
                <a:ea typeface="宋体" charset="-122"/>
              </a:rPr>
              <a:t>ecruitment </a:t>
            </a:r>
            <a:r>
              <a:rPr lang="en-US" altLang="zh-CN" sz="1800" dirty="0" smtClean="0">
                <a:ea typeface="宋体" charset="-122"/>
              </a:rPr>
              <a:t>team on 15</a:t>
            </a:r>
            <a:r>
              <a:rPr lang="en-US" altLang="zh-CN" sz="1800" baseline="30000" dirty="0" smtClean="0">
                <a:ea typeface="宋体" charset="-122"/>
              </a:rPr>
              <a:t>th</a:t>
            </a:r>
            <a:r>
              <a:rPr lang="en-US" altLang="zh-CN" sz="1800" dirty="0" smtClean="0">
                <a:ea typeface="宋体" charset="-122"/>
              </a:rPr>
              <a:t> and 30</a:t>
            </a:r>
            <a:r>
              <a:rPr lang="en-US" altLang="zh-CN" sz="1800" baseline="30000" dirty="0" smtClean="0">
                <a:ea typeface="宋体" charset="-122"/>
              </a:rPr>
              <a:t>th</a:t>
            </a:r>
            <a:r>
              <a:rPr lang="en-US" altLang="zh-CN" sz="1800" dirty="0" smtClean="0">
                <a:ea typeface="宋体" charset="-122"/>
              </a:rPr>
              <a:t> of every month.  </a:t>
            </a:r>
            <a:r>
              <a:rPr lang="en-US" altLang="zh-CN" sz="1800" dirty="0" smtClean="0">
                <a:ea typeface="宋体" charset="-122"/>
              </a:rPr>
              <a:t>Alan Gordon will then review with Dean Gluyas and Ken Dummitt for approval.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1800" dirty="0" smtClean="0">
              <a:ea typeface="宋体" charset="-122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895600" y="2789238"/>
          <a:ext cx="2233318" cy="1884362"/>
        </p:xfrm>
        <a:graphic>
          <a:graphicData uri="http://schemas.openxmlformats.org/presentationml/2006/ole">
            <p:oleObj spid="_x0000_s30727" name="Worksheet" showAsIcon="1" r:id="rId4" imgW="914400" imgH="771480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1_Blank Presentation 13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D92434"/>
      </a:accent2>
      <a:accent3>
        <a:srgbClr val="FFFFFF"/>
      </a:accent3>
      <a:accent4>
        <a:srgbClr val="000000"/>
      </a:accent4>
      <a:accent5>
        <a:srgbClr val="DAEDEF"/>
      </a:accent5>
      <a:accent6>
        <a:srgbClr val="C4202E"/>
      </a:accent6>
      <a:hlink>
        <a:srgbClr val="F6DA8D"/>
      </a:hlink>
      <a:folHlink>
        <a:srgbClr val="D2D6A3"/>
      </a:folHlink>
    </a:clrScheme>
    <a:fontScheme name="1_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3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D92434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C4202E"/>
        </a:accent6>
        <a:hlink>
          <a:srgbClr val="F6DA8D"/>
        </a:hlink>
        <a:folHlink>
          <a:srgbClr val="D2D6A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2009 FS Presentation Template</Template>
  <TotalTime>10456</TotalTime>
  <Words>251</Words>
  <Application>Microsoft Office PowerPoint</Application>
  <PresentationFormat>On-screen Show (4:3)</PresentationFormat>
  <Paragraphs>28</Paragraphs>
  <Slides>4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1_Blank Presentation</vt:lpstr>
      <vt:lpstr>Document</vt:lpstr>
      <vt:lpstr>Microsoft Office Word Document</vt:lpstr>
      <vt:lpstr>Microsoft Office Excel Worksheet</vt:lpstr>
      <vt:lpstr>GSD Asia Hiring Approval Process</vt:lpstr>
      <vt:lpstr>Headcount Justification</vt:lpstr>
      <vt:lpstr>GSD Asia Management </vt:lpstr>
      <vt:lpstr>Headcount Request Form</vt:lpstr>
    </vt:vector>
  </TitlesOfParts>
  <Company>SunGard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sacha.deklerk</dc:creator>
  <cp:lastModifiedBy>David Harrison</cp:lastModifiedBy>
  <cp:revision>353</cp:revision>
  <dcterms:created xsi:type="dcterms:W3CDTF">2009-03-19T17:19:10Z</dcterms:created>
  <dcterms:modified xsi:type="dcterms:W3CDTF">2011-07-05T09:45:41Z</dcterms:modified>
</cp:coreProperties>
</file>