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638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C0F2-488D-422B-ADC0-4A8D12F54259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1905000"/>
            <a:ext cx="4419600" cy="24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719" y="2244739"/>
            <a:ext cx="344376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6600" b="1" spc="150" dirty="0" err="1" smtClean="0">
                <a:ln w="1143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Qualyzer</a:t>
            </a:r>
            <a:endParaRPr lang="en-US" sz="6600" b="1" spc="150" dirty="0">
              <a:ln w="1143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0548" y="3940444"/>
            <a:ext cx="309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© </a:t>
            </a:r>
            <a:r>
              <a:rPr lang="en-US" sz="900" dirty="0" err="1" smtClean="0">
                <a:solidFill>
                  <a:schemeClr val="bg1"/>
                </a:solidFill>
              </a:rPr>
              <a:t>Qualyzer</a:t>
            </a:r>
            <a:r>
              <a:rPr lang="en-US" sz="900" dirty="0" smtClean="0">
                <a:solidFill>
                  <a:schemeClr val="bg1"/>
                </a:solidFill>
              </a:rPr>
              <a:t> contributors and others. All rights reserved, 2011.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8015" y="3115160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Release </a:t>
            </a:r>
            <a:r>
              <a:rPr lang="en-US" sz="1050" dirty="0" smtClean="0">
                <a:solidFill>
                  <a:schemeClr val="bg1"/>
                </a:solidFill>
              </a:rPr>
              <a:t>1.2.1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21642" y="3370881"/>
            <a:ext cx="3033916" cy="518143"/>
            <a:chOff x="2066195" y="3479369"/>
            <a:chExt cx="3033916" cy="518143"/>
          </a:xfrm>
        </p:grpSpPr>
        <p:pic>
          <p:nvPicPr>
            <p:cNvPr id="1026" name="Picture 2" descr="C:\Documents and Settings\martin\Desktop\Signature-lg-red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6195" y="3479369"/>
              <a:ext cx="1420923" cy="518143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3343441" y="3553774"/>
              <a:ext cx="1756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A project of the McGill University </a:t>
              </a:r>
            </a:p>
            <a:p>
              <a:r>
                <a:rPr lang="en-US" sz="900" dirty="0" smtClean="0">
                  <a:solidFill>
                    <a:schemeClr val="bg1"/>
                  </a:solidFill>
                </a:rPr>
                <a:t>School of Computer Science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17</cp:revision>
  <dcterms:created xsi:type="dcterms:W3CDTF">2010-06-30T16:55:57Z</dcterms:created>
  <dcterms:modified xsi:type="dcterms:W3CDTF">2012-02-07T19:29:39Z</dcterms:modified>
</cp:coreProperties>
</file>