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E9C36-FF94-4821-9369-8178E35DB925}" v="145" dt="2019-04-03T19:21:45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3066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ufa Wibowo" userId="9570f8ba6b4c69c3" providerId="LiveId" clId="{3BFE9C36-FF94-4821-9369-8178E35DB925}"/>
    <pc:docChg chg="undo redo custSel mod addSld modSld">
      <pc:chgData name="Muhammad Aufa Wibowo" userId="9570f8ba6b4c69c3" providerId="LiveId" clId="{3BFE9C36-FF94-4821-9369-8178E35DB925}" dt="2019-04-03T19:21:45.392" v="614" actId="1076"/>
      <pc:docMkLst>
        <pc:docMk/>
      </pc:docMkLst>
      <pc:sldChg chg="addSp delSp modSp">
        <pc:chgData name="Muhammad Aufa Wibowo" userId="9570f8ba6b4c69c3" providerId="LiveId" clId="{3BFE9C36-FF94-4821-9369-8178E35DB925}" dt="2019-04-03T18:53:35.676" v="207" actId="1076"/>
        <pc:sldMkLst>
          <pc:docMk/>
          <pc:sldMk cId="2879772376" sldId="256"/>
        </pc:sldMkLst>
        <pc:spChg chg="add del mod">
          <ac:chgData name="Muhammad Aufa Wibowo" userId="9570f8ba6b4c69c3" providerId="LiveId" clId="{3BFE9C36-FF94-4821-9369-8178E35DB925}" dt="2019-04-03T18:40:31.310" v="61" actId="20577"/>
          <ac:spMkLst>
            <pc:docMk/>
            <pc:sldMk cId="2879772376" sldId="256"/>
            <ac:spMk id="4" creationId="{B155881B-B37B-4D07-BC1A-24621CFDF5D4}"/>
          </ac:spMkLst>
        </pc:spChg>
        <pc:spChg chg="add mod">
          <ac:chgData name="Muhammad Aufa Wibowo" userId="9570f8ba6b4c69c3" providerId="LiveId" clId="{3BFE9C36-FF94-4821-9369-8178E35DB925}" dt="2019-04-03T18:35:46.155" v="30" actId="1076"/>
          <ac:spMkLst>
            <pc:docMk/>
            <pc:sldMk cId="2879772376" sldId="256"/>
            <ac:spMk id="5" creationId="{CE172C8A-4C4A-4198-B201-EDD2177A00FB}"/>
          </ac:spMkLst>
        </pc:spChg>
        <pc:spChg chg="add mod">
          <ac:chgData name="Muhammad Aufa Wibowo" userId="9570f8ba6b4c69c3" providerId="LiveId" clId="{3BFE9C36-FF94-4821-9369-8178E35DB925}" dt="2019-04-03T18:34:29.666" v="20" actId="207"/>
          <ac:spMkLst>
            <pc:docMk/>
            <pc:sldMk cId="2879772376" sldId="256"/>
            <ac:spMk id="6" creationId="{5C81A76A-8090-4166-9D11-6B5E80378795}"/>
          </ac:spMkLst>
        </pc:spChg>
        <pc:spChg chg="add mod">
          <ac:chgData name="Muhammad Aufa Wibowo" userId="9570f8ba6b4c69c3" providerId="LiveId" clId="{3BFE9C36-FF94-4821-9369-8178E35DB925}" dt="2019-04-03T18:35:46.155" v="30" actId="1076"/>
          <ac:spMkLst>
            <pc:docMk/>
            <pc:sldMk cId="2879772376" sldId="256"/>
            <ac:spMk id="8" creationId="{73092023-5FDA-4E38-A5DF-169E7DF3BF29}"/>
          </ac:spMkLst>
        </pc:spChg>
        <pc:spChg chg="add mod">
          <ac:chgData name="Muhammad Aufa Wibowo" userId="9570f8ba6b4c69c3" providerId="LiveId" clId="{3BFE9C36-FF94-4821-9369-8178E35DB925}" dt="2019-04-03T18:39:41.209" v="55" actId="2085"/>
          <ac:spMkLst>
            <pc:docMk/>
            <pc:sldMk cId="2879772376" sldId="256"/>
            <ac:spMk id="9" creationId="{A581CDBC-57E6-4E19-AE37-738AB68F63CC}"/>
          </ac:spMkLst>
        </pc:spChg>
        <pc:spChg chg="add mod">
          <ac:chgData name="Muhammad Aufa Wibowo" userId="9570f8ba6b4c69c3" providerId="LiveId" clId="{3BFE9C36-FF94-4821-9369-8178E35DB925}" dt="2019-04-03T18:41:48.323" v="74" actId="1076"/>
          <ac:spMkLst>
            <pc:docMk/>
            <pc:sldMk cId="2879772376" sldId="256"/>
            <ac:spMk id="10" creationId="{AD7F41A8-2566-42FC-B641-2A27FBFF3FD7}"/>
          </ac:spMkLst>
        </pc:spChg>
        <pc:spChg chg="add mod">
          <ac:chgData name="Muhammad Aufa Wibowo" userId="9570f8ba6b4c69c3" providerId="LiveId" clId="{3BFE9C36-FF94-4821-9369-8178E35DB925}" dt="2019-04-03T18:49:31.230" v="161" actId="20577"/>
          <ac:spMkLst>
            <pc:docMk/>
            <pc:sldMk cId="2879772376" sldId="256"/>
            <ac:spMk id="11" creationId="{7DC8BABE-5BB2-4F1F-89C2-9A431E8F6097}"/>
          </ac:spMkLst>
        </pc:spChg>
        <pc:spChg chg="add mod">
          <ac:chgData name="Muhammad Aufa Wibowo" userId="9570f8ba6b4c69c3" providerId="LiveId" clId="{3BFE9C36-FF94-4821-9369-8178E35DB925}" dt="2019-04-03T18:43:03.961" v="89" actId="207"/>
          <ac:spMkLst>
            <pc:docMk/>
            <pc:sldMk cId="2879772376" sldId="256"/>
            <ac:spMk id="12" creationId="{554B0FF8-AD1D-432A-A93B-012EC5B8C61C}"/>
          </ac:spMkLst>
        </pc:spChg>
        <pc:spChg chg="add mod">
          <ac:chgData name="Muhammad Aufa Wibowo" userId="9570f8ba6b4c69c3" providerId="LiveId" clId="{3BFE9C36-FF94-4821-9369-8178E35DB925}" dt="2019-04-03T18:44:21.762" v="118" actId="1076"/>
          <ac:spMkLst>
            <pc:docMk/>
            <pc:sldMk cId="2879772376" sldId="256"/>
            <ac:spMk id="13" creationId="{12C03760-61E4-4E55-BF5D-2F8AB016A4BD}"/>
          </ac:spMkLst>
        </pc:spChg>
        <pc:spChg chg="add mod">
          <ac:chgData name="Muhammad Aufa Wibowo" userId="9570f8ba6b4c69c3" providerId="LiveId" clId="{3BFE9C36-FF94-4821-9369-8178E35DB925}" dt="2019-04-03T18:44:41.052" v="125" actId="1076"/>
          <ac:spMkLst>
            <pc:docMk/>
            <pc:sldMk cId="2879772376" sldId="256"/>
            <ac:spMk id="14" creationId="{4453C0DA-BD7F-4145-AD66-D4DF323D4D45}"/>
          </ac:spMkLst>
        </pc:spChg>
        <pc:spChg chg="add mod">
          <ac:chgData name="Muhammad Aufa Wibowo" userId="9570f8ba6b4c69c3" providerId="LiveId" clId="{3BFE9C36-FF94-4821-9369-8178E35DB925}" dt="2019-04-03T18:47:46.357" v="137" actId="2085"/>
          <ac:spMkLst>
            <pc:docMk/>
            <pc:sldMk cId="2879772376" sldId="256"/>
            <ac:spMk id="15" creationId="{6F6E3730-8E57-44FF-AEAD-FF803907AC37}"/>
          </ac:spMkLst>
        </pc:spChg>
        <pc:spChg chg="add mod">
          <ac:chgData name="Muhammad Aufa Wibowo" userId="9570f8ba6b4c69c3" providerId="LiveId" clId="{3BFE9C36-FF94-4821-9369-8178E35DB925}" dt="2019-04-03T18:48:32.438" v="149" actId="14100"/>
          <ac:spMkLst>
            <pc:docMk/>
            <pc:sldMk cId="2879772376" sldId="256"/>
            <ac:spMk id="16" creationId="{E679B10F-6563-4748-9CC9-17DC170B2851}"/>
          </ac:spMkLst>
        </pc:spChg>
        <pc:spChg chg="add del mod">
          <ac:chgData name="Muhammad Aufa Wibowo" userId="9570f8ba6b4c69c3" providerId="LiveId" clId="{3BFE9C36-FF94-4821-9369-8178E35DB925}" dt="2019-04-03T18:48:18.748" v="144" actId="478"/>
          <ac:spMkLst>
            <pc:docMk/>
            <pc:sldMk cId="2879772376" sldId="256"/>
            <ac:spMk id="17" creationId="{CEF51936-8D2F-4CD4-B03D-7DA9E88448FD}"/>
          </ac:spMkLst>
        </pc:spChg>
        <pc:spChg chg="add mod">
          <ac:chgData name="Muhammad Aufa Wibowo" userId="9570f8ba6b4c69c3" providerId="LiveId" clId="{3BFE9C36-FF94-4821-9369-8178E35DB925}" dt="2019-04-03T18:50:55.972" v="185" actId="20577"/>
          <ac:spMkLst>
            <pc:docMk/>
            <pc:sldMk cId="2879772376" sldId="256"/>
            <ac:spMk id="20" creationId="{7E05930C-3571-4871-B9B3-7C1F2A5B13C1}"/>
          </ac:spMkLst>
        </pc:spChg>
        <pc:spChg chg="add mod">
          <ac:chgData name="Muhammad Aufa Wibowo" userId="9570f8ba6b4c69c3" providerId="LiveId" clId="{3BFE9C36-FF94-4821-9369-8178E35DB925}" dt="2019-04-03T18:52:44.672" v="200" actId="20577"/>
          <ac:spMkLst>
            <pc:docMk/>
            <pc:sldMk cId="2879772376" sldId="256"/>
            <ac:spMk id="23" creationId="{3DC9D177-8202-4621-9D1A-F6D17B81C908}"/>
          </ac:spMkLst>
        </pc:spChg>
        <pc:spChg chg="add mod">
          <ac:chgData name="Muhammad Aufa Wibowo" userId="9570f8ba6b4c69c3" providerId="LiveId" clId="{3BFE9C36-FF94-4821-9369-8178E35DB925}" dt="2019-04-03T18:53:35.676" v="207" actId="1076"/>
          <ac:spMkLst>
            <pc:docMk/>
            <pc:sldMk cId="2879772376" sldId="256"/>
            <ac:spMk id="25" creationId="{5A9A8A39-D1BD-4816-94C7-BFE4A9500D9D}"/>
          </ac:spMkLst>
        </pc:spChg>
        <pc:spChg chg="add mod">
          <ac:chgData name="Muhammad Aufa Wibowo" userId="9570f8ba6b4c69c3" providerId="LiveId" clId="{3BFE9C36-FF94-4821-9369-8178E35DB925}" dt="2019-04-03T18:51:47.652" v="191" actId="1076"/>
          <ac:spMkLst>
            <pc:docMk/>
            <pc:sldMk cId="2879772376" sldId="256"/>
            <ac:spMk id="27" creationId="{733F0F04-AD41-4585-8055-F0E3C6F979AC}"/>
          </ac:spMkLst>
        </pc:spChg>
        <pc:spChg chg="add mod">
          <ac:chgData name="Muhammad Aufa Wibowo" userId="9570f8ba6b4c69c3" providerId="LiveId" clId="{3BFE9C36-FF94-4821-9369-8178E35DB925}" dt="2019-04-03T18:52:16.294" v="194" actId="1076"/>
          <ac:spMkLst>
            <pc:docMk/>
            <pc:sldMk cId="2879772376" sldId="256"/>
            <ac:spMk id="29" creationId="{3F642F2C-8829-4B14-A821-1CE8F61AD171}"/>
          </ac:spMkLst>
        </pc:spChg>
        <pc:picChg chg="add mod ord modCrop">
          <ac:chgData name="Muhammad Aufa Wibowo" userId="9570f8ba6b4c69c3" providerId="LiveId" clId="{3BFE9C36-FF94-4821-9369-8178E35DB925}" dt="2019-04-03T18:39:47.561" v="57" actId="14100"/>
          <ac:picMkLst>
            <pc:docMk/>
            <pc:sldMk cId="2879772376" sldId="256"/>
            <ac:picMk id="7" creationId="{D14C030F-74A1-434C-9BBC-E71EF5A6A870}"/>
          </ac:picMkLst>
        </pc:picChg>
        <pc:cxnChg chg="add mod">
          <ac:chgData name="Muhammad Aufa Wibowo" userId="9570f8ba6b4c69c3" providerId="LiveId" clId="{3BFE9C36-FF94-4821-9369-8178E35DB925}" dt="2019-04-03T18:49:33.341" v="164" actId="1582"/>
          <ac:cxnSpMkLst>
            <pc:docMk/>
            <pc:sldMk cId="2879772376" sldId="256"/>
            <ac:cxnSpMk id="19" creationId="{C57FCFCC-8751-422D-B526-C1BBC019D49F}"/>
          </ac:cxnSpMkLst>
        </pc:cxnChg>
        <pc:cxnChg chg="add mod">
          <ac:chgData name="Muhammad Aufa Wibowo" userId="9570f8ba6b4c69c3" providerId="LiveId" clId="{3BFE9C36-FF94-4821-9369-8178E35DB925}" dt="2019-04-03T18:51:11.822" v="187" actId="1076"/>
          <ac:cxnSpMkLst>
            <pc:docMk/>
            <pc:sldMk cId="2879772376" sldId="256"/>
            <ac:cxnSpMk id="22" creationId="{327BD55A-EE3F-4D52-99F8-C986F651B5EA}"/>
          </ac:cxnSpMkLst>
        </pc:cxnChg>
        <pc:cxnChg chg="add mod">
          <ac:chgData name="Muhammad Aufa Wibowo" userId="9570f8ba6b4c69c3" providerId="LiveId" clId="{3BFE9C36-FF94-4821-9369-8178E35DB925}" dt="2019-04-03T18:51:25.037" v="189" actId="1076"/>
          <ac:cxnSpMkLst>
            <pc:docMk/>
            <pc:sldMk cId="2879772376" sldId="256"/>
            <ac:cxnSpMk id="24" creationId="{B17D1D1A-16F6-4FA9-879B-80993EC78001}"/>
          </ac:cxnSpMkLst>
        </pc:cxnChg>
        <pc:cxnChg chg="add mod">
          <ac:chgData name="Muhammad Aufa Wibowo" userId="9570f8ba6b4c69c3" providerId="LiveId" clId="{3BFE9C36-FF94-4821-9369-8178E35DB925}" dt="2019-04-03T18:51:47.652" v="191" actId="1076"/>
          <ac:cxnSpMkLst>
            <pc:docMk/>
            <pc:sldMk cId="2879772376" sldId="256"/>
            <ac:cxnSpMk id="26" creationId="{5F85B69B-0999-44DF-BF0F-5D07516904F9}"/>
          </ac:cxnSpMkLst>
        </pc:cxnChg>
        <pc:cxnChg chg="add mod">
          <ac:chgData name="Muhammad Aufa Wibowo" userId="9570f8ba6b4c69c3" providerId="LiveId" clId="{3BFE9C36-FF94-4821-9369-8178E35DB925}" dt="2019-04-03T18:52:11.650" v="193" actId="1076"/>
          <ac:cxnSpMkLst>
            <pc:docMk/>
            <pc:sldMk cId="2879772376" sldId="256"/>
            <ac:cxnSpMk id="28" creationId="{2ADADEE0-2D8F-4CE3-835B-E9273B86D6F1}"/>
          </ac:cxnSpMkLst>
        </pc:cxnChg>
      </pc:sldChg>
      <pc:sldChg chg="addSp delSp modSp add mod">
        <pc:chgData name="Muhammad Aufa Wibowo" userId="9570f8ba6b4c69c3" providerId="LiveId" clId="{3BFE9C36-FF94-4821-9369-8178E35DB925}" dt="2019-04-03T19:21:45.392" v="614" actId="1076"/>
        <pc:sldMkLst>
          <pc:docMk/>
          <pc:sldMk cId="1980425565" sldId="257"/>
        </pc:sldMkLst>
        <pc:spChg chg="add del mod ord">
          <ac:chgData name="Muhammad Aufa Wibowo" userId="9570f8ba6b4c69c3" providerId="LiveId" clId="{3BFE9C36-FF94-4821-9369-8178E35DB925}" dt="2019-04-03T19:16:25.421" v="503" actId="478"/>
          <ac:spMkLst>
            <pc:docMk/>
            <pc:sldMk cId="1980425565" sldId="257"/>
            <ac:spMk id="2" creationId="{350DE5A1-9350-40C6-B23F-6AAB8414C339}"/>
          </ac:spMkLst>
        </pc:spChg>
        <pc:spChg chg="add del mod ord">
          <ac:chgData name="Muhammad Aufa Wibowo" userId="9570f8ba6b4c69c3" providerId="LiveId" clId="{3BFE9C36-FF94-4821-9369-8178E35DB925}" dt="2019-04-03T19:16:25.210" v="502" actId="6549"/>
          <ac:spMkLst>
            <pc:docMk/>
            <pc:sldMk cId="1980425565" sldId="257"/>
            <ac:spMk id="3" creationId="{35B21E12-5A78-4176-9400-591A67E46C60}"/>
          </ac:spMkLst>
        </pc:spChg>
        <pc:spChg chg="add del ord">
          <ac:chgData name="Muhammad Aufa Wibowo" userId="9570f8ba6b4c69c3" providerId="LiveId" clId="{3BFE9C36-FF94-4821-9369-8178E35DB925}" dt="2019-04-03T19:18:41.420" v="567" actId="171"/>
          <ac:spMkLst>
            <pc:docMk/>
            <pc:sldMk cId="1980425565" sldId="257"/>
            <ac:spMk id="4" creationId="{B155881B-B37B-4D07-BC1A-24621CFDF5D4}"/>
          </ac:spMkLst>
        </pc:spChg>
        <pc:spChg chg="del">
          <ac:chgData name="Muhammad Aufa Wibowo" userId="9570f8ba6b4c69c3" providerId="LiveId" clId="{3BFE9C36-FF94-4821-9369-8178E35DB925}" dt="2019-04-03T18:56:03.005" v="221" actId="478"/>
          <ac:spMkLst>
            <pc:docMk/>
            <pc:sldMk cId="1980425565" sldId="257"/>
            <ac:spMk id="5" creationId="{CE172C8A-4C4A-4198-B201-EDD2177A00FB}"/>
          </ac:spMkLst>
        </pc:spChg>
        <pc:spChg chg="mod">
          <ac:chgData name="Muhammad Aufa Wibowo" userId="9570f8ba6b4c69c3" providerId="LiveId" clId="{3BFE9C36-FF94-4821-9369-8178E35DB925}" dt="2019-04-03T18:56:37.389" v="225" actId="1076"/>
          <ac:spMkLst>
            <pc:docMk/>
            <pc:sldMk cId="1980425565" sldId="257"/>
            <ac:spMk id="8" creationId="{73092023-5FDA-4E38-A5DF-169E7DF3BF29}"/>
          </ac:spMkLst>
        </pc:spChg>
        <pc:spChg chg="del">
          <ac:chgData name="Muhammad Aufa Wibowo" userId="9570f8ba6b4c69c3" providerId="LiveId" clId="{3BFE9C36-FF94-4821-9369-8178E35DB925}" dt="2019-04-03T18:55:15.099" v="210" actId="478"/>
          <ac:spMkLst>
            <pc:docMk/>
            <pc:sldMk cId="1980425565" sldId="257"/>
            <ac:spMk id="9" creationId="{A581CDBC-57E6-4E19-AE37-738AB68F63CC}"/>
          </ac:spMkLst>
        </pc:spChg>
        <pc:spChg chg="del">
          <ac:chgData name="Muhammad Aufa Wibowo" userId="9570f8ba6b4c69c3" providerId="LiveId" clId="{3BFE9C36-FF94-4821-9369-8178E35DB925}" dt="2019-04-03T18:55:22.820" v="213" actId="478"/>
          <ac:spMkLst>
            <pc:docMk/>
            <pc:sldMk cId="1980425565" sldId="257"/>
            <ac:spMk id="10" creationId="{AD7F41A8-2566-42FC-B641-2A27FBFF3FD7}"/>
          </ac:spMkLst>
        </pc:spChg>
        <pc:spChg chg="del">
          <ac:chgData name="Muhammad Aufa Wibowo" userId="9570f8ba6b4c69c3" providerId="LiveId" clId="{3BFE9C36-FF94-4821-9369-8178E35DB925}" dt="2019-04-03T19:15:20.876" v="464" actId="478"/>
          <ac:spMkLst>
            <pc:docMk/>
            <pc:sldMk cId="1980425565" sldId="257"/>
            <ac:spMk id="11" creationId="{7DC8BABE-5BB2-4F1F-89C2-9A431E8F6097}"/>
          </ac:spMkLst>
        </pc:spChg>
        <pc:spChg chg="del mod">
          <ac:chgData name="Muhammad Aufa Wibowo" userId="9570f8ba6b4c69c3" providerId="LiveId" clId="{3BFE9C36-FF94-4821-9369-8178E35DB925}" dt="2019-04-03T18:55:24.955" v="215" actId="478"/>
          <ac:spMkLst>
            <pc:docMk/>
            <pc:sldMk cId="1980425565" sldId="257"/>
            <ac:spMk id="12" creationId="{554B0FF8-AD1D-432A-A93B-012EC5B8C61C}"/>
          </ac:spMkLst>
        </pc:spChg>
        <pc:spChg chg="del">
          <ac:chgData name="Muhammad Aufa Wibowo" userId="9570f8ba6b4c69c3" providerId="LiveId" clId="{3BFE9C36-FF94-4821-9369-8178E35DB925}" dt="2019-04-03T18:55:26.508" v="216" actId="478"/>
          <ac:spMkLst>
            <pc:docMk/>
            <pc:sldMk cId="1980425565" sldId="257"/>
            <ac:spMk id="13" creationId="{12C03760-61E4-4E55-BF5D-2F8AB016A4BD}"/>
          </ac:spMkLst>
        </pc:spChg>
        <pc:spChg chg="del">
          <ac:chgData name="Muhammad Aufa Wibowo" userId="9570f8ba6b4c69c3" providerId="LiveId" clId="{3BFE9C36-FF94-4821-9369-8178E35DB925}" dt="2019-04-03T18:55:29.002" v="217" actId="478"/>
          <ac:spMkLst>
            <pc:docMk/>
            <pc:sldMk cId="1980425565" sldId="257"/>
            <ac:spMk id="14" creationId="{4453C0DA-BD7F-4145-AD66-D4DF323D4D45}"/>
          </ac:spMkLst>
        </pc:spChg>
        <pc:spChg chg="del">
          <ac:chgData name="Muhammad Aufa Wibowo" userId="9570f8ba6b4c69c3" providerId="LiveId" clId="{3BFE9C36-FF94-4821-9369-8178E35DB925}" dt="2019-04-03T19:15:27.898" v="474" actId="478"/>
          <ac:spMkLst>
            <pc:docMk/>
            <pc:sldMk cId="1980425565" sldId="257"/>
            <ac:spMk id="15" creationId="{6F6E3730-8E57-44FF-AEAD-FF803907AC37}"/>
          </ac:spMkLst>
        </pc:spChg>
        <pc:spChg chg="del">
          <ac:chgData name="Muhammad Aufa Wibowo" userId="9570f8ba6b4c69c3" providerId="LiveId" clId="{3BFE9C36-FF94-4821-9369-8178E35DB925}" dt="2019-04-03T19:15:24.162" v="468" actId="478"/>
          <ac:spMkLst>
            <pc:docMk/>
            <pc:sldMk cId="1980425565" sldId="257"/>
            <ac:spMk id="16" creationId="{E679B10F-6563-4748-9CC9-17DC170B2851}"/>
          </ac:spMkLst>
        </pc:spChg>
        <pc:spChg chg="add del mod">
          <ac:chgData name="Muhammad Aufa Wibowo" userId="9570f8ba6b4c69c3" providerId="LiveId" clId="{3BFE9C36-FF94-4821-9369-8178E35DB925}" dt="2019-04-03T19:16:25.843" v="504" actId="478"/>
          <ac:spMkLst>
            <pc:docMk/>
            <pc:sldMk cId="1980425565" sldId="257"/>
            <ac:spMk id="17" creationId="{B536FCFF-E81E-41C0-9EA9-4135553E59E1}"/>
          </ac:spMkLst>
        </pc:spChg>
        <pc:spChg chg="add del mod">
          <ac:chgData name="Muhammad Aufa Wibowo" userId="9570f8ba6b4c69c3" providerId="LiveId" clId="{3BFE9C36-FF94-4821-9369-8178E35DB925}" dt="2019-04-03T19:16:25.988" v="505" actId="478"/>
          <ac:spMkLst>
            <pc:docMk/>
            <pc:sldMk cId="1980425565" sldId="257"/>
            <ac:spMk id="18" creationId="{6809BBCF-C309-429D-8F3F-D84257C883EA}"/>
          </ac:spMkLst>
        </pc:spChg>
        <pc:spChg chg="del mod">
          <ac:chgData name="Muhammad Aufa Wibowo" userId="9570f8ba6b4c69c3" providerId="LiveId" clId="{3BFE9C36-FF94-4821-9369-8178E35DB925}" dt="2019-04-03T19:15:22.620" v="466" actId="478"/>
          <ac:spMkLst>
            <pc:docMk/>
            <pc:sldMk cId="1980425565" sldId="257"/>
            <ac:spMk id="20" creationId="{7E05930C-3571-4871-B9B3-7C1F2A5B13C1}"/>
          </ac:spMkLst>
        </pc:spChg>
        <pc:spChg chg="del">
          <ac:chgData name="Muhammad Aufa Wibowo" userId="9570f8ba6b4c69c3" providerId="LiveId" clId="{3BFE9C36-FF94-4821-9369-8178E35DB925}" dt="2019-04-03T18:57:01.179" v="227" actId="478"/>
          <ac:spMkLst>
            <pc:docMk/>
            <pc:sldMk cId="1980425565" sldId="257"/>
            <ac:spMk id="23" creationId="{3DC9D177-8202-4621-9D1A-F6D17B81C908}"/>
          </ac:spMkLst>
        </pc:spChg>
        <pc:spChg chg="del">
          <ac:chgData name="Muhammad Aufa Wibowo" userId="9570f8ba6b4c69c3" providerId="LiveId" clId="{3BFE9C36-FF94-4821-9369-8178E35DB925}" dt="2019-04-03T18:57:03.274" v="228" actId="478"/>
          <ac:spMkLst>
            <pc:docMk/>
            <pc:sldMk cId="1980425565" sldId="257"/>
            <ac:spMk id="25" creationId="{5A9A8A39-D1BD-4816-94C7-BFE4A9500D9D}"/>
          </ac:spMkLst>
        </pc:spChg>
        <pc:spChg chg="del">
          <ac:chgData name="Muhammad Aufa Wibowo" userId="9570f8ba6b4c69c3" providerId="LiveId" clId="{3BFE9C36-FF94-4821-9369-8178E35DB925}" dt="2019-04-03T18:57:04.915" v="229" actId="478"/>
          <ac:spMkLst>
            <pc:docMk/>
            <pc:sldMk cId="1980425565" sldId="257"/>
            <ac:spMk id="27" creationId="{733F0F04-AD41-4585-8055-F0E3C6F979AC}"/>
          </ac:spMkLst>
        </pc:spChg>
        <pc:spChg chg="del">
          <ac:chgData name="Muhammad Aufa Wibowo" userId="9570f8ba6b4c69c3" providerId="LiveId" clId="{3BFE9C36-FF94-4821-9369-8178E35DB925}" dt="2019-04-03T18:57:06.642" v="230" actId="478"/>
          <ac:spMkLst>
            <pc:docMk/>
            <pc:sldMk cId="1980425565" sldId="257"/>
            <ac:spMk id="29" creationId="{3F642F2C-8829-4B14-A821-1CE8F61AD171}"/>
          </ac:spMkLst>
        </pc:spChg>
        <pc:spChg chg="add mod">
          <ac:chgData name="Muhammad Aufa Wibowo" userId="9570f8ba6b4c69c3" providerId="LiveId" clId="{3BFE9C36-FF94-4821-9369-8178E35DB925}" dt="2019-04-03T18:56:37.389" v="225" actId="1076"/>
          <ac:spMkLst>
            <pc:docMk/>
            <pc:sldMk cId="1980425565" sldId="257"/>
            <ac:spMk id="30" creationId="{40DF829E-FD12-4FEB-941E-1588DF0B18E3}"/>
          </ac:spMkLst>
        </pc:spChg>
        <pc:spChg chg="add del mod">
          <ac:chgData name="Muhammad Aufa Wibowo" userId="9570f8ba6b4c69c3" providerId="LiveId" clId="{3BFE9C36-FF94-4821-9369-8178E35DB925}" dt="2019-04-03T19:15:26.307" v="471" actId="478"/>
          <ac:spMkLst>
            <pc:docMk/>
            <pc:sldMk cId="1980425565" sldId="257"/>
            <ac:spMk id="31" creationId="{9C4F9CA2-C388-49C5-87CB-928907406330}"/>
          </ac:spMkLst>
        </pc:spChg>
        <pc:spChg chg="add del mod">
          <ac:chgData name="Muhammad Aufa Wibowo" userId="9570f8ba6b4c69c3" providerId="LiveId" clId="{3BFE9C36-FF94-4821-9369-8178E35DB925}" dt="2019-04-03T19:15:26.714" v="472" actId="478"/>
          <ac:spMkLst>
            <pc:docMk/>
            <pc:sldMk cId="1980425565" sldId="257"/>
            <ac:spMk id="32" creationId="{C624F2EB-B05F-4252-A98C-9F21FD14933F}"/>
          </ac:spMkLst>
        </pc:spChg>
        <pc:spChg chg="add del mod">
          <ac:chgData name="Muhammad Aufa Wibowo" userId="9570f8ba6b4c69c3" providerId="LiveId" clId="{3BFE9C36-FF94-4821-9369-8178E35DB925}" dt="2019-04-03T19:16:29.308" v="517" actId="478"/>
          <ac:spMkLst>
            <pc:docMk/>
            <pc:sldMk cId="1980425565" sldId="257"/>
            <ac:spMk id="33" creationId="{FD266BD2-48F8-456C-BA43-54F434E7B4C3}"/>
          </ac:spMkLst>
        </pc:spChg>
        <pc:spChg chg="add del mod">
          <ac:chgData name="Muhammad Aufa Wibowo" userId="9570f8ba6b4c69c3" providerId="LiveId" clId="{3BFE9C36-FF94-4821-9369-8178E35DB925}" dt="2019-04-03T19:16:28.595" v="514" actId="478"/>
          <ac:spMkLst>
            <pc:docMk/>
            <pc:sldMk cId="1980425565" sldId="257"/>
            <ac:spMk id="34" creationId="{5D16A0A0-6CE9-4E18-851D-F50CEEE48094}"/>
          </ac:spMkLst>
        </pc:spChg>
        <pc:spChg chg="add del mod">
          <ac:chgData name="Muhammad Aufa Wibowo" userId="9570f8ba6b4c69c3" providerId="LiveId" clId="{3BFE9C36-FF94-4821-9369-8178E35DB925}" dt="2019-04-03T19:16:24.370" v="500" actId="767"/>
          <ac:spMkLst>
            <pc:docMk/>
            <pc:sldMk cId="1980425565" sldId="257"/>
            <ac:spMk id="37" creationId="{033698EC-A302-4F5D-9E29-CA77CE2A24BC}"/>
          </ac:spMkLst>
        </pc:spChg>
        <pc:spChg chg="add del mod">
          <ac:chgData name="Muhammad Aufa Wibowo" userId="9570f8ba6b4c69c3" providerId="LiveId" clId="{3BFE9C36-FF94-4821-9369-8178E35DB925}" dt="2019-04-03T19:16:26.308" v="506" actId="478"/>
          <ac:spMkLst>
            <pc:docMk/>
            <pc:sldMk cId="1980425565" sldId="257"/>
            <ac:spMk id="42" creationId="{DE6176FF-66BB-450B-A4EE-77A78032B900}"/>
          </ac:spMkLst>
        </pc:spChg>
        <pc:spChg chg="add del mod">
          <ac:chgData name="Muhammad Aufa Wibowo" userId="9570f8ba6b4c69c3" providerId="LiveId" clId="{3BFE9C36-FF94-4821-9369-8178E35DB925}" dt="2019-04-03T19:16:26.961" v="508" actId="478"/>
          <ac:spMkLst>
            <pc:docMk/>
            <pc:sldMk cId="1980425565" sldId="257"/>
            <ac:spMk id="46" creationId="{8B99635E-F994-44F6-940B-2B204EDF286B}"/>
          </ac:spMkLst>
        </pc:spChg>
        <pc:spChg chg="add mod">
          <ac:chgData name="Muhammad Aufa Wibowo" userId="9570f8ba6b4c69c3" providerId="LiveId" clId="{3BFE9C36-FF94-4821-9369-8178E35DB925}" dt="2019-04-03T19:21:12.290" v="607" actId="1076"/>
          <ac:spMkLst>
            <pc:docMk/>
            <pc:sldMk cId="1980425565" sldId="257"/>
            <ac:spMk id="48" creationId="{073EC8B2-E06F-46A8-B486-70BB992A7FF7}"/>
          </ac:spMkLst>
        </pc:spChg>
        <pc:spChg chg="add ord">
          <ac:chgData name="Muhammad Aufa Wibowo" userId="9570f8ba6b4c69c3" providerId="LiveId" clId="{3BFE9C36-FF94-4821-9369-8178E35DB925}" dt="2019-04-03T19:18:18.467" v="561" actId="167"/>
          <ac:spMkLst>
            <pc:docMk/>
            <pc:sldMk cId="1980425565" sldId="257"/>
            <ac:spMk id="49" creationId="{85B8F2FA-91FC-4CD6-BA11-4567A646D9C2}"/>
          </ac:spMkLst>
        </pc:spChg>
        <pc:spChg chg="add ord">
          <ac:chgData name="Muhammad Aufa Wibowo" userId="9570f8ba6b4c69c3" providerId="LiveId" clId="{3BFE9C36-FF94-4821-9369-8178E35DB925}" dt="2019-04-03T19:18:18.467" v="561" actId="167"/>
          <ac:spMkLst>
            <pc:docMk/>
            <pc:sldMk cId="1980425565" sldId="257"/>
            <ac:spMk id="50" creationId="{2F295F62-AA3C-482E-94FE-60D1F16566A5}"/>
          </ac:spMkLst>
        </pc:spChg>
        <pc:spChg chg="add ord">
          <ac:chgData name="Muhammad Aufa Wibowo" userId="9570f8ba6b4c69c3" providerId="LiveId" clId="{3BFE9C36-FF94-4821-9369-8178E35DB925}" dt="2019-04-03T19:18:18.467" v="561" actId="167"/>
          <ac:spMkLst>
            <pc:docMk/>
            <pc:sldMk cId="1980425565" sldId="257"/>
            <ac:spMk id="51" creationId="{5AEFDFFB-C159-48A8-B237-A6E7FA80FF48}"/>
          </ac:spMkLst>
        </pc:spChg>
        <pc:spChg chg="add mod">
          <ac:chgData name="Muhammad Aufa Wibowo" userId="9570f8ba6b4c69c3" providerId="LiveId" clId="{3BFE9C36-FF94-4821-9369-8178E35DB925}" dt="2019-04-03T19:18:59.279" v="584" actId="20577"/>
          <ac:spMkLst>
            <pc:docMk/>
            <pc:sldMk cId="1980425565" sldId="257"/>
            <ac:spMk id="52" creationId="{84E7FD58-F615-41DC-A09C-C38917D804FB}"/>
          </ac:spMkLst>
        </pc:spChg>
        <pc:spChg chg="add mod">
          <ac:chgData name="Muhammad Aufa Wibowo" userId="9570f8ba6b4c69c3" providerId="LiveId" clId="{3BFE9C36-FF94-4821-9369-8178E35DB925}" dt="2019-04-03T19:19:09.505" v="596" actId="20577"/>
          <ac:spMkLst>
            <pc:docMk/>
            <pc:sldMk cId="1980425565" sldId="257"/>
            <ac:spMk id="53" creationId="{F6130CBB-A31F-45AE-B8DB-26EAF5136CA7}"/>
          </ac:spMkLst>
        </pc:spChg>
        <pc:graphicFrameChg chg="add del mod">
          <ac:chgData name="Muhammad Aufa Wibowo" userId="9570f8ba6b4c69c3" providerId="LiveId" clId="{3BFE9C36-FF94-4821-9369-8178E35DB925}" dt="2019-04-03T19:16:26.609" v="507" actId="478"/>
          <ac:graphicFrameMkLst>
            <pc:docMk/>
            <pc:sldMk cId="1980425565" sldId="257"/>
            <ac:graphicFrameMk id="36" creationId="{A3997AD6-13D7-461C-8E9C-46289B618C37}"/>
          </ac:graphicFrameMkLst>
        </pc:graphicFrameChg>
        <pc:picChg chg="del">
          <ac:chgData name="Muhammad Aufa Wibowo" userId="9570f8ba6b4c69c3" providerId="LiveId" clId="{3BFE9C36-FF94-4821-9369-8178E35DB925}" dt="2019-04-03T18:55:12.099" v="209" actId="478"/>
          <ac:picMkLst>
            <pc:docMk/>
            <pc:sldMk cId="1980425565" sldId="257"/>
            <ac:picMk id="7" creationId="{D14C030F-74A1-434C-9BBC-E71EF5A6A870}"/>
          </ac:picMkLst>
        </pc:picChg>
        <pc:picChg chg="add del mod">
          <ac:chgData name="Muhammad Aufa Wibowo" userId="9570f8ba6b4c69c3" providerId="LiveId" clId="{3BFE9C36-FF94-4821-9369-8178E35DB925}" dt="2019-04-03T19:09:11.516" v="434" actId="478"/>
          <ac:picMkLst>
            <pc:docMk/>
            <pc:sldMk cId="1980425565" sldId="257"/>
            <ac:picMk id="40" creationId="{AF25C41F-0519-4C44-AB18-3BD109A34179}"/>
          </ac:picMkLst>
        </pc:picChg>
        <pc:picChg chg="mod">
          <ac:chgData name="Muhammad Aufa Wibowo" userId="9570f8ba6b4c69c3" providerId="LiveId" clId="{3BFE9C36-FF94-4821-9369-8178E35DB925}" dt="2019-04-03T19:18:29.842" v="564" actId="167"/>
          <ac:picMkLst>
            <pc:docMk/>
            <pc:sldMk cId="1980425565" sldId="257"/>
            <ac:picMk id="1026" creationId="{BDC29762-A2AE-4422-900D-623723C3B086}"/>
          </ac:picMkLst>
        </pc:picChg>
        <pc:picChg chg="add del mod">
          <ac:chgData name="Muhammad Aufa Wibowo" userId="9570f8ba6b4c69c3" providerId="LiveId" clId="{3BFE9C36-FF94-4821-9369-8178E35DB925}" dt="2019-04-03T19:15:27.544" v="473" actId="478"/>
          <ac:picMkLst>
            <pc:docMk/>
            <pc:sldMk cId="1980425565" sldId="257"/>
            <ac:picMk id="2050" creationId="{DA528D90-2BA8-4A61-BA0D-B2D9C8D43A39}"/>
          </ac:picMkLst>
        </pc:picChg>
        <pc:picChg chg="add del mod">
          <ac:chgData name="Muhammad Aufa Wibowo" userId="9570f8ba6b4c69c3" providerId="LiveId" clId="{3BFE9C36-FF94-4821-9369-8178E35DB925}" dt="2019-04-03T19:00:20.778" v="290" actId="478"/>
          <ac:picMkLst>
            <pc:docMk/>
            <pc:sldMk cId="1980425565" sldId="257"/>
            <ac:picMk id="2052" creationId="{5963BE7C-7630-42D7-A9C0-5A27FDBF4387}"/>
          </ac:picMkLst>
        </pc:picChg>
        <pc:picChg chg="add del mod">
          <ac:chgData name="Muhammad Aufa Wibowo" userId="9570f8ba6b4c69c3" providerId="LiveId" clId="{3BFE9C36-FF94-4821-9369-8178E35DB925}" dt="2019-04-03T19:15:23.210" v="467" actId="478"/>
          <ac:picMkLst>
            <pc:docMk/>
            <pc:sldMk cId="1980425565" sldId="257"/>
            <ac:picMk id="2054" creationId="{9082E8EA-C4FA-4BD1-B165-703ADB3CF16D}"/>
          </ac:picMkLst>
        </pc:picChg>
        <pc:picChg chg="add del mod">
          <ac:chgData name="Muhammad Aufa Wibowo" userId="9570f8ba6b4c69c3" providerId="LiveId" clId="{3BFE9C36-FF94-4821-9369-8178E35DB925}" dt="2019-04-03T19:15:24.776" v="469" actId="478"/>
          <ac:picMkLst>
            <pc:docMk/>
            <pc:sldMk cId="1980425565" sldId="257"/>
            <ac:picMk id="2056" creationId="{BE6D4A9D-9346-4C01-94B9-23765251D1B8}"/>
          </ac:picMkLst>
        </pc:picChg>
        <pc:picChg chg="add del mod">
          <ac:chgData name="Muhammad Aufa Wibowo" userId="9570f8ba6b4c69c3" providerId="LiveId" clId="{3BFE9C36-FF94-4821-9369-8178E35DB925}" dt="2019-04-03T19:16:29.116" v="516" actId="478"/>
          <ac:picMkLst>
            <pc:docMk/>
            <pc:sldMk cId="1980425565" sldId="257"/>
            <ac:picMk id="2058" creationId="{E67BB5BD-8497-44FE-ADC5-D345EFC2C489}"/>
          </ac:picMkLst>
        </pc:picChg>
        <pc:picChg chg="add del mod">
          <ac:chgData name="Muhammad Aufa Wibowo" userId="9570f8ba6b4c69c3" providerId="LiveId" clId="{3BFE9C36-FF94-4821-9369-8178E35DB925}" dt="2019-04-03T19:16:28.746" v="515" actId="478"/>
          <ac:picMkLst>
            <pc:docMk/>
            <pc:sldMk cId="1980425565" sldId="257"/>
            <ac:picMk id="2060" creationId="{57C41441-CC1D-416E-A130-0A0C4C165EF6}"/>
          </ac:picMkLst>
        </pc:picChg>
        <pc:picChg chg="add mod">
          <ac:chgData name="Muhammad Aufa Wibowo" userId="9570f8ba6b4c69c3" providerId="LiveId" clId="{3BFE9C36-FF94-4821-9369-8178E35DB925}" dt="2019-04-03T19:20:31.488" v="601" actId="1076"/>
          <ac:picMkLst>
            <pc:docMk/>
            <pc:sldMk cId="1980425565" sldId="257"/>
            <ac:picMk id="2062" creationId="{C6A7EB70-CAA9-4217-BD44-6FA9CEDA5507}"/>
          </ac:picMkLst>
        </pc:picChg>
        <pc:picChg chg="add mod">
          <ac:chgData name="Muhammad Aufa Wibowo" userId="9570f8ba6b4c69c3" providerId="LiveId" clId="{3BFE9C36-FF94-4821-9369-8178E35DB925}" dt="2019-04-03T19:21:04.034" v="606" actId="1076"/>
          <ac:picMkLst>
            <pc:docMk/>
            <pc:sldMk cId="1980425565" sldId="257"/>
            <ac:picMk id="2064" creationId="{357A0FDC-A4FC-4FD7-B443-7987CB045D60}"/>
          </ac:picMkLst>
        </pc:picChg>
        <pc:picChg chg="add mod">
          <ac:chgData name="Muhammad Aufa Wibowo" userId="9570f8ba6b4c69c3" providerId="LiveId" clId="{3BFE9C36-FF94-4821-9369-8178E35DB925}" dt="2019-04-03T19:21:45.392" v="614" actId="1076"/>
          <ac:picMkLst>
            <pc:docMk/>
            <pc:sldMk cId="1980425565" sldId="257"/>
            <ac:picMk id="2066" creationId="{21D39236-7CD1-41B3-A0C7-BC9E9A700D40}"/>
          </ac:picMkLst>
        </pc:picChg>
        <pc:cxnChg chg="add del">
          <ac:chgData name="Muhammad Aufa Wibowo" userId="9570f8ba6b4c69c3" providerId="LiveId" clId="{3BFE9C36-FF94-4821-9369-8178E35DB925}" dt="2019-04-03T19:16:27.155" v="509" actId="478"/>
          <ac:cxnSpMkLst>
            <pc:docMk/>
            <pc:sldMk cId="1980425565" sldId="257"/>
            <ac:cxnSpMk id="19" creationId="{C57FCFCC-8751-422D-B526-C1BBC019D49F}"/>
          </ac:cxnSpMkLst>
        </pc:cxnChg>
        <pc:cxnChg chg="add del">
          <ac:chgData name="Muhammad Aufa Wibowo" userId="9570f8ba6b4c69c3" providerId="LiveId" clId="{3BFE9C36-FF94-4821-9369-8178E35DB925}" dt="2019-04-03T19:16:27.463" v="510" actId="478"/>
          <ac:cxnSpMkLst>
            <pc:docMk/>
            <pc:sldMk cId="1980425565" sldId="257"/>
            <ac:cxnSpMk id="22" creationId="{327BD55A-EE3F-4D52-99F8-C986F651B5EA}"/>
          </ac:cxnSpMkLst>
        </pc:cxnChg>
        <pc:cxnChg chg="add del">
          <ac:chgData name="Muhammad Aufa Wibowo" userId="9570f8ba6b4c69c3" providerId="LiveId" clId="{3BFE9C36-FF94-4821-9369-8178E35DB925}" dt="2019-04-03T19:16:27.771" v="511" actId="478"/>
          <ac:cxnSpMkLst>
            <pc:docMk/>
            <pc:sldMk cId="1980425565" sldId="257"/>
            <ac:cxnSpMk id="24" creationId="{B17D1D1A-16F6-4FA9-879B-80993EC78001}"/>
          </ac:cxnSpMkLst>
        </pc:cxnChg>
        <pc:cxnChg chg="add del">
          <ac:chgData name="Muhammad Aufa Wibowo" userId="9570f8ba6b4c69c3" providerId="LiveId" clId="{3BFE9C36-FF94-4821-9369-8178E35DB925}" dt="2019-04-03T19:16:27.986" v="512" actId="478"/>
          <ac:cxnSpMkLst>
            <pc:docMk/>
            <pc:sldMk cId="1980425565" sldId="257"/>
            <ac:cxnSpMk id="26" creationId="{5F85B69B-0999-44DF-BF0F-5D07516904F9}"/>
          </ac:cxnSpMkLst>
        </pc:cxnChg>
        <pc:cxnChg chg="add del">
          <ac:chgData name="Muhammad Aufa Wibowo" userId="9570f8ba6b4c69c3" providerId="LiveId" clId="{3BFE9C36-FF94-4821-9369-8178E35DB925}" dt="2019-04-03T19:16:28.218" v="513" actId="478"/>
          <ac:cxnSpMkLst>
            <pc:docMk/>
            <pc:sldMk cId="1980425565" sldId="257"/>
            <ac:cxnSpMk id="28" creationId="{2ADADEE0-2D8F-4CE3-835B-E9273B86D6F1}"/>
          </ac:cxnSpMkLst>
        </pc:cxnChg>
      </pc:sldChg>
      <pc:sldChg chg="addSp delSp modSp add">
        <pc:chgData name="Muhammad Aufa Wibowo" userId="9570f8ba6b4c69c3" providerId="LiveId" clId="{3BFE9C36-FF94-4821-9369-8178E35DB925}" dt="2019-04-03T19:17:03.074" v="538" actId="478"/>
        <pc:sldMkLst>
          <pc:docMk/>
          <pc:sldMk cId="2338941902" sldId="258"/>
        </pc:sldMkLst>
        <pc:spChg chg="del">
          <ac:chgData name="Muhammad Aufa Wibowo" userId="9570f8ba6b4c69c3" providerId="LiveId" clId="{3BFE9C36-FF94-4821-9369-8178E35DB925}" dt="2019-04-03T19:16:40.906" v="519" actId="478"/>
          <ac:spMkLst>
            <pc:docMk/>
            <pc:sldMk cId="2338941902" sldId="258"/>
            <ac:spMk id="2" creationId="{350DE5A1-9350-40C6-B23F-6AAB8414C339}"/>
          </ac:spMkLst>
        </pc:spChg>
        <pc:spChg chg="del mod">
          <ac:chgData name="Muhammad Aufa Wibowo" userId="9570f8ba6b4c69c3" providerId="LiveId" clId="{3BFE9C36-FF94-4821-9369-8178E35DB925}" dt="2019-04-03T19:16:42.810" v="521" actId="478"/>
          <ac:spMkLst>
            <pc:docMk/>
            <pc:sldMk cId="2338941902" sldId="258"/>
            <ac:spMk id="3" creationId="{35B21E12-5A78-4176-9400-591A67E46C60}"/>
          </ac:spMkLst>
        </pc:spChg>
        <pc:spChg chg="add del">
          <ac:chgData name="Muhammad Aufa Wibowo" userId="9570f8ba6b4c69c3" providerId="LiveId" clId="{3BFE9C36-FF94-4821-9369-8178E35DB925}" dt="2019-04-03T19:16:50.700" v="528" actId="478"/>
          <ac:spMkLst>
            <pc:docMk/>
            <pc:sldMk cId="2338941902" sldId="258"/>
            <ac:spMk id="4" creationId="{B155881B-B37B-4D07-BC1A-24621CFDF5D4}"/>
          </ac:spMkLst>
        </pc:spChg>
        <pc:spChg chg="del mod">
          <ac:chgData name="Muhammad Aufa Wibowo" userId="9570f8ba6b4c69c3" providerId="LiveId" clId="{3BFE9C36-FF94-4821-9369-8178E35DB925}" dt="2019-04-03T19:16:48.114" v="526" actId="478"/>
          <ac:spMkLst>
            <pc:docMk/>
            <pc:sldMk cId="2338941902" sldId="258"/>
            <ac:spMk id="17" creationId="{B536FCFF-E81E-41C0-9EA9-4135553E59E1}"/>
          </ac:spMkLst>
        </pc:spChg>
        <pc:spChg chg="del">
          <ac:chgData name="Muhammad Aufa Wibowo" userId="9570f8ba6b4c69c3" providerId="LiveId" clId="{3BFE9C36-FF94-4821-9369-8178E35DB925}" dt="2019-04-03T19:16:46.745" v="524" actId="478"/>
          <ac:spMkLst>
            <pc:docMk/>
            <pc:sldMk cId="2338941902" sldId="258"/>
            <ac:spMk id="18" creationId="{6809BBCF-C309-429D-8F3F-D84257C883EA}"/>
          </ac:spMkLst>
        </pc:spChg>
        <pc:spChg chg="del">
          <ac:chgData name="Muhammad Aufa Wibowo" userId="9570f8ba6b4c69c3" providerId="LiveId" clId="{3BFE9C36-FF94-4821-9369-8178E35DB925}" dt="2019-04-03T19:16:56.921" v="533" actId="478"/>
          <ac:spMkLst>
            <pc:docMk/>
            <pc:sldMk cId="2338941902" sldId="258"/>
            <ac:spMk id="33" creationId="{FD266BD2-48F8-456C-BA43-54F434E7B4C3}"/>
          </ac:spMkLst>
        </pc:spChg>
        <pc:spChg chg="del">
          <ac:chgData name="Muhammad Aufa Wibowo" userId="9570f8ba6b4c69c3" providerId="LiveId" clId="{3BFE9C36-FF94-4821-9369-8178E35DB925}" dt="2019-04-03T19:16:58.659" v="534" actId="478"/>
          <ac:spMkLst>
            <pc:docMk/>
            <pc:sldMk cId="2338941902" sldId="258"/>
            <ac:spMk id="34" creationId="{5D16A0A0-6CE9-4E18-851D-F50CEEE48094}"/>
          </ac:spMkLst>
        </pc:spChg>
        <pc:spChg chg="del">
          <ac:chgData name="Muhammad Aufa Wibowo" userId="9570f8ba6b4c69c3" providerId="LiveId" clId="{3BFE9C36-FF94-4821-9369-8178E35DB925}" dt="2019-04-03T19:16:45.146" v="523" actId="478"/>
          <ac:spMkLst>
            <pc:docMk/>
            <pc:sldMk cId="2338941902" sldId="258"/>
            <ac:spMk id="42" creationId="{DE6176FF-66BB-450B-A4EE-77A78032B900}"/>
          </ac:spMkLst>
        </pc:spChg>
        <pc:spChg chg="del">
          <ac:chgData name="Muhammad Aufa Wibowo" userId="9570f8ba6b4c69c3" providerId="LiveId" clId="{3BFE9C36-FF94-4821-9369-8178E35DB925}" dt="2019-04-03T19:16:52.930" v="529" actId="478"/>
          <ac:spMkLst>
            <pc:docMk/>
            <pc:sldMk cId="2338941902" sldId="258"/>
            <ac:spMk id="46" creationId="{8B99635E-F994-44F6-940B-2B204EDF286B}"/>
          </ac:spMkLst>
        </pc:spChg>
        <pc:graphicFrameChg chg="del">
          <ac:chgData name="Muhammad Aufa Wibowo" userId="9570f8ba6b4c69c3" providerId="LiveId" clId="{3BFE9C36-FF94-4821-9369-8178E35DB925}" dt="2019-04-03T19:16:44.562" v="522" actId="478"/>
          <ac:graphicFrameMkLst>
            <pc:docMk/>
            <pc:sldMk cId="2338941902" sldId="258"/>
            <ac:graphicFrameMk id="36" creationId="{A3997AD6-13D7-461C-8E9C-46289B618C37}"/>
          </ac:graphicFrameMkLst>
        </pc:graphicFrameChg>
        <pc:picChg chg="del">
          <ac:chgData name="Muhammad Aufa Wibowo" userId="9570f8ba6b4c69c3" providerId="LiveId" clId="{3BFE9C36-FF94-4821-9369-8178E35DB925}" dt="2019-04-03T19:16:55.817" v="532" actId="478"/>
          <ac:picMkLst>
            <pc:docMk/>
            <pc:sldMk cId="2338941902" sldId="258"/>
            <ac:picMk id="2058" creationId="{E67BB5BD-8497-44FE-ADC5-D345EFC2C489}"/>
          </ac:picMkLst>
        </pc:picChg>
        <pc:picChg chg="del">
          <ac:chgData name="Muhammad Aufa Wibowo" userId="9570f8ba6b4c69c3" providerId="LiveId" clId="{3BFE9C36-FF94-4821-9369-8178E35DB925}" dt="2019-04-03T19:16:59.248" v="535" actId="478"/>
          <ac:picMkLst>
            <pc:docMk/>
            <pc:sldMk cId="2338941902" sldId="258"/>
            <ac:picMk id="2060" creationId="{57C41441-CC1D-416E-A130-0A0C4C165EF6}"/>
          </ac:picMkLst>
        </pc:picChg>
        <pc:cxnChg chg="del">
          <ac:chgData name="Muhammad Aufa Wibowo" userId="9570f8ba6b4c69c3" providerId="LiveId" clId="{3BFE9C36-FF94-4821-9369-8178E35DB925}" dt="2019-04-03T19:16:54.041" v="530" actId="478"/>
          <ac:cxnSpMkLst>
            <pc:docMk/>
            <pc:sldMk cId="2338941902" sldId="258"/>
            <ac:cxnSpMk id="19" creationId="{C57FCFCC-8751-422D-B526-C1BBC019D49F}"/>
          </ac:cxnSpMkLst>
        </pc:cxnChg>
        <pc:cxnChg chg="del">
          <ac:chgData name="Muhammad Aufa Wibowo" userId="9570f8ba6b4c69c3" providerId="LiveId" clId="{3BFE9C36-FF94-4821-9369-8178E35DB925}" dt="2019-04-03T19:16:55.186" v="531" actId="478"/>
          <ac:cxnSpMkLst>
            <pc:docMk/>
            <pc:sldMk cId="2338941902" sldId="258"/>
            <ac:cxnSpMk id="22" creationId="{327BD55A-EE3F-4D52-99F8-C986F651B5EA}"/>
          </ac:cxnSpMkLst>
        </pc:cxnChg>
        <pc:cxnChg chg="del">
          <ac:chgData name="Muhammad Aufa Wibowo" userId="9570f8ba6b4c69c3" providerId="LiveId" clId="{3BFE9C36-FF94-4821-9369-8178E35DB925}" dt="2019-04-03T19:17:03.074" v="538" actId="478"/>
          <ac:cxnSpMkLst>
            <pc:docMk/>
            <pc:sldMk cId="2338941902" sldId="258"/>
            <ac:cxnSpMk id="24" creationId="{B17D1D1A-16F6-4FA9-879B-80993EC78001}"/>
          </ac:cxnSpMkLst>
        </pc:cxnChg>
        <pc:cxnChg chg="del">
          <ac:chgData name="Muhammad Aufa Wibowo" userId="9570f8ba6b4c69c3" providerId="LiveId" clId="{3BFE9C36-FF94-4821-9369-8178E35DB925}" dt="2019-04-03T19:17:00.122" v="536" actId="478"/>
          <ac:cxnSpMkLst>
            <pc:docMk/>
            <pc:sldMk cId="2338941902" sldId="258"/>
            <ac:cxnSpMk id="26" creationId="{5F85B69B-0999-44DF-BF0F-5D07516904F9}"/>
          </ac:cxnSpMkLst>
        </pc:cxnChg>
        <pc:cxnChg chg="del">
          <ac:chgData name="Muhammad Aufa Wibowo" userId="9570f8ba6b4c69c3" providerId="LiveId" clId="{3BFE9C36-FF94-4821-9369-8178E35DB925}" dt="2019-04-03T19:17:01.305" v="537" actId="478"/>
          <ac:cxnSpMkLst>
            <pc:docMk/>
            <pc:sldMk cId="2338941902" sldId="258"/>
            <ac:cxnSpMk id="28" creationId="{2ADADEE0-2D8F-4CE3-835B-E9273B86D6F1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66-4EC8-B660-F2BF021A63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3967696"/>
        <c:axId val="320147776"/>
      </c:areaChart>
      <c:catAx>
        <c:axId val="19539676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320147776"/>
        <c:crosses val="autoZero"/>
        <c:auto val="0"/>
        <c:lblAlgn val="ctr"/>
        <c:lblOffset val="100"/>
        <c:noMultiLvlLbl val="0"/>
      </c:catAx>
      <c:valAx>
        <c:axId val="32014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953967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62FE-B99E-49B6-9294-7B37A767522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2AF9-1148-4AED-857F-EFE3260F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62FE-B99E-49B6-9294-7B37A767522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2AF9-1148-4AED-857F-EFE3260F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62FE-B99E-49B6-9294-7B37A767522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2AF9-1148-4AED-857F-EFE3260F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62FE-B99E-49B6-9294-7B37A767522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2AF9-1148-4AED-857F-EFE3260F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6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62FE-B99E-49B6-9294-7B37A767522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2AF9-1148-4AED-857F-EFE3260F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62FE-B99E-49B6-9294-7B37A767522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2AF9-1148-4AED-857F-EFE3260F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9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62FE-B99E-49B6-9294-7B37A767522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2AF9-1148-4AED-857F-EFE3260F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7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62FE-B99E-49B6-9294-7B37A767522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2AF9-1148-4AED-857F-EFE3260F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0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62FE-B99E-49B6-9294-7B37A767522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2AF9-1148-4AED-857F-EFE3260F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62FE-B99E-49B6-9294-7B37A767522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2AF9-1148-4AED-857F-EFE3260F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9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62FE-B99E-49B6-9294-7B37A767522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2AF9-1148-4AED-857F-EFE3260F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6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E62FE-B99E-49B6-9294-7B37A767522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62AF9-1148-4AED-857F-EFE3260F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9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widigitalcameras.com/media/catalog/product/cache/1/image/9df78eab33525d08d6e5fb8d27136e95/g/o/google-pixel-128gb-black.jpg">
            <a:extLst>
              <a:ext uri="{FF2B5EF4-FFF2-40B4-BE49-F238E27FC236}">
                <a16:creationId xmlns:a16="http://schemas.microsoft.com/office/drawing/2014/main" id="{BDC29762-A2AE-4422-900D-623723C3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7000" y="0"/>
            <a:ext cx="12192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55881B-B37B-4D07-BC1A-24621CFDF5D4}"/>
              </a:ext>
            </a:extLst>
          </p:cNvPr>
          <p:cNvSpPr/>
          <p:nvPr/>
        </p:nvSpPr>
        <p:spPr>
          <a:xfrm>
            <a:off x="832054" y="1858297"/>
            <a:ext cx="5126293" cy="8111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IHSG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81A76A-8090-4166-9D11-6B5E80378795}"/>
              </a:ext>
            </a:extLst>
          </p:cNvPr>
          <p:cNvSpPr/>
          <p:nvPr/>
        </p:nvSpPr>
        <p:spPr>
          <a:xfrm>
            <a:off x="832053" y="1858297"/>
            <a:ext cx="5126293" cy="825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M</a:t>
            </a:r>
            <a:r>
              <a:rPr lang="en-US" sz="4000" b="1" dirty="0">
                <a:solidFill>
                  <a:schemeClr val="accent4"/>
                </a:solidFill>
              </a:rPr>
              <a:t>O</a:t>
            </a:r>
            <a:r>
              <a:rPr lang="en-US" sz="4000" b="1" dirty="0"/>
              <a:t>ST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172C8A-4C4A-4198-B201-EDD2177A00FB}"/>
              </a:ext>
            </a:extLst>
          </p:cNvPr>
          <p:cNvSpPr/>
          <p:nvPr/>
        </p:nvSpPr>
        <p:spPr>
          <a:xfrm>
            <a:off x="5239209" y="2103644"/>
            <a:ext cx="457200" cy="1013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092023-5FDA-4E38-A5DF-169E7DF3BF29}"/>
              </a:ext>
            </a:extLst>
          </p:cNvPr>
          <p:cNvSpPr/>
          <p:nvPr/>
        </p:nvSpPr>
        <p:spPr>
          <a:xfrm>
            <a:off x="5239209" y="2277396"/>
            <a:ext cx="457200" cy="1013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1CDBC-57E6-4E19-AE37-738AB68F63CC}"/>
              </a:ext>
            </a:extLst>
          </p:cNvPr>
          <p:cNvSpPr/>
          <p:nvPr/>
        </p:nvSpPr>
        <p:spPr>
          <a:xfrm>
            <a:off x="1178489" y="3645209"/>
            <a:ext cx="4501022" cy="25865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C030F-74A1-434C-9BBC-E71EF5A6A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8" t="2843" r="4615" b="4296"/>
          <a:stretch/>
        </p:blipFill>
        <p:spPr>
          <a:xfrm>
            <a:off x="1178490" y="3645209"/>
            <a:ext cx="4501022" cy="2581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7F41A8-2566-42FC-B641-2A27FBFF3FD7}"/>
              </a:ext>
            </a:extLst>
          </p:cNvPr>
          <p:cNvSpPr txBox="1"/>
          <p:nvPr/>
        </p:nvSpPr>
        <p:spPr>
          <a:xfrm>
            <a:off x="1178489" y="29800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100" dirty="0">
                <a:latin typeface="Abadi Extra Light" panose="020B0604020202020204" pitchFamily="34" charset="0"/>
              </a:rPr>
              <a:t>IHSG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4B0FF8-AD1D-432A-A93B-012EC5B8C61C}"/>
              </a:ext>
            </a:extLst>
          </p:cNvPr>
          <p:cNvSpPr txBox="1"/>
          <p:nvPr/>
        </p:nvSpPr>
        <p:spPr>
          <a:xfrm>
            <a:off x="2896001" y="2980041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80" dirty="0">
                <a:solidFill>
                  <a:srgbClr val="00B050"/>
                </a:solidFill>
                <a:latin typeface="Abadi Extra Light" panose="020B0604020202020204" pitchFamily="34" charset="0"/>
              </a:rPr>
              <a:t>6467.06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03760-61E4-4E55-BF5D-2F8AB016A4BD}"/>
              </a:ext>
            </a:extLst>
          </p:cNvPr>
          <p:cNvSpPr txBox="1"/>
          <p:nvPr/>
        </p:nvSpPr>
        <p:spPr>
          <a:xfrm>
            <a:off x="4726365" y="2810998"/>
            <a:ext cx="95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80" dirty="0">
                <a:solidFill>
                  <a:srgbClr val="00B050"/>
                </a:solidFill>
                <a:latin typeface="Abadi Extra Light" panose="020B0604020202020204" pitchFamily="34" charset="0"/>
              </a:rPr>
              <a:t>+17.46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3C0DA-BD7F-4145-AD66-D4DF323D4D45}"/>
              </a:ext>
            </a:extLst>
          </p:cNvPr>
          <p:cNvSpPr txBox="1"/>
          <p:nvPr/>
        </p:nvSpPr>
        <p:spPr>
          <a:xfrm>
            <a:off x="4971304" y="3164707"/>
            <a:ext cx="70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80" dirty="0">
                <a:solidFill>
                  <a:srgbClr val="00B050"/>
                </a:solidFill>
                <a:latin typeface="Abadi Extra Light" panose="020B0604020202020204" pitchFamily="34" charset="0"/>
              </a:rPr>
              <a:t>0.3%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C8BABE-5BB2-4F1F-89C2-9A431E8F6097}"/>
              </a:ext>
            </a:extLst>
          </p:cNvPr>
          <p:cNvSpPr/>
          <p:nvPr/>
        </p:nvSpPr>
        <p:spPr>
          <a:xfrm>
            <a:off x="1161591" y="6620950"/>
            <a:ext cx="4517920" cy="14638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E3730-8E57-44FF-AEAD-FF803907AC37}"/>
              </a:ext>
            </a:extLst>
          </p:cNvPr>
          <p:cNvSpPr/>
          <p:nvPr/>
        </p:nvSpPr>
        <p:spPr>
          <a:xfrm>
            <a:off x="1161591" y="7829550"/>
            <a:ext cx="4517920" cy="21403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79B10F-6563-4748-9CC9-17DC170B2851}"/>
              </a:ext>
            </a:extLst>
          </p:cNvPr>
          <p:cNvSpPr/>
          <p:nvPr/>
        </p:nvSpPr>
        <p:spPr>
          <a:xfrm>
            <a:off x="1161590" y="7286117"/>
            <a:ext cx="4517919" cy="154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7FCFCC-8751-422D-B526-C1BBC019D49F}"/>
              </a:ext>
            </a:extLst>
          </p:cNvPr>
          <p:cNvCxnSpPr/>
          <p:nvPr/>
        </p:nvCxnSpPr>
        <p:spPr>
          <a:xfrm>
            <a:off x="1314450" y="7286117"/>
            <a:ext cx="4133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05930C-3571-4871-B9B3-7C1F2A5B13C1}"/>
              </a:ext>
            </a:extLst>
          </p:cNvPr>
          <p:cNvSpPr txBox="1"/>
          <p:nvPr/>
        </p:nvSpPr>
        <p:spPr>
          <a:xfrm>
            <a:off x="1250477" y="6768868"/>
            <a:ext cx="386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badi Extra Light" panose="020B0204020104020204" pitchFamily="34" charset="0"/>
              </a:rPr>
              <a:t>MEDC: Medco targetkan akuisisi Ophir ...</a:t>
            </a:r>
            <a:endParaRPr lang="en-US" dirty="0">
              <a:latin typeface="Abadi Extra Light" panose="020B0204020104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7BD55A-EE3F-4D52-99F8-C986F651B5EA}"/>
              </a:ext>
            </a:extLst>
          </p:cNvPr>
          <p:cNvCxnSpPr/>
          <p:nvPr/>
        </p:nvCxnSpPr>
        <p:spPr>
          <a:xfrm>
            <a:off x="1314450" y="7889514"/>
            <a:ext cx="4133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C9D177-8202-4621-9D1A-F6D17B81C908}"/>
              </a:ext>
            </a:extLst>
          </p:cNvPr>
          <p:cNvSpPr txBox="1"/>
          <p:nvPr/>
        </p:nvSpPr>
        <p:spPr>
          <a:xfrm>
            <a:off x="1250477" y="7372265"/>
            <a:ext cx="397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Abadi Extra Light" panose="020B0204020104020204" pitchFamily="34" charset="0"/>
              </a:rPr>
              <a:t>BYAN: Bayan Dapat Fasilitas Perbankan </a:t>
            </a:r>
            <a:r>
              <a:rPr lang="da-DK" dirty="0">
                <a:latin typeface="Abadi Extra Light" panose="020B0204020104020204" pitchFamily="34" charset="0"/>
              </a:rPr>
              <a:t>...</a:t>
            </a:r>
            <a:endParaRPr lang="en-US" dirty="0">
              <a:latin typeface="Abadi Extra Light" panose="020B0204020104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7D1D1A-16F6-4FA9-879B-80993EC78001}"/>
              </a:ext>
            </a:extLst>
          </p:cNvPr>
          <p:cNvCxnSpPr/>
          <p:nvPr/>
        </p:nvCxnSpPr>
        <p:spPr>
          <a:xfrm>
            <a:off x="1318653" y="8494718"/>
            <a:ext cx="4133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9A8A39-D1BD-4816-94C7-BFE4A9500D9D}"/>
              </a:ext>
            </a:extLst>
          </p:cNvPr>
          <p:cNvSpPr txBox="1"/>
          <p:nvPr/>
        </p:nvSpPr>
        <p:spPr>
          <a:xfrm>
            <a:off x="1257701" y="7975241"/>
            <a:ext cx="341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latin typeface="Abadi Extra Light" panose="020B0204020104020204" pitchFamily="34" charset="0"/>
              </a:rPr>
              <a:t>GMFI: GMF Garap Perawatan 11 ... </a:t>
            </a:r>
            <a:endParaRPr lang="en-US" dirty="0">
              <a:latin typeface="Abadi Extra Light" panose="020B0204020104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85B69B-0999-44DF-BF0F-5D07516904F9}"/>
              </a:ext>
            </a:extLst>
          </p:cNvPr>
          <p:cNvCxnSpPr/>
          <p:nvPr/>
        </p:nvCxnSpPr>
        <p:spPr>
          <a:xfrm>
            <a:off x="1321674" y="9098115"/>
            <a:ext cx="4133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3F0F04-AD41-4585-8055-F0E3C6F979AC}"/>
              </a:ext>
            </a:extLst>
          </p:cNvPr>
          <p:cNvSpPr txBox="1"/>
          <p:nvPr/>
        </p:nvSpPr>
        <p:spPr>
          <a:xfrm>
            <a:off x="1257701" y="8580866"/>
            <a:ext cx="386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badi Extra Light" panose="020B0204020104020204" pitchFamily="34" charset="0"/>
              </a:rPr>
              <a:t>MEDC: Medco targetkan akuisisi Ophir ...</a:t>
            </a:r>
            <a:endParaRPr lang="en-US" dirty="0">
              <a:latin typeface="Abadi Extra Light" panose="020B0204020104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DADEE0-2D8F-4CE3-835B-E9273B86D6F1}"/>
              </a:ext>
            </a:extLst>
          </p:cNvPr>
          <p:cNvCxnSpPr/>
          <p:nvPr/>
        </p:nvCxnSpPr>
        <p:spPr>
          <a:xfrm>
            <a:off x="1314450" y="9666181"/>
            <a:ext cx="4133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642F2C-8829-4B14-A821-1CE8F61AD171}"/>
              </a:ext>
            </a:extLst>
          </p:cNvPr>
          <p:cNvSpPr txBox="1"/>
          <p:nvPr/>
        </p:nvSpPr>
        <p:spPr>
          <a:xfrm>
            <a:off x="1250477" y="9209799"/>
            <a:ext cx="386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Abadi Extra Light" panose="020B0204020104020204" pitchFamily="34" charset="0"/>
              </a:rPr>
              <a:t>MEDC: Medco targetkan akuisisi Ophir ...</a:t>
            </a:r>
            <a:endParaRPr 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7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widigitalcameras.com/media/catalog/product/cache/1/image/9df78eab33525d08d6e5fb8d27136e95/g/o/google-pixel-128gb-black.jpg">
            <a:extLst>
              <a:ext uri="{FF2B5EF4-FFF2-40B4-BE49-F238E27FC236}">
                <a16:creationId xmlns:a16="http://schemas.microsoft.com/office/drawing/2014/main" id="{BDC29762-A2AE-4422-900D-623723C3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7000" y="0"/>
            <a:ext cx="12192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55881B-B37B-4D07-BC1A-24621CFDF5D4}"/>
              </a:ext>
            </a:extLst>
          </p:cNvPr>
          <p:cNvSpPr/>
          <p:nvPr/>
        </p:nvSpPr>
        <p:spPr>
          <a:xfrm>
            <a:off x="832054" y="1858297"/>
            <a:ext cx="5126293" cy="8111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IHSG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5B8F2FA-91FC-4CD6-BA11-4567A646D9C2}"/>
              </a:ext>
            </a:extLst>
          </p:cNvPr>
          <p:cNvSpPr/>
          <p:nvPr/>
        </p:nvSpPr>
        <p:spPr>
          <a:xfrm>
            <a:off x="1161591" y="6620950"/>
            <a:ext cx="4517920" cy="14638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295F62-AA3C-482E-94FE-60D1F16566A5}"/>
              </a:ext>
            </a:extLst>
          </p:cNvPr>
          <p:cNvSpPr/>
          <p:nvPr/>
        </p:nvSpPr>
        <p:spPr>
          <a:xfrm>
            <a:off x="1161591" y="7829550"/>
            <a:ext cx="4517920" cy="21403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EFDFFB-C159-48A8-B237-A6E7FA80FF48}"/>
              </a:ext>
            </a:extLst>
          </p:cNvPr>
          <p:cNvSpPr/>
          <p:nvPr/>
        </p:nvSpPr>
        <p:spPr>
          <a:xfrm>
            <a:off x="1161590" y="7286117"/>
            <a:ext cx="4517919" cy="154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81A76A-8090-4166-9D11-6B5E80378795}"/>
              </a:ext>
            </a:extLst>
          </p:cNvPr>
          <p:cNvSpPr/>
          <p:nvPr/>
        </p:nvSpPr>
        <p:spPr>
          <a:xfrm>
            <a:off x="832053" y="1858297"/>
            <a:ext cx="5126293" cy="825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M</a:t>
            </a:r>
            <a:r>
              <a:rPr lang="en-US" sz="4000" b="1" dirty="0">
                <a:solidFill>
                  <a:schemeClr val="accent4"/>
                </a:solidFill>
              </a:rPr>
              <a:t>O</a:t>
            </a:r>
            <a:r>
              <a:rPr lang="en-US" sz="4000" b="1" dirty="0"/>
              <a:t>ST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092023-5FDA-4E38-A5DF-169E7DF3BF29}"/>
              </a:ext>
            </a:extLst>
          </p:cNvPr>
          <p:cNvSpPr/>
          <p:nvPr/>
        </p:nvSpPr>
        <p:spPr>
          <a:xfrm rot="2700000">
            <a:off x="5253415" y="2210721"/>
            <a:ext cx="457200" cy="1013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7FCFCC-8751-422D-B526-C1BBC019D49F}"/>
              </a:ext>
            </a:extLst>
          </p:cNvPr>
          <p:cNvCxnSpPr/>
          <p:nvPr/>
        </p:nvCxnSpPr>
        <p:spPr>
          <a:xfrm>
            <a:off x="1314450" y="7286117"/>
            <a:ext cx="4133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7BD55A-EE3F-4D52-99F8-C986F651B5EA}"/>
              </a:ext>
            </a:extLst>
          </p:cNvPr>
          <p:cNvCxnSpPr/>
          <p:nvPr/>
        </p:nvCxnSpPr>
        <p:spPr>
          <a:xfrm>
            <a:off x="1314450" y="7889514"/>
            <a:ext cx="4133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7D1D1A-16F6-4FA9-879B-80993EC78001}"/>
              </a:ext>
            </a:extLst>
          </p:cNvPr>
          <p:cNvCxnSpPr/>
          <p:nvPr/>
        </p:nvCxnSpPr>
        <p:spPr>
          <a:xfrm>
            <a:off x="1318653" y="8494718"/>
            <a:ext cx="4133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85B69B-0999-44DF-BF0F-5D07516904F9}"/>
              </a:ext>
            </a:extLst>
          </p:cNvPr>
          <p:cNvCxnSpPr/>
          <p:nvPr/>
        </p:nvCxnSpPr>
        <p:spPr>
          <a:xfrm>
            <a:off x="1321674" y="9098115"/>
            <a:ext cx="4133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DADEE0-2D8F-4CE3-835B-E9273B86D6F1}"/>
              </a:ext>
            </a:extLst>
          </p:cNvPr>
          <p:cNvCxnSpPr/>
          <p:nvPr/>
        </p:nvCxnSpPr>
        <p:spPr>
          <a:xfrm>
            <a:off x="1314450" y="9666181"/>
            <a:ext cx="4133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0DF829E-FD12-4FEB-941E-1588DF0B18E3}"/>
              </a:ext>
            </a:extLst>
          </p:cNvPr>
          <p:cNvSpPr/>
          <p:nvPr/>
        </p:nvSpPr>
        <p:spPr>
          <a:xfrm rot="8100000">
            <a:off x="5253416" y="2203545"/>
            <a:ext cx="457200" cy="1013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266BD2-48F8-456C-BA43-54F434E7B4C3}"/>
              </a:ext>
            </a:extLst>
          </p:cNvPr>
          <p:cNvSpPr txBox="1"/>
          <p:nvPr/>
        </p:nvSpPr>
        <p:spPr>
          <a:xfrm>
            <a:off x="2374900" y="8556261"/>
            <a:ext cx="290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latin typeface="Abadi Extra Light" panose="020B0204020104020204" pitchFamily="34" charset="0"/>
              </a:rPr>
              <a:t>Watchlist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16A0A0-6CE9-4E18-851D-F50CEEE48094}"/>
              </a:ext>
            </a:extLst>
          </p:cNvPr>
          <p:cNvSpPr txBox="1"/>
          <p:nvPr/>
        </p:nvSpPr>
        <p:spPr>
          <a:xfrm>
            <a:off x="2374900" y="9131619"/>
            <a:ext cx="290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latin typeface="Abadi Extra Light" panose="020B0204020104020204" pitchFamily="34" charset="0"/>
              </a:rPr>
              <a:t>Fast Order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pic>
        <p:nvPicPr>
          <p:cNvPr id="2058" name="Picture 10" descr="Image result for binocular icon vector">
            <a:extLst>
              <a:ext uri="{FF2B5EF4-FFF2-40B4-BE49-F238E27FC236}">
                <a16:creationId xmlns:a16="http://schemas.microsoft.com/office/drawing/2014/main" id="{E67BB5BD-8497-44FE-ADC5-D345EFC2C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39" y="8537407"/>
            <a:ext cx="560708" cy="56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fast icon vector">
            <a:extLst>
              <a:ext uri="{FF2B5EF4-FFF2-40B4-BE49-F238E27FC236}">
                <a16:creationId xmlns:a16="http://schemas.microsoft.com/office/drawing/2014/main" id="{57C41441-CC1D-416E-A130-0A0C4C16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01" y="8889136"/>
            <a:ext cx="986583" cy="98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B21E12-5A78-4176-9400-591A67E46C60}"/>
              </a:ext>
            </a:extLst>
          </p:cNvPr>
          <p:cNvSpPr/>
          <p:nvPr/>
        </p:nvSpPr>
        <p:spPr>
          <a:xfrm>
            <a:off x="3733340" y="3061252"/>
            <a:ext cx="1946168" cy="38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MUTUAL FUNDS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0DE5A1-9350-40C6-B23F-6AAB8414C339}"/>
              </a:ext>
            </a:extLst>
          </p:cNvPr>
          <p:cNvSpPr/>
          <p:nvPr/>
        </p:nvSpPr>
        <p:spPr>
          <a:xfrm>
            <a:off x="1161590" y="2974602"/>
            <a:ext cx="2571750" cy="5466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STOCK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6FCFF-E81E-41C0-9EA9-4135553E59E1}"/>
              </a:ext>
            </a:extLst>
          </p:cNvPr>
          <p:cNvSpPr txBox="1"/>
          <p:nvPr/>
        </p:nvSpPr>
        <p:spPr>
          <a:xfrm>
            <a:off x="1161590" y="3605502"/>
            <a:ext cx="34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300" dirty="0">
                <a:latin typeface="Abadi Extra Light" panose="020B0204020104020204" pitchFamily="34" charset="0"/>
              </a:rPr>
              <a:t>Your Portfolio at a Glance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9BBCF-C309-429D-8F3F-D84257C883EA}"/>
              </a:ext>
            </a:extLst>
          </p:cNvPr>
          <p:cNvSpPr/>
          <p:nvPr/>
        </p:nvSpPr>
        <p:spPr>
          <a:xfrm>
            <a:off x="1161588" y="4090167"/>
            <a:ext cx="4517920" cy="1905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6176FF-66BB-450B-A4EE-77A78032B900}"/>
              </a:ext>
            </a:extLst>
          </p:cNvPr>
          <p:cNvSpPr/>
          <p:nvPr/>
        </p:nvSpPr>
        <p:spPr>
          <a:xfrm>
            <a:off x="1178492" y="4088976"/>
            <a:ext cx="4517920" cy="1905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A3997AD6-13D7-461C-8E9C-46289B618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941218"/>
              </p:ext>
            </p:extLst>
          </p:nvPr>
        </p:nvGraphicFramePr>
        <p:xfrm>
          <a:off x="1469701" y="4141890"/>
          <a:ext cx="4029142" cy="1866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8B99635E-F994-44F6-940B-2B204EDF286B}"/>
              </a:ext>
            </a:extLst>
          </p:cNvPr>
          <p:cNvSpPr txBox="1"/>
          <p:nvPr/>
        </p:nvSpPr>
        <p:spPr>
          <a:xfrm>
            <a:off x="1161588" y="612659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300" dirty="0">
                <a:latin typeface="Abadi Extra Light" panose="020B0204020104020204" pitchFamily="34" charset="0"/>
              </a:rPr>
              <a:t>Menus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3EC8B2-E06F-46A8-B486-70BB992A7FF7}"/>
              </a:ext>
            </a:extLst>
          </p:cNvPr>
          <p:cNvSpPr txBox="1"/>
          <p:nvPr/>
        </p:nvSpPr>
        <p:spPr>
          <a:xfrm>
            <a:off x="2371553" y="6736371"/>
            <a:ext cx="290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latin typeface="Abadi Extra Light" panose="020B0204020104020204" pitchFamily="34" charset="0"/>
              </a:rPr>
              <a:t>Order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E7FD58-F615-41DC-A09C-C38917D804FB}"/>
              </a:ext>
            </a:extLst>
          </p:cNvPr>
          <p:cNvSpPr txBox="1"/>
          <p:nvPr/>
        </p:nvSpPr>
        <p:spPr>
          <a:xfrm>
            <a:off x="2374900" y="7347660"/>
            <a:ext cx="290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latin typeface="Abadi Extra Light" panose="020B0204020104020204" pitchFamily="34" charset="0"/>
              </a:rPr>
              <a:t>Automatic Order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130CBB-A31F-45AE-B8DB-26EAF5136CA7}"/>
              </a:ext>
            </a:extLst>
          </p:cNvPr>
          <p:cNvSpPr txBox="1"/>
          <p:nvPr/>
        </p:nvSpPr>
        <p:spPr>
          <a:xfrm>
            <a:off x="2371553" y="7947597"/>
            <a:ext cx="290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latin typeface="Abadi Extra Light" panose="020B0204020104020204" pitchFamily="34" charset="0"/>
              </a:rPr>
              <a:t>Portofolio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pic>
        <p:nvPicPr>
          <p:cNvPr id="2062" name="Picture 14" descr="Image result for order icon vector">
            <a:extLst>
              <a:ext uri="{FF2B5EF4-FFF2-40B4-BE49-F238E27FC236}">
                <a16:creationId xmlns:a16="http://schemas.microsoft.com/office/drawing/2014/main" id="{C6A7EB70-CAA9-4217-BD44-6FA9CEDA5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685" y="7987455"/>
            <a:ext cx="407068" cy="40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trade icon vector">
            <a:extLst>
              <a:ext uri="{FF2B5EF4-FFF2-40B4-BE49-F238E27FC236}">
                <a16:creationId xmlns:a16="http://schemas.microsoft.com/office/drawing/2014/main" id="{357A0FDC-A4FC-4FD7-B443-7987CB04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65" y="6798104"/>
            <a:ext cx="418409" cy="4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automation icon vector">
            <a:extLst>
              <a:ext uri="{FF2B5EF4-FFF2-40B4-BE49-F238E27FC236}">
                <a16:creationId xmlns:a16="http://schemas.microsoft.com/office/drawing/2014/main" id="{21D39236-7CD1-41B3-A0C7-BC9E9A700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44" y="7387003"/>
            <a:ext cx="389550" cy="3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2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widigitalcameras.com/media/catalog/product/cache/1/image/9df78eab33525d08d6e5fb8d27136e95/g/o/google-pixel-128gb-black.jpg">
            <a:extLst>
              <a:ext uri="{FF2B5EF4-FFF2-40B4-BE49-F238E27FC236}">
                <a16:creationId xmlns:a16="http://schemas.microsoft.com/office/drawing/2014/main" id="{BDC29762-A2AE-4422-900D-623723C3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7000" y="0"/>
            <a:ext cx="12192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55881B-B37B-4D07-BC1A-24621CFDF5D4}"/>
              </a:ext>
            </a:extLst>
          </p:cNvPr>
          <p:cNvSpPr/>
          <p:nvPr/>
        </p:nvSpPr>
        <p:spPr>
          <a:xfrm>
            <a:off x="832054" y="1858297"/>
            <a:ext cx="5126293" cy="8111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IHSG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81A76A-8090-4166-9D11-6B5E80378795}"/>
              </a:ext>
            </a:extLst>
          </p:cNvPr>
          <p:cNvSpPr/>
          <p:nvPr/>
        </p:nvSpPr>
        <p:spPr>
          <a:xfrm>
            <a:off x="832053" y="1858297"/>
            <a:ext cx="5126293" cy="825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M</a:t>
            </a:r>
            <a:r>
              <a:rPr lang="en-US" sz="4000" b="1" dirty="0">
                <a:solidFill>
                  <a:schemeClr val="accent4"/>
                </a:solidFill>
              </a:rPr>
              <a:t>O</a:t>
            </a:r>
            <a:r>
              <a:rPr lang="en-US" sz="4000" b="1" dirty="0"/>
              <a:t>ST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092023-5FDA-4E38-A5DF-169E7DF3BF29}"/>
              </a:ext>
            </a:extLst>
          </p:cNvPr>
          <p:cNvSpPr/>
          <p:nvPr/>
        </p:nvSpPr>
        <p:spPr>
          <a:xfrm rot="2700000">
            <a:off x="5253415" y="2210721"/>
            <a:ext cx="457200" cy="1013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0DF829E-FD12-4FEB-941E-1588DF0B18E3}"/>
              </a:ext>
            </a:extLst>
          </p:cNvPr>
          <p:cNvSpPr/>
          <p:nvPr/>
        </p:nvSpPr>
        <p:spPr>
          <a:xfrm rot="8100000">
            <a:off x="5253416" y="2203545"/>
            <a:ext cx="457200" cy="1013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63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Aufa Wibowo</dc:creator>
  <cp:lastModifiedBy>Muhammad Aufa Wibowo</cp:lastModifiedBy>
  <cp:revision>1</cp:revision>
  <dcterms:created xsi:type="dcterms:W3CDTF">2019-04-03T18:23:34Z</dcterms:created>
  <dcterms:modified xsi:type="dcterms:W3CDTF">2019-04-03T19:21:47Z</dcterms:modified>
</cp:coreProperties>
</file>