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200" d="100"/>
          <a:sy n="200" d="100"/>
        </p:scale>
        <p:origin x="-2460" y="-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031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4551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15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33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22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66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996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673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824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41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244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EAC4-56AB-40E5-9BE1-E0092BC8C56D}" type="datetimeFigureOut">
              <a:rPr lang="en-US" smtClean="0"/>
              <a:t>05/02/19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7D39-5762-4F42-A5A8-ADE320B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5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 highlightClick="1"/>
          </p:cNvPr>
          <p:cNvSpPr/>
          <p:nvPr/>
        </p:nvSpPr>
        <p:spPr>
          <a:xfrm>
            <a:off x="3922058" y="4717677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 highlightClick="1"/>
          </p:cNvPr>
          <p:cNvSpPr/>
          <p:nvPr/>
        </p:nvSpPr>
        <p:spPr>
          <a:xfrm>
            <a:off x="1913964" y="1543050"/>
            <a:ext cx="5347448" cy="3055844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0" y="0"/>
            <a:ext cx="1910002" cy="685632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283302" y="-39250"/>
            <a:ext cx="4910679" cy="685632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1901310" y="0"/>
            <a:ext cx="5851180" cy="154305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1740284" y="4627226"/>
            <a:ext cx="5851180" cy="218984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3788107" y="2819936"/>
            <a:ext cx="1599162" cy="502071"/>
          </a:xfrm>
          <a:prstGeom prst="roundRect">
            <a:avLst>
              <a:gd name="adj" fmla="val 5284"/>
            </a:avLst>
          </a:prstGeom>
          <a:solidFill>
            <a:srgbClr val="FFFF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FULLSCREEN</a:t>
            </a:r>
            <a:endParaRPr lang="en-US" sz="14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hlinkClick r:id="" action="ppaction://noaction" highlightClick="1"/>
          </p:cNvPr>
          <p:cNvSpPr/>
          <p:nvPr/>
        </p:nvSpPr>
        <p:spPr>
          <a:xfrm>
            <a:off x="10932457" y="3014381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 action="ppaction://hlinksldjump" highlightClick="1"/>
          </p:cNvPr>
          <p:cNvSpPr/>
          <p:nvPr/>
        </p:nvSpPr>
        <p:spPr>
          <a:xfrm>
            <a:off x="273422" y="3014381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4" action="ppaction://hlinksldjump" highlightClick="1"/>
          </p:cNvPr>
          <p:cNvSpPr/>
          <p:nvPr/>
        </p:nvSpPr>
        <p:spPr>
          <a:xfrm>
            <a:off x="10986245" y="241478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 highlightClick="1"/>
          </p:cNvPr>
          <p:cNvSpPr/>
          <p:nvPr/>
        </p:nvSpPr>
        <p:spPr>
          <a:xfrm>
            <a:off x="1739153" y="2478741"/>
            <a:ext cx="8736106" cy="1851212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4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" action="ppaction://hlinkshowjump?jump=nextslide" highlightClick="1"/>
          </p:cNvPr>
          <p:cNvSpPr/>
          <p:nvPr/>
        </p:nvSpPr>
        <p:spPr>
          <a:xfrm>
            <a:off x="5526740" y="5728447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" action="ppaction://hlinkshowjump?jump=nextslide" highlightClick="1"/>
          </p:cNvPr>
          <p:cNvSpPr/>
          <p:nvPr/>
        </p:nvSpPr>
        <p:spPr>
          <a:xfrm>
            <a:off x="5526740" y="5728447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 highlightClick="1"/>
          </p:cNvPr>
          <p:cNvSpPr/>
          <p:nvPr/>
        </p:nvSpPr>
        <p:spPr>
          <a:xfrm>
            <a:off x="1913964" y="5735171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 highlightClick="1"/>
          </p:cNvPr>
          <p:cNvSpPr/>
          <p:nvPr/>
        </p:nvSpPr>
        <p:spPr>
          <a:xfrm>
            <a:off x="1913964" y="5735171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 highlightClick="1"/>
          </p:cNvPr>
          <p:cNvSpPr/>
          <p:nvPr/>
        </p:nvSpPr>
        <p:spPr>
          <a:xfrm>
            <a:off x="3922058" y="4717677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 highlightClick="1"/>
          </p:cNvPr>
          <p:cNvSpPr/>
          <p:nvPr/>
        </p:nvSpPr>
        <p:spPr>
          <a:xfrm>
            <a:off x="5567081" y="4705904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 highlightClick="1"/>
          </p:cNvPr>
          <p:cNvSpPr/>
          <p:nvPr/>
        </p:nvSpPr>
        <p:spPr>
          <a:xfrm>
            <a:off x="1913964" y="5735171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 highlightClick="1"/>
          </p:cNvPr>
          <p:cNvSpPr/>
          <p:nvPr/>
        </p:nvSpPr>
        <p:spPr>
          <a:xfrm>
            <a:off x="5567081" y="4705904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1913964" y="1543050"/>
            <a:ext cx="5347448" cy="3055844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 highlightClick="1"/>
          </p:cNvPr>
          <p:cNvSpPr/>
          <p:nvPr/>
        </p:nvSpPr>
        <p:spPr>
          <a:xfrm>
            <a:off x="1913964" y="5735171"/>
            <a:ext cx="1712259" cy="20170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 highlightClick="1"/>
          </p:cNvPr>
          <p:cNvSpPr/>
          <p:nvPr/>
        </p:nvSpPr>
        <p:spPr>
          <a:xfrm>
            <a:off x="5567081" y="4705904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7" action="ppaction://hlinksldjump" highlightClick="1"/>
          </p:cNvPr>
          <p:cNvSpPr/>
          <p:nvPr/>
        </p:nvSpPr>
        <p:spPr>
          <a:xfrm>
            <a:off x="1913964" y="1543050"/>
            <a:ext cx="5347448" cy="3055844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7" action="ppaction://hlinksldjump" highlightClick="1"/>
          </p:cNvPr>
          <p:cNvSpPr/>
          <p:nvPr/>
        </p:nvSpPr>
        <p:spPr>
          <a:xfrm>
            <a:off x="3788107" y="2819936"/>
            <a:ext cx="1599162" cy="502071"/>
          </a:xfrm>
          <a:prstGeom prst="roundRect">
            <a:avLst>
              <a:gd name="adj" fmla="val 5284"/>
            </a:avLst>
          </a:prstGeom>
          <a:solidFill>
            <a:srgbClr val="FFFF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FULLSCREEN</a:t>
            </a:r>
            <a:endParaRPr lang="en-US" sz="14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Rectangle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0" y="0"/>
            <a:ext cx="1910002" cy="685632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283302" y="-39250"/>
            <a:ext cx="4910679" cy="685632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1731649" y="0"/>
            <a:ext cx="5851180" cy="154305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1740284" y="4627226"/>
            <a:ext cx="5851180" cy="218984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 highlightClick="1"/>
          </p:cNvPr>
          <p:cNvSpPr/>
          <p:nvPr/>
        </p:nvSpPr>
        <p:spPr>
          <a:xfrm>
            <a:off x="10932457" y="3014381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noaction" highlightClick="1"/>
          </p:cNvPr>
          <p:cNvSpPr/>
          <p:nvPr/>
        </p:nvSpPr>
        <p:spPr>
          <a:xfrm>
            <a:off x="273422" y="3014381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10986245" y="241478"/>
            <a:ext cx="1035425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1425388" y="0"/>
            <a:ext cx="1425388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 highlightClick="1"/>
          </p:cNvPr>
          <p:cNvSpPr/>
          <p:nvPr/>
        </p:nvSpPr>
        <p:spPr>
          <a:xfrm>
            <a:off x="8624047" y="-13448"/>
            <a:ext cx="1151965" cy="56477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 highlightClick="1"/>
          </p:cNvPr>
          <p:cNvSpPr/>
          <p:nvPr/>
        </p:nvSpPr>
        <p:spPr>
          <a:xfrm>
            <a:off x="3922058" y="4717677"/>
            <a:ext cx="1618129" cy="9906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1913964" y="1543050"/>
            <a:ext cx="5347448" cy="3055844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 highlightClick="1"/>
          </p:cNvPr>
          <p:cNvSpPr/>
          <p:nvPr/>
        </p:nvSpPr>
        <p:spPr>
          <a:xfrm>
            <a:off x="1913964" y="5735171"/>
            <a:ext cx="1712259" cy="201706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IRMAN KURNIAWAN(557500)</dc:creator>
  <cp:lastModifiedBy>IRMAN KURNIAWAN(557500)</cp:lastModifiedBy>
  <cp:revision>13</cp:revision>
  <dcterms:created xsi:type="dcterms:W3CDTF">2019-04-29T17:51:24Z</dcterms:created>
  <dcterms:modified xsi:type="dcterms:W3CDTF">2019-05-02T17:31:17Z</dcterms:modified>
</cp:coreProperties>
</file>