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904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A2D2-7B0D-4A41-B864-B6B7FB0C3B67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DBD7-5B21-5546-A12A-BF749CC8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8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A2D2-7B0D-4A41-B864-B6B7FB0C3B67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DBD7-5B21-5546-A12A-BF749CC8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A2D2-7B0D-4A41-B864-B6B7FB0C3B67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DBD7-5B21-5546-A12A-BF749CC8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A2D2-7B0D-4A41-B864-B6B7FB0C3B67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DBD7-5B21-5546-A12A-BF749CC8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8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A2D2-7B0D-4A41-B864-B6B7FB0C3B67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DBD7-5B21-5546-A12A-BF749CC8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A2D2-7B0D-4A41-B864-B6B7FB0C3B67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DBD7-5B21-5546-A12A-BF749CC8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8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A2D2-7B0D-4A41-B864-B6B7FB0C3B67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DBD7-5B21-5546-A12A-BF749CC8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2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A2D2-7B0D-4A41-B864-B6B7FB0C3B67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DBD7-5B21-5546-A12A-BF749CC8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5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A2D2-7B0D-4A41-B864-B6B7FB0C3B67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DBD7-5B21-5546-A12A-BF749CC8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3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A2D2-7B0D-4A41-B864-B6B7FB0C3B67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DBD7-5B21-5546-A12A-BF749CC8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7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A2D2-7B0D-4A41-B864-B6B7FB0C3B67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DBD7-5B21-5546-A12A-BF749CC8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6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6A2D2-7B0D-4A41-B864-B6B7FB0C3B67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EDBD7-5B21-5546-A12A-BF749CC8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28702" y="602901"/>
            <a:ext cx="3271441" cy="5862251"/>
          </a:xfrm>
          <a:prstGeom prst="roundRect">
            <a:avLst/>
          </a:prstGeom>
          <a:solidFill>
            <a:srgbClr val="C89BFF">
              <a:alpha val="44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33968" y="798751"/>
            <a:ext cx="2873738" cy="538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이 트리맵은 서울시가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11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월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10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일 서울특별시의회에 제출한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“2016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민생활력 예산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”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토대로 만들어졌다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endParaRPr lang="en-US" altLang="ko-KR" sz="1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endParaRPr lang="en-US" altLang="ko-KR" sz="1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내년 총 예산은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27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조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4,531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억원으로 편성되었다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이 중 여성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·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보육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주거복지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어르신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저소득층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장애인 지원 등을 포함한 사회복지 예산은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8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조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3893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억원으로 전체 예산의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34.7%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이며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트리맵에서도 가장 큰 면적을 차지함을 알 수 있다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사회복지 예산의 뒤를 잇는 교육청 및 자치구 지원에 해당하는 예산은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6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조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2,922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억원으로 전체 면적의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26.1%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를 차지한다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도로교통 분야에는 총 예산의 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8.5%,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공원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·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환경 분야에는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7.1%,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도시안전 분야에는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4.6%,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문화관광 분야에는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2.4%,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일반 행정에는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2.0%,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산업경제 분야에는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1.9%,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그리고 도시계획 분야에는 총 예산의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1.2%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가 편성되었음을 확인할 수 있다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endParaRPr lang="en-US" altLang="ko-KR" sz="1150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4874" y="436141"/>
            <a:ext cx="3399735" cy="5361972"/>
          </a:xfrm>
          <a:prstGeom prst="rect">
            <a:avLst/>
          </a:prstGeom>
          <a:solidFill>
            <a:srgbClr val="C89B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endParaRPr lang="en-US" altLang="ko-KR" sz="1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이 트리맵은 서울시가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11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월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10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일 서울특별시의회에 </a:t>
            </a:r>
            <a:endParaRPr lang="en-US" altLang="ko-KR" sz="1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제출한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“2016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민생활력 예산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”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토대로 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만들어졌다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endParaRPr lang="en-US" altLang="ko-KR" sz="1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endParaRPr lang="en-US" altLang="ko-KR" sz="1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내년 총 예산은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27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조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4,531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억원으로 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편성되었다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endParaRPr lang="en-US" altLang="ko-KR" sz="1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이 중 여성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·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보육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주거복지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어르신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저소득층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장애인 지원 등을 포함한 사회복지 예산은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8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조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3893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억원으로 전체 예산의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34.7%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이며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트리맵에서도 가장 큰 면적을 차지함을 알 수 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있다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사회복지 예산의 뒤를 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이어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교육청 및 자치구 지원에 해당하는 예산은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6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조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2,922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억원으로 전체의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26.1%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를 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차지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한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다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도로교통 분야에는 총 예산의 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8.5%,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공원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·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환경 분야에는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7.1%,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도시안전 분야에는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4.6%,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문화관광 분야에는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2.4%,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일반 행정에는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2.0%,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산업경제 분야에는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1.9%,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그리고 도시계획 분야에는 총 예산의 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1.2%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가 편성되었음을 확인할 수 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있다</a:t>
            </a:r>
            <a:r>
              <a:rPr lang="en-US" altLang="ko-KR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1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endParaRPr lang="en-US" altLang="ko-KR" sz="1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>
              <a:lnSpc>
                <a:spcPct val="150000"/>
              </a:lnSpc>
            </a:pPr>
            <a:endParaRPr lang="en-US" altLang="ko-KR" sz="1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512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264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Seoul National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 Young Lee</dc:creator>
  <cp:lastModifiedBy>Joon Young Lee</cp:lastModifiedBy>
  <cp:revision>16</cp:revision>
  <dcterms:created xsi:type="dcterms:W3CDTF">2015-11-11T17:25:29Z</dcterms:created>
  <dcterms:modified xsi:type="dcterms:W3CDTF">2015-11-13T08:37:37Z</dcterms:modified>
</cp:coreProperties>
</file>