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2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5" r:id="rId4"/>
    <p:sldId id="266" r:id="rId5"/>
    <p:sldId id="267" r:id="rId6"/>
    <p:sldId id="268" r:id="rId7"/>
    <p:sldId id="256" r:id="rId8"/>
    <p:sldId id="257" r:id="rId9"/>
    <p:sldId id="262" r:id="rId10"/>
    <p:sldId id="261" r:id="rId11"/>
    <p:sldId id="259" r:id="rId12"/>
    <p:sldId id="258" r:id="rId13"/>
    <p:sldId id="260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7C8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>
      <p:cViewPr varScale="1">
        <p:scale>
          <a:sx n="103" d="100"/>
          <a:sy n="103" d="100"/>
        </p:scale>
        <p:origin x="-1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~papers\UIST%202012\bumpalert\Observational%20Stud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~papers\UIST%202012\bumpalert\Experimental%20Observat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~papers\UIST%202012\bumpalert\Post-Experiment%20Questionarie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~papers\UIST%202012\bumpalert\Post-Experiment%20Questionarie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D:\~papers\UIST%202012\bumpalert\Post-Experiment%20Questionarie.xlsx" TargetMode="External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~papers\UIST%202012\bumpalert\Post-Experiment%20Questionarie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hincapie\Desktop\Projects\CrashAlert\Docs\Post-Experiment%20Questionarie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'System Evaluation'!$O$11</c:f>
              <c:strCache>
                <c:ptCount val="1"/>
                <c:pt idx="0">
                  <c:v>Error rate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strRef>
              <c:f>'System Evaluation'!$N$12:$N$15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Depth w/o Mask</c:v>
                </c:pt>
                <c:pt idx="3">
                  <c:v>Depth w Mask</c:v>
                </c:pt>
              </c:strCache>
            </c:strRef>
          </c:cat>
          <c:val>
            <c:numRef>
              <c:f>'System Evaluation'!$O$12:$O$15</c:f>
              <c:numCache>
                <c:formatCode>0.00%</c:formatCode>
                <c:ptCount val="4"/>
                <c:pt idx="0">
                  <c:v>9.0000000000000063E-3</c:v>
                </c:pt>
                <c:pt idx="1">
                  <c:v>2.4000000000000007E-3</c:v>
                </c:pt>
                <c:pt idx="2">
                  <c:v>3.7000000000000019E-3</c:v>
                </c:pt>
                <c:pt idx="3">
                  <c:v>4.9000000000000024E-3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01600"/>
        <c:axId val="49003136"/>
      </c:barChart>
      <c:catAx>
        <c:axId val="49001600"/>
        <c:scaling>
          <c:orientation val="minMax"/>
        </c:scaling>
        <c:delete val="1"/>
        <c:axPos val="b"/>
        <c:majorTickMark val="out"/>
        <c:minorTickMark val="none"/>
        <c:tickLblPos val="nextTo"/>
        <c:crossAx val="49003136"/>
        <c:crosses val="autoZero"/>
        <c:auto val="1"/>
        <c:lblAlgn val="ctr"/>
        <c:lblOffset val="100"/>
        <c:noMultiLvlLbl val="0"/>
      </c:catAx>
      <c:valAx>
        <c:axId val="49003136"/>
        <c:scaling>
          <c:orientation val="minMax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90016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Histograms!$B$18</c:f>
              <c:strCache>
                <c:ptCount val="1"/>
                <c:pt idx="0">
                  <c:v>Nearly Crash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Histograms!$A$19:$A$22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Depth w/o Mask</c:v>
                </c:pt>
                <c:pt idx="3">
                  <c:v>Depth w Mask</c:v>
                </c:pt>
              </c:strCache>
            </c:strRef>
          </c:cat>
          <c:val>
            <c:numRef>
              <c:f>Histograms!$B$19:$B$22</c:f>
              <c:numCache>
                <c:formatCode>0%</c:formatCode>
                <c:ptCount val="4"/>
                <c:pt idx="0">
                  <c:v>2.1052631578947378E-2</c:v>
                </c:pt>
                <c:pt idx="1">
                  <c:v>3.5294117647058837E-2</c:v>
                </c:pt>
                <c:pt idx="2">
                  <c:v>4.6242774566473972E-2</c:v>
                </c:pt>
                <c:pt idx="3">
                  <c:v>1.0638297872340415E-2</c:v>
                </c:pt>
              </c:numCache>
            </c:numRef>
          </c:val>
        </c:ser>
        <c:ser>
          <c:idx val="1"/>
          <c:order val="1"/>
          <c:tx>
            <c:strRef>
              <c:f>Histograms!$C$18</c:f>
              <c:strCache>
                <c:ptCount val="1"/>
                <c:pt idx="0">
                  <c:v>Stop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Histograms!$A$19:$A$22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Depth w/o Mask</c:v>
                </c:pt>
                <c:pt idx="3">
                  <c:v>Depth w Mask</c:v>
                </c:pt>
              </c:strCache>
            </c:strRef>
          </c:cat>
          <c:val>
            <c:numRef>
              <c:f>Histograms!$C$19:$C$22</c:f>
              <c:numCache>
                <c:formatCode>0%</c:formatCode>
                <c:ptCount val="4"/>
                <c:pt idx="0">
                  <c:v>3.1578947368421068E-2</c:v>
                </c:pt>
                <c:pt idx="1">
                  <c:v>1.7647058823529412E-2</c:v>
                </c:pt>
                <c:pt idx="2">
                  <c:v>3.4682080924855488E-2</c:v>
                </c:pt>
                <c:pt idx="3">
                  <c:v>5.3191489361702114E-2</c:v>
                </c:pt>
              </c:numCache>
            </c:numRef>
          </c:val>
        </c:ser>
        <c:ser>
          <c:idx val="2"/>
          <c:order val="2"/>
          <c:tx>
            <c:strRef>
              <c:f>Histograms!$D$18</c:f>
              <c:strCache>
                <c:ptCount val="1"/>
                <c:pt idx="0">
                  <c:v>Heads Up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</c:spPr>
          <c:invertIfNegative val="0"/>
          <c:cat>
            <c:strRef>
              <c:f>Histograms!$A$19:$A$22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Depth w/o Mask</c:v>
                </c:pt>
                <c:pt idx="3">
                  <c:v>Depth w Mask</c:v>
                </c:pt>
              </c:strCache>
            </c:strRef>
          </c:cat>
          <c:val>
            <c:numRef>
              <c:f>Histograms!$D$19:$D$22</c:f>
              <c:numCache>
                <c:formatCode>0%</c:formatCode>
                <c:ptCount val="4"/>
                <c:pt idx="0">
                  <c:v>0.6000000000000002</c:v>
                </c:pt>
                <c:pt idx="1">
                  <c:v>0.25294117647058811</c:v>
                </c:pt>
                <c:pt idx="2">
                  <c:v>0.2138728323699422</c:v>
                </c:pt>
                <c:pt idx="3">
                  <c:v>0.28723404255319129</c:v>
                </c:pt>
              </c:numCache>
            </c:numRef>
          </c:val>
        </c:ser>
        <c:ser>
          <c:idx val="3"/>
          <c:order val="3"/>
          <c:tx>
            <c:strRef>
              <c:f>Histograms!$E$18</c:f>
              <c:strCache>
                <c:ptCount val="1"/>
                <c:pt idx="0">
                  <c:v>Dodge/Slow</c:v>
                </c:pt>
              </c:strCache>
            </c:strRef>
          </c:tx>
          <c:spPr>
            <a:solidFill>
              <a:srgbClr val="C4BD97"/>
            </a:solidFill>
          </c:spPr>
          <c:invertIfNegative val="1"/>
          <c:cat>
            <c:strRef>
              <c:f>Histograms!$A$19:$A$22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Depth w/o Mask</c:v>
                </c:pt>
                <c:pt idx="3">
                  <c:v>Depth w Mask</c:v>
                </c:pt>
              </c:strCache>
            </c:strRef>
          </c:cat>
          <c:val>
            <c:numRef>
              <c:f>Histograms!$E$19:$E$22</c:f>
              <c:numCache>
                <c:formatCode>0%</c:formatCode>
                <c:ptCount val="4"/>
                <c:pt idx="0">
                  <c:v>0.34736842105263183</c:v>
                </c:pt>
                <c:pt idx="1">
                  <c:v>0.69411764705882362</c:v>
                </c:pt>
                <c:pt idx="2">
                  <c:v>0.70520231213872853</c:v>
                </c:pt>
                <c:pt idx="3">
                  <c:v>0.64893617021276573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494144"/>
        <c:axId val="53495680"/>
      </c:barChart>
      <c:catAx>
        <c:axId val="53494144"/>
        <c:scaling>
          <c:orientation val="minMax"/>
        </c:scaling>
        <c:delete val="1"/>
        <c:axPos val="b"/>
        <c:majorTickMark val="out"/>
        <c:minorTickMark val="none"/>
        <c:tickLblPos val="none"/>
        <c:crossAx val="53495680"/>
        <c:crosses val="autoZero"/>
        <c:auto val="1"/>
        <c:lblAlgn val="ctr"/>
        <c:lblOffset val="100"/>
        <c:noMultiLvlLbl val="0"/>
      </c:catAx>
      <c:valAx>
        <c:axId val="5349568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34941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0"/>
          <c:w val="1"/>
          <c:h val="0.11645434876205737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'Likert Questions'!$X$2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Questions'!$Y$2:$AB$2</c:f>
              <c:numCache>
                <c:formatCode>General</c:formatCode>
                <c:ptCount val="4"/>
                <c:pt idx="0">
                  <c:v>1.0428932188134521</c:v>
                </c:pt>
                <c:pt idx="1">
                  <c:v>1.9671140468266413</c:v>
                </c:pt>
                <c:pt idx="2">
                  <c:v>2.5643398282201795</c:v>
                </c:pt>
                <c:pt idx="3">
                  <c:v>2.4588746186870956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'Likert Questions'!$X$3</c:f>
              <c:strCache>
                <c:ptCount val="1"/>
                <c:pt idx="0">
                  <c:v>min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Questions'!$Y$3:$AB$3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'Likert Questions'!$X$4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Questions'!$Y$4:$AB$4</c:f>
              <c:numCache>
                <c:formatCode>General</c:formatCode>
                <c:ptCount val="4"/>
                <c:pt idx="0">
                  <c:v>1.75</c:v>
                </c:pt>
                <c:pt idx="1">
                  <c:v>3.3749999999999996</c:v>
                </c:pt>
                <c:pt idx="2">
                  <c:v>3.625</c:v>
                </c:pt>
                <c:pt idx="3">
                  <c:v>3.3749999999999996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'Likert Questions'!$X$5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Questions'!$Y$5:$AB$5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'Likert Questions'!$X$6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Questions'!$Y$6:$AB$6</c:f>
              <c:numCache>
                <c:formatCode>General</c:formatCode>
                <c:ptCount val="4"/>
                <c:pt idx="0">
                  <c:v>2.4571067811865479</c:v>
                </c:pt>
                <c:pt idx="1">
                  <c:v>4.7828859531733583</c:v>
                </c:pt>
                <c:pt idx="2">
                  <c:v>4.6856601717798219</c:v>
                </c:pt>
                <c:pt idx="3">
                  <c:v>4.2911253813129049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53439872"/>
        <c:axId val="53449856"/>
      </c:lineChart>
      <c:catAx>
        <c:axId val="53439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53449856"/>
        <c:crosses val="autoZero"/>
        <c:auto val="1"/>
        <c:lblAlgn val="ctr"/>
        <c:lblOffset val="100"/>
        <c:noMultiLvlLbl val="0"/>
      </c:catAx>
      <c:valAx>
        <c:axId val="53449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439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'Likert Questions'!$X$10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'Likert Questions'!$Y$9:$AB$9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Questions'!$Y$10:$AB$10</c:f>
              <c:numCache>
                <c:formatCode>General</c:formatCode>
                <c:ptCount val="4"/>
                <c:pt idx="0">
                  <c:v>0.10791943820390724</c:v>
                </c:pt>
                <c:pt idx="1">
                  <c:v>1.9607864376269051</c:v>
                </c:pt>
                <c:pt idx="2">
                  <c:v>3.2904770396037195</c:v>
                </c:pt>
                <c:pt idx="3">
                  <c:v>2.5741799002274486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'Likert Questions'!$X$11</c:f>
              <c:strCache>
                <c:ptCount val="1"/>
                <c:pt idx="0">
                  <c:v>min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Questions'!$Y$9:$AB$9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Questions'!$Y$11:$AB$11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'Likert Questions'!$X$12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Questions'!$Y$9:$AB$9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Questions'!$Y$12:$AB$12</c:f>
              <c:numCache>
                <c:formatCode>General</c:formatCode>
                <c:ptCount val="4"/>
                <c:pt idx="0">
                  <c:v>1.75</c:v>
                </c:pt>
                <c:pt idx="1">
                  <c:v>3.3749999999999996</c:v>
                </c:pt>
                <c:pt idx="2">
                  <c:v>4.1249999999999991</c:v>
                </c:pt>
                <c:pt idx="3">
                  <c:v>3.5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'Likert Questions'!$X$13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Questions'!$Y$9:$AB$9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Questions'!$Y$13:$AB$13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'Likert Questions'!$X$14</c:f>
              <c:strCache>
                <c:ptCount val="1"/>
                <c:pt idx="0">
                  <c:v>q3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'Likert Questions'!$Y$9:$AB$9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Questions'!$Y$14:$AB$14</c:f>
              <c:numCache>
                <c:formatCode>General</c:formatCode>
                <c:ptCount val="4"/>
                <c:pt idx="0">
                  <c:v>3.3920805617960932</c:v>
                </c:pt>
                <c:pt idx="1">
                  <c:v>4.7892135623730958</c:v>
                </c:pt>
                <c:pt idx="2">
                  <c:v>4.9595229603962805</c:v>
                </c:pt>
                <c:pt idx="3">
                  <c:v>4.425820099772551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53625600"/>
        <c:axId val="53627136"/>
      </c:lineChart>
      <c:catAx>
        <c:axId val="53625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53627136"/>
        <c:crosses val="autoZero"/>
        <c:auto val="1"/>
        <c:lblAlgn val="ctr"/>
        <c:lblOffset val="100"/>
        <c:noMultiLvlLbl val="0"/>
      </c:catAx>
      <c:valAx>
        <c:axId val="5362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62560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'Likert Questions'!$X$18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'Likert Questions'!$Y$17:$AB$17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Questions'!$Y$18:$AB$18</c:f>
              <c:numCache>
                <c:formatCode>General</c:formatCode>
                <c:ptCount val="4"/>
                <c:pt idx="0">
                  <c:v>0.5850352549785649</c:v>
                </c:pt>
                <c:pt idx="1">
                  <c:v>1.9682601110766889</c:v>
                </c:pt>
                <c:pt idx="2">
                  <c:v>2.8635947395720822</c:v>
                </c:pt>
                <c:pt idx="3">
                  <c:v>2.2904770396037195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'Likert Questions'!$X$19</c:f>
              <c:strCache>
                <c:ptCount val="1"/>
                <c:pt idx="0">
                  <c:v>min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Questions'!$Y$17:$AB$17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Questions'!$Y$19:$AB$19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'Likert Questions'!$X$20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Questions'!$Y$17:$AB$17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Questions'!$Y$20:$AB$20</c:f>
              <c:numCache>
                <c:formatCode>General</c:formatCode>
                <c:ptCount val="4"/>
                <c:pt idx="0">
                  <c:v>1.75</c:v>
                </c:pt>
                <c:pt idx="1">
                  <c:v>3.25</c:v>
                </c:pt>
                <c:pt idx="2">
                  <c:v>3.75</c:v>
                </c:pt>
                <c:pt idx="3">
                  <c:v>3.125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'Likert Questions'!$X$21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Questions'!$Y$17:$AB$17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Questions'!$Y$21:$AB$21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'Likert Questions'!$X$22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'Likert Questions'!$Y$17:$AB$17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Questions'!$Y$22:$AB$22</c:f>
              <c:numCache>
                <c:formatCode>General</c:formatCode>
                <c:ptCount val="4"/>
                <c:pt idx="0">
                  <c:v>2.9149647450214355</c:v>
                </c:pt>
                <c:pt idx="1">
                  <c:v>4.5317398889233127</c:v>
                </c:pt>
                <c:pt idx="2">
                  <c:v>4.6364052604279165</c:v>
                </c:pt>
                <c:pt idx="3">
                  <c:v>3.9595229603962796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53663616"/>
        <c:axId val="53665152"/>
      </c:lineChart>
      <c:catAx>
        <c:axId val="53663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53665152"/>
        <c:crosses val="autoZero"/>
        <c:auto val="1"/>
        <c:lblAlgn val="ctr"/>
        <c:lblOffset val="100"/>
        <c:noMultiLvlLbl val="0"/>
      </c:catAx>
      <c:valAx>
        <c:axId val="53665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66361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'Likert Questions'!$X$2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Questions'!$Y$2:$AB$2</c:f>
              <c:numCache>
                <c:formatCode>General</c:formatCode>
                <c:ptCount val="4"/>
                <c:pt idx="0">
                  <c:v>1.0428932188134521</c:v>
                </c:pt>
                <c:pt idx="1">
                  <c:v>1.9671140468266413</c:v>
                </c:pt>
                <c:pt idx="2">
                  <c:v>2.5643398282201795</c:v>
                </c:pt>
                <c:pt idx="3">
                  <c:v>2.4588746186870956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'Likert Questions'!$X$3</c:f>
              <c:strCache>
                <c:ptCount val="1"/>
                <c:pt idx="0">
                  <c:v>min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Questions'!$Y$3:$AB$3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'Likert Questions'!$X$4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Questions'!$Y$4:$AB$4</c:f>
              <c:numCache>
                <c:formatCode>General</c:formatCode>
                <c:ptCount val="4"/>
                <c:pt idx="0">
                  <c:v>1.75</c:v>
                </c:pt>
                <c:pt idx="1">
                  <c:v>3.3749999999999996</c:v>
                </c:pt>
                <c:pt idx="2">
                  <c:v>3.625</c:v>
                </c:pt>
                <c:pt idx="3">
                  <c:v>3.3749999999999996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'Likert Questions'!$X$5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Questions'!$Y$5:$AB$5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'Likert Questions'!$X$6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strRef>
              <c:f>'Likert Questions'!$Y$1:$AB$1</c:f>
              <c:strCache>
                <c:ptCount val="4"/>
                <c:pt idx="0">
                  <c:v>None</c:v>
                </c:pt>
                <c:pt idx="1">
                  <c:v>Camera Alone</c:v>
                </c:pt>
                <c:pt idx="2">
                  <c:v>No Mask</c:v>
                </c:pt>
                <c:pt idx="3">
                  <c:v>Mask</c:v>
                </c:pt>
              </c:strCache>
            </c:strRef>
          </c:cat>
          <c:val>
            <c:numRef>
              <c:f>'Likert Questions'!$Y$6:$AB$6</c:f>
              <c:numCache>
                <c:formatCode>General</c:formatCode>
                <c:ptCount val="4"/>
                <c:pt idx="0">
                  <c:v>2.4571067811865479</c:v>
                </c:pt>
                <c:pt idx="1">
                  <c:v>4.7828859531733583</c:v>
                </c:pt>
                <c:pt idx="2">
                  <c:v>4.6856601717798219</c:v>
                </c:pt>
                <c:pt idx="3">
                  <c:v>4.2911253813129049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51067904"/>
        <c:axId val="76195328"/>
      </c:lineChart>
      <c:catAx>
        <c:axId val="51067904"/>
        <c:scaling>
          <c:orientation val="minMax"/>
        </c:scaling>
        <c:delete val="1"/>
        <c:axPos val="b"/>
        <c:majorTickMark val="out"/>
        <c:minorTickMark val="none"/>
        <c:tickLblPos val="nextTo"/>
        <c:crossAx val="76195328"/>
        <c:crosses val="autoZero"/>
        <c:auto val="1"/>
        <c:lblAlgn val="ctr"/>
        <c:lblOffset val="100"/>
        <c:noMultiLvlLbl val="0"/>
      </c:catAx>
      <c:valAx>
        <c:axId val="76195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06790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'Likert Questions'!$X$26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multiLvlStrRef>
              <c:f>'Likert Questions'!$Y$25:$AB$25</c:f>
            </c:multiLvlStrRef>
          </c:cat>
          <c:val>
            <c:numRef>
              <c:f>'Likert Questions'!$Y$26:$AB$26</c:f>
              <c:numCache>
                <c:formatCode>General</c:formatCode>
                <c:ptCount val="4"/>
                <c:pt idx="0">
                  <c:v>1.9885947395720818</c:v>
                </c:pt>
                <c:pt idx="1">
                  <c:v>1.8122650608345792</c:v>
                </c:pt>
                <c:pt idx="2">
                  <c:v>3.2440710539815454</c:v>
                </c:pt>
                <c:pt idx="3">
                  <c:v>2.7440710539815454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'Likert Questions'!$X$27</c:f>
              <c:strCache>
                <c:ptCount val="1"/>
                <c:pt idx="0">
                  <c:v>min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multiLvlStrRef>
              <c:f>'Likert Questions'!$Y$25:$AB$25</c:f>
            </c:multiLvlStrRef>
          </c:cat>
          <c:val>
            <c:numRef>
              <c:f>'Likert Questions'!$Y$27:$AB$27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'Likert Questions'!$X$28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multiLvlStrRef>
              <c:f>'Likert Questions'!$Y$25:$AB$25</c:f>
            </c:multiLvlStrRef>
          </c:cat>
          <c:val>
            <c:numRef>
              <c:f>'Likert Questions'!$Y$28:$AB$28</c:f>
              <c:numCache>
                <c:formatCode>General</c:formatCode>
                <c:ptCount val="4"/>
                <c:pt idx="0">
                  <c:v>2.875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'Likert Questions'!$X$29</c:f>
              <c:strCache>
                <c:ptCount val="1"/>
                <c:pt idx="0">
                  <c:v>max</c:v>
                </c:pt>
              </c:strCache>
            </c:strRef>
          </c:tx>
          <c:spPr>
            <a:ln>
              <a:noFill/>
            </a:ln>
          </c:spPr>
          <c:marker>
            <c:symbol val="dash"/>
            <c:size val="7"/>
          </c:marker>
          <c:cat>
            <c:multiLvlStrRef>
              <c:f>'Likert Questions'!$Y$25:$AB$25</c:f>
            </c:multiLvlStrRef>
          </c:cat>
          <c:val>
            <c:numRef>
              <c:f>'Likert Questions'!$Y$29:$AB$29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'Likert Questions'!$X$30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multiLvlStrRef>
              <c:f>'Likert Questions'!$Y$25:$AB$25</c:f>
            </c:multiLvlStrRef>
          </c:cat>
          <c:val>
            <c:numRef>
              <c:f>'Likert Questions'!$Y$30:$AB$30</c:f>
              <c:numCache>
                <c:formatCode>General</c:formatCode>
                <c:ptCount val="4"/>
                <c:pt idx="0">
                  <c:v>3.7614052604279182</c:v>
                </c:pt>
                <c:pt idx="1">
                  <c:v>4.1877349391654208</c:v>
                </c:pt>
                <c:pt idx="2">
                  <c:v>4.7559289460184546</c:v>
                </c:pt>
                <c:pt idx="3">
                  <c:v>4.2559289460184546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marker val="1"/>
        <c:smooth val="0"/>
        <c:axId val="50467200"/>
        <c:axId val="50472064"/>
      </c:lineChart>
      <c:catAx>
        <c:axId val="50467200"/>
        <c:scaling>
          <c:orientation val="minMax"/>
        </c:scaling>
        <c:delete val="0"/>
        <c:axPos val="b"/>
        <c:majorTickMark val="out"/>
        <c:minorTickMark val="none"/>
        <c:tickLblPos val="nextTo"/>
        <c:crossAx val="50472064"/>
        <c:crosses val="autoZero"/>
        <c:auto val="1"/>
        <c:lblAlgn val="ctr"/>
        <c:lblOffset val="100"/>
        <c:noMultiLvlLbl val="0"/>
      </c:catAx>
      <c:valAx>
        <c:axId val="50472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46720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38:21.7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2818 677 1,'-17'12'0,"1"0"1,16-12 0,-28 21 0,28-21 1,-16 15 1,16-15 0,0 0 0,0 0 1,0 0-2,0 0 2,0 0-2,4-19 0,-4 19-3,0 0 1,5-21-3,-5 21 0,0 0-1,0 0-1,0 0 1</inkml:trace>
  <inkml:trace contextRef="#ctx0" brushRef="#br0" timeOffset="452">2581 916 5,'-19'7'5,"19"-7"-1,2-25 0,5 5-2,-2-5 0,2-4-1,4-4 0,-3-2-1,3-1 1,-1 0 0,2 1 0,6-3 0,-1 0-1,6 3 1,3-3 0,5 2 1,4 1 0,5 2 0,5 0 2,4 0-2,3 0 2,6 7-1,3-7 1,5 6-2,-4-6 2,4 2 0,8 1-1,-3 4 1,0 5-1,6 0 1,-2 4-2,3 5 1,-1 5 0,1 5-1,0 6 0,-5 6 0,-1 2 1,-3 11-2,-8 6 3,-12 13-8,15 32-1,-36-4-1,19 35 0,-38-6 0,13 33 0,-32-16 0,-35-90 9,-7 147 5,-35-26 2,3 11-1,-33-32 1,4 8 0,-38-37-1,6 10 1,10 79-11,-13-162 2,3-12 0,4-14 0,6-22 0,13-16-1,12-15 0,18-18 0,27-15-5,24-16-3,18-12-7,16-11-4,23 4-4,8-2 0,23 20-1</inkml:trace>
  <inkml:trace contextRef="#ctx0" brushRef="#br0" timeOffset="1715">4033 1231 8,'0'0'5,"0"0"0,0 0 1,0 0 0,0 0 1,14 24-1,-14-24 0,7 33 0,-6-10 0,8 6-2,-5 2 1,-1 1-2,-3-1 3,-3 0-1,-4 0 1,-7-8 0,-4 1 0,-10-5 0,-1 0 0,-13-7-1,-1-7-2,-4-1 1,0-4-2,1-4 0,5-4 0,1-1-2,7-3-1,10 3-7,23 9-9,-31-14-6,31 14 0,0 0 0,0 0-1</inkml:trace>
  <inkml:trace contextRef="#ctx0" brushRef="#br0" timeOffset="2507">4008 756 2,'-17'11'5,"17"-11"1,0 0-1,0 0 1,0 0-1,0 0 0,0 0-1,0 0 0,0 0 0,0 0-2,0 0 0,19-16-1,-19 16 2,12-15-1,-12 15 2,0 0 0,7-23 0,-7 23 0,-14-16 0,14 16-1,-15-3-1,15 3-1,-23 5-1,23-5 0,-19 14-1,19-14 1,-7 19-1,7-19 1,0 0-1,0 0-1,21 17-7,-21-17-7,23-3-1,-23 3 0,20 9 0</inkml:trace>
  <inkml:trace contextRef="#ctx0" brushRef="#br0" timeOffset="3075">3192 1331 8,'11'32'10,"-8"-12"0,11 10-2,0 1 2,2 9-3,3 0 1,-4 0-4,6-2-3,0-7-7,9 4-8,-9-18-1,14-2 0,-9-16 0</inkml:trace>
  <inkml:trace contextRef="#ctx0" brushRef="#br0" timeOffset="4351">2710 1997 10,'0'0'6,"-21"-2"-1,21 2-1,0 0 0,0 0-2,-15-9-1,15 9-2,0 0 1,-14-24-2,14 24 1,-12-22 0,12 22 0,-9-25 1,9 25-1,-5-29 2,5 29 0,-2-26 1,2 26 0,-5-19 1,5 19 1,0 0 0,-7-18 1,7 18-1,0 0 1,-16 13-1,16-13 1,-16 31-1,2-9-1,0 10 0,-6 6 1,4 7 0,-5 0 1,-2 3 0,1 4-1,-3-3 1,-1 3 0,5-6-1,2-2-1,0-10 1,7-4-2,2-8 1,10-22-1,-9 25 0,9-25 0,0 0-2,0 0 2,7-30-2,-5 8 0,4-3-1,0-6-1,2-5 0,1-7-1,5-3 1,-4-5 0,8-1 1,-4-2-1,1 0 1,-2 6 1,-1 4 0,-3 11 1,-1 4-2,-8 29 2,0 0-1,0 0 0,-7 33 1,0 5-1,-7 16 1,0 5-1,-5 13 2,0 8-1,-9 8 1,4 4-1,-7 3 1,-1-1-1,1-6 0,1 1 1,3-6 0,-1-10-2,3-11 0,8-17 1,3-9-1,5-11 1,2-6 0,7-19-1,0 0 0,0 0 0,0 0 0,0 0 0,0 0 0,0 0-1,9-18 0,-9 18 0,0 0-1,0 0-1,0 0-3,0 0 1,0 0 0,0 0 0,0 30-1,-7-8 1,5 6 2,-6 0 0,1 1 2,1 6-3,0-11-3,0 0-3,6-24-1,-1 33-4,1-33-2,0 0 1</inkml:trace>
  <inkml:trace contextRef="#ctx0" brushRef="#br0" timeOffset="5379">2120 3142 16,'-7'-16'10,"7"16"1,0 0 0,16 19 0,-7-3-1,6 6-1,3 6-1,6 5 0,0 0 0,6-4-4,1 3 0,2-13-3,0-2 1,0-7-2,-1-10-1,-1-3-3,0-2-7,-8-13-8,5 13-3,-19-10 2,8 9-1</inkml:trace>
  <inkml:trace contextRef="#ctx0" brushRef="#br0" timeOffset="5679">2301 3253 15,'-5'-19'15,"5"19"-2,-5-18-1,5 18-2,-4-17-1,4 17-2,0 0-1,-5-17 0,5 17 1,0 0-1,0 0 0,-3-18 1,3 18-1,0 0 0,0 0-1,0 0 0,0 0-2,0 0 0,0 0-2,0 0-1,0 0 1,0 0-2,0 0 1,0 0-1,0 0 0,0 0 1,0 0-1,0 0 2,1 18-2,-1-18 1,0 0 0,0 0 0,4 17 0,-4-17 0,0 0 0,0 0 0,21 14 0,-4-14 0,4 0 0,7 3 0,8 1 0,8 1 0,6-2 1,6-1 0,8 5 0,1 2 0,6-2 0,-1-4-1,-1 1 1,-1-3 0,4 1-1,-8-2 1,-3-5-1,2 0 0,-6 0 1,-3 1-1,-2-1 1,-7 3-1,-5-1 0,-10 1 0,-7 2 1,-8 0-1,-15 0 0,19 0 1,-19 0 0,0 0 0,0 0 0,0 0 0,0 0-1,0 0 0,0 0 1,0 0-2,0 0 1,0 0 0,0 0-1,0 0 0,0 0 1,20-7 0,-20 7 0,0 0 0,24-14 0,-24 14 0,30-10 0,-30 10 1,27-11-2,-27 11 1,28-8-3,-28 8-3,19 1-7,-19-1-13,7 18 0,-7-18-1,-19 36 1</inkml:trace>
  <inkml:trace contextRef="#ctx0" brushRef="#br0" timeOffset="6759">1934 3118 2,'-33'60'6,"2"18"-1,-13 9 0,2 5-2,-6-1 0,1 1-4,7-3 1,5-10 0,7-6-2,4-21-7,15-2 0,2-24 7,14-5 2</inkml:trace>
  <inkml:trace contextRef="#ctx0" brushRef="#br0" timeOffset="6995">2007 3234 1,'-7'26'8,"-21"14"3,2 24-6,-9 12-2,-3 14-2,-5 9 3,-3 6-2,-1 1 3,2-2-3,5-5 1,5-11 1,4-12-4,0-20-7,20-3-6,-1-32 0,12-21-1</inkml:trace>
  <inkml:trace contextRef="#ctx0" brushRef="#br0" timeOffset="7867">1890 3552 6,'0'0'6,"-12"-15"0,12 15 0,0 0-1,0 0 1,0 0-1,0 0 1,-15-19 0,15 19 0,0 0 0,0 0-1,0 0 0,0 0-1,0 0 1,0 0-3,0 0 0,0 0 0,0 0-2,0 0 1,0 0-1,0 0 0,0 0 0,0 0 0,0 0 0,0 0 0,0 0 0,0 0 0,0 0 1,0 0-1,0 0 1,0 0-1,0 0 0,0 0 1,0 0-1,0 0 1,0 0-1,0 0-1,-16-7-3,16 7-5,-4 17-8,-11-3-1,10 17 0,-18-7-1</inkml:trace>
  <inkml:trace contextRef="#ctx0" brushRef="#br0" timeOffset="8339">1617 3927 19,'5'-23'12,"-5"23"-1,0 0 0,0 0-1,4-17-2,-4 17 0,0 0-2,0 0-1,0 0-2,0 0 1,0 0-3,0 0 2,0 0-1,0 0-1,12 15 0,-12-15 1,18 28-1,-8-7 1,6 7 0,-1 1-2,4 2 2,-1 2-2,-1 2 1,4 6-1,-3-2 0,6-3-2,-7-3-2,1-2-4,-1 0-5,-3-10-3,9 3-4,-23-24 0,17 21 0</inkml:trace>
  <inkml:trace contextRef="#ctx0" brushRef="#br0" timeOffset="8751">1767 4277 16,'0'0'11,"0"0"1,0 0 0,0 0-1,0 0 0,3-16-3,-3 16-1,0 0-2,0 0 0,0 0-3,0 0 1,0 0 0,0 0 0,16 9 2,-2 8-1,7 16 0,7 7 0,6 17 0,5 10 0,6 15-1,2 5 0,5 6-2,0 1 1,1-1-1,-5-3 1,3-1-1,-2-8 0,3-6-1,-5-6 0,-2-9 0,-3-6-2,-4-11 1,-3-4-3,-11-12-1,1-9-4,-6-6-3,-19-12-7,29 12-6,-29-12 2,19-2-1</inkml:trace>
  <inkml:trace contextRef="#ctx0" brushRef="#br0" timeOffset="9231">2625 5434 16,'28'-21'14,"1"-15"2,22-1 0,10-9-1,17-5-3,11-2 0,13-3-3,13 2-2,-2 1-4,8 6-9,-14 0-16,14 21 0,-26-10 0,1 12-1</inkml:trace>
  <inkml:trace contextRef="#ctx0" brushRef="#br0" timeOffset="9827">3674 3175 19,'0'0'18,"23"19"-3,-9-2-4,8 16-1,3 3 0,10 8-7,3 15-14,-7-18-6,16 13 0,-12-23-4</inkml:trace>
  <inkml:trace contextRef="#ctx0" brushRef="#br0" timeOffset="10495">3392 3824 1,'-1'19'13,"-12"4"-3,5 17 1,-8 5-3,0 19-1,-6 4 0,-3 11-2,-8 3-1,2-3-1,-4-4 0,4-4-1,-2-12-1,5-11 0,0-11-1,6-13 0,22-24-3,-21 16 0,21-16-2,0-30 0,8 4-3,5-14-1,9-7-2,-1-13 1,7 1 0,-2-9 1</inkml:trace>
  <inkml:trace contextRef="#ctx0" brushRef="#br0" timeOffset="10735">3267 4048 17,'0'17'10,"-10"7"0,1 23-1,-8 4-2,-1 11 0,-5 5 0,4 1-1,-8-2-1,6-6 0,3-6-1,1-14-2,6-7 1,3-11-1,8-22-2,0 0-1,19-3-3,-5-20-2,5-3-1,0-10-2,5-5-2,-10-11 0,4 3 0,-8-8 2,2 5 2,-3-2 2,-2 4 3,0 1 2,0 4 3,0 7 2,-7 2 2,9 15 0,-9-5 0,0 26 0,7-26 0,-7 26-1,10-15-2,-10 15 1,30-9-2,-8 2 1,6 0-1,16-9 2,10 1-2,6-2 2,14-4-2,7-9 1,12 1-1,7-4 0,14 0 0,-1 9-1,-4-4 0,6 9-1,0 2 0,-10 10-1,-5 7 0,-13 1-1,-10 8-1,-6 2-2,-13 1-2,-15 0-1,-8 3-4,-9-6-3,-1 12-2,-25-21-3,17 28 1,-17-28 3</inkml:trace>
  <inkml:trace contextRef="#ctx0" brushRef="#br0" timeOffset="11395">5295 3682 4,'0'0'10,"10"-19"-1,-10 19 0,0 0 0,0 0 1,7-15-1,-7 15 0,0 0 0,0 0 1,0 0-2,-21 3-1,21-3-2,-17 4-1,17-4-1,-25 5 0,25-5 0,-24 14 0,14 3 0,-4 7 0,7 11-1,-6 15 2,6 13-1,-6 16-1,2 18 1,-6 4-1,-1 4-1,-3 6 0,1-9 0,-3-8-2,0-9-1,4-14-5,-2-14-6,-1-15-11,9 1-1,-4-22-1,3 10 1</inkml:trace>
  <inkml:trace contextRef="#ctx0" brushRef="#br0" timeOffset="11863">3128 4879 17,'-33'11'15,"0"-13"-1,33 2-2,-21 5-1,21-5-2,24 0-1,11 0-1,14-3-1,15-2 1,28-2-1,11-7-1,21-5 1,17-4-2,17-3 0,6-5-1,11 3-1,-13 1-2,-2-1-2,-7 5-4,-8 4-8,-20-3-8,-10 13-2,-23-5 1,-10 13-1</inkml:trace>
  <inkml:trace contextRef="#ctx0" brushRef="#br0" timeOffset="12686">1612 4022 7,'0'0'11,"0"0"-3,-9 17 0,2 4-1,2 31-1,-5 16-1,-1 29 1,-6 26 1,-8 26 0,-6 29-1,2 25 0,-13 5 0,-2 5-1,-1 0 0,-4-7-2,6-14 0,-1-13 0,8-32-1,3-22-2,7-25-4,6-27-6,12-23-6,8-50-4,0 0 0,0-24-1</inkml:trace>
  <inkml:trace contextRef="#ctx0" brushRef="#br0" timeOffset="13018">1659 4185 7,'17'-44'17,"-15"6"0,-2 38-1,0 0-6,-24 14-3,3 16-1,-2 18-2,-6 16 0,-6 23 0,-7 20-1,-8 28 1,-8 23 0,-4 22 0,-8 16 0,-3 15 0,-11 15-1,-4 9 0,-3 3-1,1-5 1,1-9 0,2-21 0,7-13-1,7-27 1,13-26-2,15-33-2,9-24-2,15-32-2,14-29 0,7-19-3,14-45-3,8-17-4,11-20-3,-1-25-1,10-18 2,6-26 1</inkml:trace>
  <inkml:trace contextRef="#ctx0" brushRef="#br0" timeOffset="13327">891 5995 11,'47'-93'10,"-1"29"2,-24 22-1,-6 40 0,-18 30-2,-12 36-1,-13 26 0,-14 33 0,-6 21 1,-8 24-2,-8 17-1,-6 4 0,4 7-1,1-4 0,-1-5-1,10-12 0,9-26-1,10-21-2,8-29-2,9-21-1,8-33-1,11-45 0,0 0-2,28-52-3,-5-19-4,6-28-3,8-6-5,0-32 0,11 5-1,-4-15 1</inkml:trace>
  <inkml:trace contextRef="#ctx0" brushRef="#br0" timeOffset="13702">1052 6444 9,'0'0'7,"0"0"-3,12-21 2,-12 21 0,5-19 0,-3 3-2,-2 16 1,5-22 1,-5 22 0,2-23 1,-2 23-2,0 0 1,0 0-1,0 0 0,0 0 0,0 0 1,0 0 0,0 0 1,0 0 0,0 0 0,0 0-1,0 0-1,0 0 0,0 0-2,0 0 0,14 16 1,-6 22-1,6 19 0,11 26 1,6 27-1,5 33 1,8 24-1,0 25 0,2 18-2,1 3 0,-6-9 0,2-8-2,-10-14 0,-3-19 0,3-18-4,-9-27-2,4-23-11,-2-13-11,-14-23 0,0-11 0,-17-24 1</inkml:trace>
  <inkml:trace contextRef="#ctx0" brushRef="#br0" timeOffset="14326">834 6381 7,'0'0'15,"-26"25"3,7 30 0,-14 14-7,0 32-3,-9 17 1,-5 26 0,-4 15 1,-4 16-1,3 10-2,-8 8-1,3 6 0,1-5-1,6 3-1,-2-4-1,8-17-1,2-20-1,4-15 0,10-22-4,4-27-5,5-19-5,6-28-4,10-28-8,3-17-1,0 0 0,17-7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28.3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0 494 1,'19'-5'10,"7"-18"1,28 2-7,14-5-4,14-5-3,19 5-7,5-10 1,14 5 6</inkml:trace>
  <inkml:trace contextRef="#ctx0" brushRef="#br0" timeOffset="604">3939 108 6,'87'0'6,"17"-4"1,37 2-1,17-5 0,30 2-1,18-3 0,25 2 0,20-2 0,18 3 0,12-4-1,16 5 0,6 1-1,5 0 0,7-1-2,-2 1-1,-5 1-5,-10-9-9,7 15-2,-39-21 0,-7 6-1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07.827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260 4 58,'33'-12'34,"-4"22"0,-13 20 1,-8 20-8,1 24-12,-19 3-8,6 19-3,-10-5-2,0 1-1,-1 0-2,-6-16-3,9-8-4,-9-29-9,16-7-18,5-32-1,0 0 2,19-21 0</inkml:trace>
  <inkml:trace contextRef="#ctx0" brushRef="#br0" timeOffset="204">515 9 48,'16'9'30,"-16"25"0,2 38 1,-13 22-11,-11 1-11,8 14-2,-7 2-6,-4-7-7,5-7-14,-5-9-11,-11-24 1,8-11-2,-7-22 1</inkml:trace>
  <inkml:trace contextRef="#ctx0" brushRef="#br0" timeOffset="384">70 607 57,'31'-39'32,"13"-12"-1,24 4 1,3-1-11,7 0-15,6 1-10,6 6-14,-8 15-13,-18 5 0,-17 26-1,-28 13 1</inkml:trace>
  <inkml:trace contextRef="#ctx0" brushRef="#br0" timeOffset="556">11 955 58,'-11'17'28,"30"-11"2,9-29-3,30-11-14,8-10-22,12-11-19,16 4-1,-5-9-1,5 9 1</inkml:trace>
  <inkml:trace contextRef="#ctx0" brushRef="#br0" timeOffset="752">1037 203 62,'21'-31'33,"12"4"-1,-2 1-1,1-1-13,6 24-11,-7 8-4,-7 23-2,-17 23-1,-12 22 0,-14 10 1,-11 14 0,-10 3 1,0 2 0,-1-8 0,13-13 0,12-21 0,16-20 0,18-22 0,16-28-2,24-24-2,8-21 0,17-8-4,-4-25-10,1-4-18,3 2 1,-10-10-2,-3 8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32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0 206 1,'190'-52'0,"38"0"0,23 0 0,20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2:31.7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1231 864 20,'-7'-15'15,"7"15"-1,0 0-1,-16-14-2,0 9 1,-3 8-4,-7 2-4,-11 13 1,-8 18-4,-9 16 2,-10 17-2,-8 18 1,6 12-2,4 5 2,6 3-1,12-6 0,20-11 0,17-14 0,18-24 0,18-21 0,15-17 2,8-26-2,12-13 2,2-20-1,1-13 0,-1-12 1,-5-6-1,-6-2 0,-11 4 0,-9 1 1,-9 10-1,-4 15 2,-8 12-2,-3 13 1,-11 23-1,0 0 0,21 33-1,-13 17 0,-1 13 0,2 8-1,3 7 1,0 5-1,7-5 0,-5-2-1,6-12-2,-7-10-3,7-16-4,0-14-7,3-10-10,-7-18 2,5-8-1,-7-22 1</inkml:trace>
  <inkml:trace contextRef="#ctx0" brushRef="#br0" timeOffset="596">1194 428 6,'-31'-44'14,"-20"-14"0,2 11-1,-20 3-3,1 17-2,-14 15-1,-7 20 0,-3 25 0,-7 26-1,-2 29-2,2 25 1,10 20-2,2 22 0,16 16-1,13 6-1,16 5 0,27-6 0,22-6 0,22-14-1,29-17 2,18-23-1,13-26 1,26-23 0,12-27 0,4-24 0,4-23 1,1-22 0,-2-20 0,-7-24 0,0-8-1,-14-23 2,-8-7-1,-11-17 2,-14-4-3,-18-12 3,-23 1-1,-20-12-1,-24-6 0,-25-8-1,-24 0 0,-21 0-1,-14 20 0,-13 15-1,-4 32-2,-7 43-3,-6 42-20,6 39-2,14 34-2,10 11-1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2:42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1608 568 17,'0'0'15,"0"0"1,-6 31 1,5-9-6,1 20-5,1 5 0,6 10 0,-5 5 1,9 6 0,-4 1-2,0-3 0,1-4-2,1-13 1,-2-4-1,-4-12 0,1-4-1,-2-8-1,-1-4 1,-1-17-1,0 0 2,-1 16 0,1-16 1,0 0-1,-4-19-1,4 2 1,2-8-1,-2-9-1,7-6 0,3 3-2,6-1-1,7 7 1,6 7 0,8 19-1,6 8 1,4 20 0,4 10 0,-8 3 1,6 7 0,-14-3 1,-7 5 0,-11-14 1,-10 7 1,-9-12 0,-14-3 0,-11-6 1,-10 1-1,-12-6 1,-5-5-1,-5-9-1,2-2 0,-2-6-1,5 0-2,10-1-3,9-4-3,18 3-8,17 12-12,-7-19-2,24 15 1,8-6-1</inkml:trace>
  <inkml:trace contextRef="#ctx0" brushRef="#br0" timeOffset="632">1957 358 21,'-47'-87'17,"-19"-6"2,9 24 0,-14 6-9,-6 27-3,2 24-1,-3 27 1,-2 34-1,0 32-1,10 34 0,4 23-1,14 23 1,13 11-1,20 8 0,25-3-2,18-8 0,25-18 1,19-26-1,19-30 1,20-27-1,7-34 2,9-28 0,-3-38 1,2-20 0,-9-27-1,-10-18 0,-20-19 0,-10-9-1,-22-19 0,-16-1 0,-27-3-1,-23 1-1,-20 5-3,-22 7-6,-15 21-12,-17 27-10,-27 32-1,-4 39 0,-11 28-1</inkml:trace>
  <inkml:trace contextRef="#ctx0" brushRef="#br0" timeOffset="1352">0 1145 2,'17'270'12,"-8"17"1,3 29-4,-10 4 1,1 4-3,-3-17-2,0-18 1,-5-32-1,1-25-1,3-31-4,1-26-1,1-21-6,5-26-3,8-7-3,-6-29-3,10 5 0,-8-19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2:59.4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0 27,'0'0'27,"-16"16"0,16-16-1,-18 0-10,18 0-8,0 0-3,0 0-7,0 0-8,0 0-13,0 0-4,0 0 1,0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2:33.6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-5 9858 13,'0'0'10,"0"0"0,0 0-1,0 0 1,0 0-2,-13 0 0,13 0-2,0 0-2,0 0 0,0 0-1,0 0-1,0 0 1,0 0-1,8-23 0,-8 23 0,14-24 0,-2 6 1,-3-2-1,10-6 0,-3-4 0,6-3 0,5-7-1,-1-6 1,5-11 0,4-11 1,1-7 0,6-6-1,3-7 1,6-11-1,-1 2 1,8-4-2,1 3 1,5-1-2,4-7 1,-2-3-1,4-2 1,-2-5-2,7-7 1,3-8 1,6-3-2,1-1 2,2-5-2,10-6 1,6-3 0,5-3 0,5 3 1,-3-2-1,-1 0 1,1 4-1,-2 5 0,-7 2 1,-4 6-1,-10 1 0,-3 8 0,-6 2 1,0-5-1,-1 3 1,0 2-1,1-3 1,-2 1-1,6-3 0,-3 0 0,-1 1 1,-3 15 0,-4 2-2,-5 10 2,-1 10-2,-8 10 1,-3 14-1,-5 9 1,-6 5 0,-3 5-1,-7 11 1,-7 7-1,-6 6 0,-7 7-5,-13 16-8,0 0-8,0 0-1,-22 47-1,-13-5 0</inkml:trace>
  <inkml:trace contextRef="#ctx0" brushRef="#br0" timeOffset="1196">747 9489 19,'47'-87'11,"12"4"0,1-18 0,11-3-1,2-8 0,4-1-3,4-6 0,10-11-2,6-7 0,13-5-3,5-5 0,8-4 0,3-5-1,15-5 1,3-6-2,4 1 2,9-2-1,6-5 0,-3 3 1,8 2-2,-5-5 1,-1 8 0,-4 2 0,8 14-1,-11 2 0,-4 10 1,-3 2-1,-4 7 1,-1 8-1,-5 8 1,-6 1-1,-12 7 1,-10 10-1,-9 10 1,-16 12-1,-14 17 2,-13 7-1,-17 11 1,-15 11-1,-12 9-2,-14 17-1,0-19-6,0 19-5,-34-14-8,34 14-1,-44-12 0,20 8 0</inkml:trace>
  <inkml:trace contextRef="#ctx0" brushRef="#br0" timeOffset="1899">3478 3806 17,'49'-88'15,"25"0"-4,10-18 1,22-7-3,14-10-1,9-2-2,7-10-1,5 5-1,0 4-2,-9-1 0,-5 11-1,-10 6 0,-16 11 0,-13 14 0,-20 21-1,-17 10-1,-18 18-2,-19 13-4,-14 23-2,-14-3-8,-9 22 0,-15-4 0,12 11-1</inkml:trace>
  <inkml:trace contextRef="#ctx0" brushRef="#br0" timeOffset="2244">4961 1836 10,'7'-15'10,"-7"15"2,0 36 0,0 14-2,-4 18 0,-1 36 0,1 29 1,1 30 0,-2 31-2,-6 30-1,3 23-4,-5 19 1,0 4-3,-10-3 0,0-8-1,-5-14 0,-6-24 0,4-35 1,0-34-1,3-36-1,-1-26 1,12-31-2,0-22-2,16-37-7,0 0-7,0 0-5,18-44-1,-11-18 1</inkml:trace>
  <inkml:trace contextRef="#ctx0" brushRef="#br0" timeOffset="2687">4823 2171 1,'19'-12'9,"-19"12"2,16-16-1,-16 16-3,38-24 0,-8 7-2,10 1 2,7-5 0,14 2-1,8-2 1,18 1 0,9-3 0,21-1 0,19-2 0,20 0 0,23-2 0,18-1-1,21-1 0,11-1-2,24 2 0,4 3-2,1 3 0,-6 2-1,-3 4-1,-7 5 0,-9 3 0,-5 4 0,-12 5-1,-7 0 2,-2 2-1,2-1 0,-9 1 0,0-2 0,-3-2-1,-8-1 1,-1-4 0,-10 0 0,-11-5 0,-14 3 0,-12-1-1,-19 1 1,-14 1 0,-25 2 0,-18-2 0,-20 4 0,-12 2 0,-14 1 1,-19 1 0,16 0 1,-16 0 0,0 0 0,0 0 0,0 0-1,0 0 0,0 0 0,0 0-2,0 0 1,-19 14-1,19-14 1,-7 15 0,7-15-1,-11 24 1,11-24 0,-10 32 0,6-15 0,-3-1 1,6-1-1,1-15 0,-7 28-1,7-28 1,-7 33 0,3-11 1,-4 13-1,-5 15 2,-4 23-1,0 27-1,-11 36 1,3 30-1,-13 30 2,5 24-2,-4 29 1,-3 8-2,2 2 2,-2-4-1,4-16 1,-8-14-1,6-20 0,-4-30 1,2-33-1,2-23 1,-2-27-1,3-19 1,-1-28 1,5-17-1,-2-20 1,0-8-1,-10-12 0,-11-7 1,-13-9-1,-8-6 0,-22-1 0,-18-5 0,-22 2-1,-12 2 0,-23 6 1,-18 4-1,-27 11-1,-20 11 1,-23 6 1,-24 7-2,-17 5 1,-20 6 0,-13 5 1,-11-1-2,8-2 2,3-1-1,4 0 0,17 1 0,14 1 1,22 0-1,18-1 0,19 2 0,19-1-1,22-1 2,23-3-2,25-1 1,24-3 0,14-3-1,28 2-3,16-7-7,22 4-16,28 2-1,21-13 0,0 0-2</inkml:trace>
  <inkml:trace contextRef="#ctx0" brushRef="#br0" timeOffset="5695">6430 2228 12,'-14'-23'14,"-9"-4"0,9 9-3,-5-2-2,19 20-1,-19-28-1,19 28-2,-11-19-2,11 19-1,0 0 1,-14 36-1,7 13-1,-13 27-1,-5 28 1,-8 22 0,-9 22 1,-8 27 1,-8 20-2,-9 15 0,-5 0 0,4-6 1,2-13-1,7-22 0,5-18-1,16-35 0,8-33 1,16-41 0,14-42-1,28-50-1,9-35 1,20-30-2,6-27-1,19-24 0,6-18-1,15-17 0,8-6 1,1-3-1,-4 12 2,5 17-1,-17 19 2,-6 27 0,-17 26 1,-17 28 0,-18 44 1,-17 36-1,-21 30 1,-23 35 0,-11 30 0,-17 27 0,-10 21 1,-19 26 0,-9 16-1,-12 25 1,-5 11 0,0 0 1,2-6-1,10-24 0,10-20-1,18-33 0,19-32-1,21-58 1,26-47 0,21-76-2,26-40 0,21-37 0,13-25 0,15-28 1,14-32-1,6-8 1,1 6-1,3 6 1,-7 15 2,-8 25-1,-11 28 0,-23 34 0,-10 46 1,-25 53 0,-20 49-1,-30 58 0,-24 56-1,-23 43 1,-17 39-1,-16 39 0,-14 21-1,-2 14 1,-3-2 0,7-23 0,15-32-1,18-42 1,16-41 0,31-58 1,24-57 0,26-67-1,29-53 1,18-49 0,14-30 0,9-33 1,14-26-1,3-23 0,1 1 0,-1 19-1,-13 29 1,-10 33-2,-16 36 1,-13 38 0,-24 60-1,-30 75 0,-26 60 0,-21 46 1,-22 30-2,-16 34 2,-5 23 0,-11 15 0,-3-4 0,8-34 1,4-24-1,16-38 1,12-28 1,15-41 0,11-33 0,33-47 0,2-64 0,33-45-1,22-47 0,13-37 0,15-37-1,9-42 1,9-14 0,-2 4-1,-9 29 0,-17 40 1,-14 45 1,-20 64-2,-28 76 0,-33 87-1,-25 62 1,-23 52 0,-12 32-1,-14 32 1,-10 18-2,-1 1 2,1-22 0,17-42 1,14-34-2,15-38 1,17-39 1,25-62-1,25-54 0,27-60 0,23-49 0,23-41-1,12-49 2,12-34 0,13-22 1,-4-4 1,-8 6 0,-4 23 0,-14 38 1,-25 38-1,-12 65 0,-25 73-1,-27 74 0,-32 72-3,-22 65 1,-24 51-1,-2 25 0,-5 30-4,-2 8-7,12-14-13,26-16 0,13-55 1,34-35-2</inkml:trace>
  <inkml:trace contextRef="#ctx0" brushRef="#br0" timeOffset="7391">9848 1927 21,'26'-25'14,"-26"25"-1,-19 31-3,-28 41-2,-16 47-1,-21 30-5,-11 35-2,-17 27 0,-17 30 0,1 10 0,1-15 1,10-23 1,16-40 1,14-33 1,21-37-1,19-52 0,31-63 0,28-52 0,18-45 0,19-33 1,17-29-3,11-39-1,6-24 1,11-5 0,-2 7 0,-8 22 0,-6 25-1,-12 32 1,-17 39-1,-19 50 1,-30 64-1,-14 54-1,-23 51 0,-24 37 0,-12 26 0,-10 21 0,-11 16 1,1-4-2,6-9 2,9-24-1,12-29 1,15-30-1,22-30 0,22-44 2,24-45-1,29-46 1,20-44-1,24-35 2,13-40-1,17-21 3,12-21-1,2 13 0,-7 20-2,-8 37 3,-24 47-1,-25 58 0,-34 75-1,-34 57-1,-33 55 0,-32 37 0,-19 35 0,-10 22-2,-7 5 1,-2-15 0,16-25 1,17-29-2,19-36 0,14-42 1,28-54-1,21-60 0,23-52 2,27-44-2,22-38 1,13-31 1,9-31-1,8-15 0,-3-3 1,-6 23 0,-20 32-1,-16 27 0,-19 48-1,-26 61 1,-33 80 0,-31 66 0,-26 58 0,-25 43-1,-10 33 1,-13 19-3,3 6-5,4-11-14,13-46 1,31-17-2,2-56-1</inkml:trace>
  <inkml:trace contextRef="#ctx0" brushRef="#br0" timeOffset="11375">11247 5402 7,'2'-28'16,"3"-15"1,23-2 0,-4-23-7,11-10-2,7-10 1,-2-9-1,3-4-1,-3-4 0,2-6-1,-11-7-1,-1-8-1,-9-22-1,-2-16 1,-9-20-1,1-22 1,-11-28-1,0-10 1,-5-23-1,3-3 1,-3-14-1,3 5-1,0 0 0,2 12-1,5 23 0,2 18 0,2 25-1,1 25 0,-1 35 0,0 31 1,-2 21-1,-2 25 1,-5 21-1,-2 12 1,-3 13-1,5 18-1,-7-20-1,7 20 0,0 0-1,-21 10-1,21-10-2,-17 24-3,8-1-8,4 8-9,-13-7 2,13 11-1,-9-16 0</inkml:trace>
  <inkml:trace contextRef="#ctx0" brushRef="#br0" timeOffset="13615">12886 636 12,'0'0'14,"5"-33"1,-5 33-1,-5-28 0,5 28-2,-14-19-1,14 19-2,-29 5-2,4 9-2,1 11-2,-6 7-1,1 10 0,-1 7-1,4 6 0,7-1-1,7-1 1,12-4-1,9-4-3,15-9-6,11 1-13,0-20 0,15-1 0,-5-16-1</inkml:trace>
  <inkml:trace contextRef="#ctx0" brushRef="#br0" timeOffset="14147">12740 397 25,'-35'-30'16,"18"25"-1,-11 0-2,0 14-2,-8 11-1,-6 13-2,0 14-1,-1 9-1,1 13 1,4 11-2,4 10-1,10 0 0,14 2-3,13-4 1,13-5 0,15-8 0,16-11-2,11-19 2,18-18 1,9-14-1,15-19 1,6-16 0,7-15-1,-5-20 0,-2-12-1,-10-14 0,-8-4 2,-16-12-2,-13-3 2,-24-9-2,-16-3 2,-19 0-2,-19 3 1,-18 12-4,-20 5-6,-20 22-19,-10 30-2,-19 16 1,0 28-2</inkml:trace>
  <inkml:trace contextRef="#ctx0" brushRef="#br0" timeOffset="14899">13059 1717 13,'-4'14'20,"11"33"-1,-21 3 2,9 16-9,1 13-5,-1 6-1,5 5 0,-2-7-2,-1-8-2,8-9 0,-3-13-4,5-9-4,-2-15-7,-5-29-9,0 0 0,12-15 0,-5-10 0</inkml:trace>
  <inkml:trace contextRef="#ctx0" brushRef="#br0" timeOffset="15139">12999 1648 12,'35'-47'17,"17"7"-1,-3-3-1,17-1-2,2 5 1,3-3 0,17 6-2,5-4-2,21 10 0,13-4-1,19 9-2,10 1-1,20 3-2,2 2-1,10 5 0,3 2-1,-5 9 0,-12-2-1,-8 5 0,-15 3 0,-13 4 0,-13 2-1,-17 1 0,-16 6 1,-8 1-1,-18 0 0,-4 1 0,-16 1 0,-5-2 0,-9 4 0,-8-9 0,-8 0 0,-16-12 0,19 14 1,-19-14-1,0 0 1,0 0 0,0 0 0,-11 22 0,8-6-1,-9 17 1,0 12 0,-2 21-1,-2 19 0,6 17 0,-3 21 0,5 10 0,1 6 0,0 1 0,7-5 0,-4-12 0,6-15 0,-4-15 0,1-16 0,-5-19 0,-1-14 1,-3-16 0,-11-13 0,-2-10-1,-10-6 1,-8-8 0,-13-5-1,-14-3 1,-14-2-1,-22-2 0,-18-2 0,-17 3-1,-23-5 1,-23-2-1,-18-1 1,-18 0-1,-6 7 1,-4 4 0,3 14 0,12 8 0,14 10 0,18 10 0,29 6 0,26 5 0,30-3-2,24-3-2,35-1-5,12-10-16,28-19-6,28 24 0,7-25-1</inkml:trace>
  <inkml:trace contextRef="#ctx0" brushRef="#br0" timeOffset="16078">14056 1566 17,'-21'76'18,"-17"2"4,-2 19-6,-2 7-3,-7-7-2,6 2-2,-1-16-1,6-5-1,5-14-1,5-10-4,9-16 1,12-14 0,7-24-2,15-7-1,5-17 1,13-14-1,1-10 2,12-13-2,2-8 0,10-11 1,-1-5 0,6 0-1,-6 4 1,-1 5 0,-11 13-2,-5 16 2,-12 20-1,-28 27-1,5 22 1,-24 18-1,-14 21 1,-10 15-1,-6 7 1,-3 5 0,-6 1 0,10-13 0,6-7 0,10-12 0,12-20 0,18-20 0,18-22 0,15-14 0,16-23 0,10-13 0,11-13 0,3-6 0,8-11 0,-3-2 0,1 1 0,-7-1 1,-6 11-1,-7 10 1,-11 21-1,-12 21 1,-14 27 0,-15 27 0,-14 22 0,-12 24 0,-14 12 0,-8 14 0,-11 2-1,-2 0-1,2-5 0,2-11-2,7 1-7,5-8-13,5-22-4,23-7 0,3-28 0</inkml:trace>
  <inkml:trace contextRef="#ctx0" brushRef="#br0" timeOffset="16787">15424 1603 12,'-44'58'21,"-17"1"0,2 12-3,0-1-5,0-3-3,8-3-3,4-8-2,12-9-1,9-9-1,14-16-3,12-22 1,21-3-1,3-20 1,16-11-1,4-10 1,5-6 0,3-4-1,-2 8 1,-8 4-2,-7 14 2,-11 18-1,-24 10 1,4 31 0,-15 11-1,-15 11 2,0 10-1,-3 4 1,2 1-2,10-8 1,10-9 0,9-15 1,12-10-1,15-17 0,13-9 0,9-19 0,4-2 0,1-10 1,-4 1-1,-7-1-1,-11 9-1,-17 11 0,-17 11 0,-16 21-2,-13 8-3,-8 15-8,-3 18-11,-7-3 0,11 14-1,-10-9 1</inkml:trace>
  <inkml:trace contextRef="#ctx0" brushRef="#br0" timeOffset="17462">12869 3293 8,'31'-20'19,"-15"4"1,3 37-5,-3 17-3,-2 23 0,-7 15-1,-4 14 0,-1 10-1,-11 4-4,-1 0-1,-4-10-2,-2-8-1,4-15-3,-2-15-4,10-15-7,-3-9-7,7-32-5,0 0-2,-6-26 1</inkml:trace>
  <inkml:trace contextRef="#ctx0" brushRef="#br0" timeOffset="17722">13055 3384 20,'59'-18'14,"28"8"0,7-1-1,18 3 0,18-1 0,16-3-1,14 2-2,14-4 0,14 3-3,-3-3-1,3 9-1,-7 2-2,-12 5-2,-20 4 0,-18 1 0,-21 2-1,-27 0 1,-19 1-1,-18-1 1,-15-4 0,-10 0 1,-21-5 1,0 0 0,0 0 1,0 0-1,0 0 0,0 0 0,5 14-1,-7 5-1,1 9-1,-1 15 1,2 18-1,2 10-1,1 15 1,2 15 1,2 5-1,2-1 0,1-4 1,1-6-1,-2-14 1,-2-10 0,-2-10 0,-5-12 0,-2-15 1,0-8-1,-8-7 1,10-19-1,-24 19 1,4-15-1,-11-8 0,-11 1 1,-12-8-1,-10 1 2,-14-7-1,-18-1-1,-19-6 1,-17 3 0,-23 1-1,-14 4 0,-15 6 0,-13 4-2,-8 8 0,3 3 1,8 9 0,15 0 0,24 5-1,28-7 1,26 0-1,27-1 0,25-4-1,14-6-3,35-1-1,-16 2-2,16-2-3,0 0-5,23 4-13,-23-4-2,23 3 0,-23-3 3</inkml:trace>
  <inkml:trace contextRef="#ctx0" brushRef="#br0" timeOffset="18646">13492 4281 13,'0'0'16,"-18"-23"0,18 23-3,-27-22-1,9 11-2,-3-8 0,0-1-2,-1 1 0,-1-7-2,1 1-2,2-4-1,3-1-1,3-2-1,2 4-1,3-3 1,4 3-1,3 0 0,2-1 0,7-1 0,0 1 0,2-2 0,5-2 0,3-2 1,2 4-1,2 0 0,0 0 0,-3 1 0,-1 6 0,-5 6 1,-1-1-1,-11 19 0,12-13 1,-12 13-1,0 0 0,0 0 0,0 0 0,0 0 0,-18 10 0,18-10 0,0 0 0,0 0 0,-19-2-1,19 2 1,0 0-1,-5-21 0,5 21 0,2-19 1,-2 19-1,12-22 0,-12 22 0,17-21 1,-17 21 0,21-16-1,-21 16 1,19-8-1,-19 8 1,19-5 0,-19 5 0,27-7 0,-27 7 0,33-6 0,-12 5-1,-2 1 1,3 3 0,-1 1 0,4 6 0,-8 0 0,4 6 0,-7 5 1,0 3 0,-4 6-1,-1 1 1,-2 5 0,-4 2 0,-3-1 0,2 2-1,-4 0 1,9-1-1,-7-7 0,7-2-1,-2-1 1,-1-2-1,1-2-1,2-1 0,-2-6 0,-5-17 0,9 30-1,-9-30 0,14 24 1,-14-24 0,21 22 0,-21-22 2,22 19-1,-22-19 0,21 28 1,-21-28 0,9 35 0,-11-20 1,-5 6-1,0-4 1,-5 1-1,12-18-1,-22 19-15,22 2-4,-16-20 0,16-1-2</inkml:trace>
  <inkml:trace contextRef="#ctx0" brushRef="#br0" timeOffset="19774">14653 4281 6,'0'0'18,"-44"-21"-1,23 12-3,-13-10-4,0-1-1,-2-3-2,1-1-1,4-7-1,5-1-1,7-4-1,3-2-1,9 0 0,9-4-1,8 1 0,6-1-1,5-1 1,5 1 2,3 6-1,3-4 1,-3 12-1,-4 1 1,-3 9-1,-6-1 0,-16 19-1,21-14 0,-21 14-1,0 0 1,0 0 0,0 0 0,0 0 1,0 0 0,0 0 0,-18 11-1,18-11 1,0 0-1,-15-14-1,15 14 0,3-38-1,9 17 1,6-8-1,13-1 1,6-3-1,10 2 1,5 3 0,-2 4 0,-1 8 0,0 8 0,-9 6 1,-12 11-2,-11 6 2,-15 10-1,-9 4 0,-9 6-1,-12 4 1,-3 6-2,-6 2-2,4 4-1,-5-8 0,14 2-1,-1-10-1,15 1 1,6-7 0,13-6 2,9-4 1,8-3 1,7-1 3,-2 1 0,-1-2 3,-3-1 1,-6 5 1,-12-1 0,-9 7 1,-16-3-1,-13 3 1,-13-1-1,-3-2-1,-9 1-2,-2-4-2,9-3-7,4 1-19,8-16-1,35 0-1,-25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2:54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37 370 12,'0'0'20,"9"-19"1,-9 19 1,3 21-8,-3 0-4,-1 8-4,-3 9-2,2 6 0,-1 3 0,-1-1-2,-1-1-3,2-5-2,-1-5-8,4-4-6,0-31-7,0 21 1,0-21 0</inkml:trace>
  <inkml:trace contextRef="#ctx0" brushRef="#br0" timeOffset="248">262 265 25,'78'-31'22,"30"3"-3,5-9-3,21 3-1,16 1-4,8 0-1,7 5-2,-6 4-1,-3 10-3,-9 4-1,-10 6 0,-10 9-2,-14 2 0,-14 4-1,-15 3 0,-11-2 1,-15-2-1,-10 1 1,-6-5 0,-16 1 0,-7-1 1,-19-6-1,18 5 1,-18-5 0,0 0 0,0 0-1,0 0 1,7 24-2,1-1 0,6 8 1,5 12-1,2 9 0,5 7 0,1 12 1,2 3 0,-1-3 0,-4 1-1,-6-12 2,-4-3 0,-7-12 1,-4 0-1,-5-17 1,-6-4 0,-8-5 0,4 1 0,-9-7-1,-2 3-1,-6-2 0,-6-2 0,-9 5-1,-4-1 0,-13-1 1,-11 1-1,-18 0-1,-9 3 1,-18-2 0,-17 2 0,-16-2 0,-15 1 0,-11-1-1,-6-3 1,-8 5 0,5-7 1,10-3-2,15-1 1,19-2 0,20 1 0,26-7 1,23 1-1,24-1-1,11-1 0,18 2 1,19-1-1,0 0-1,0 0-1,0 0-1,0 0-2,3 23-4,-3-23-10,2 19-12,3 0 1,-5-19 0,0 31 1</inkml:trace>
  <inkml:trace contextRef="#ctx0" brushRef="#br0" timeOffset="3776">478 571 1,'-9'-22'2,"0"-1"0,4 4 0,5 19-1,-2-33 0,2 33-1,2-20-1,-2 20 0,0 0-1,0 0 1,16-18-1,-16 18 1,0 0 1,17-7 0,-17 7 0,0 0 2,16-5 1,-16 5 0,0 0 0,21-10 0,-21 10 0,20-6 0,-20 6-1,0 0 0,18-5 1,-18 5 0,0 0 0,0 0 1,0 0 0,0 0 1,0 0 1,0 0-1,0 0-1,0 0 1,0 0-1,0 0 0,0 0-2,0 0 0,0 0-1,0 0-1,0 0 0,0 0-1,0 0-1,0 0-3,0 0-2,0 0-2,0 0-6,17 5-3,-17-5 1,18 2 12</inkml:trace>
  <inkml:trace contextRef="#ctx0" brushRef="#br0" timeOffset="4556">443 466 4,'0'0'14,"-9"-28"-3,9 28-1,26-35-1,-2 13-3,10 1 0,0-3-1,10 1 1,-1 2 0,4 6-1,-8 3-1,-1 8 2,-12 6 0,-5 10 0,-11 11-2,-8 4 0,-9 8 0,-5 3 0,-5 7-2,-3 4-6,3-1-5,1 2-8,-5-11-6,18 7-1,-11-15-1</inkml:trace>
  <inkml:trace contextRef="#ctx0" brushRef="#br0" timeOffset="5248">1424 313 2,'18'-7'17,"-6"-15"1,19 6-3,-1-8-5,12 5-2,-1 0-1,5 3-3,-1 4 1,-7 7-1,-3 7 1,-14 8-1,-6 9 1,-11 4-1,-8 11 0,-8-1-1,-7 7-2,-4 5-6,-1 2-10,-12-7-7,16 8-2,-7-13 0,14 6 0</inkml:trace>
  <inkml:trace contextRef="#ctx0" brushRef="#br0" timeOffset="5532">1642 805 46,'-14'16'23,"-14"-11"-13,2 2-10,26-7-19,-28 12-6,28-12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2:29.0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11,'14'134'15,"16"44"2,-11 27 0,14 67-7,0 39-1,9 60-3,1 45 2,6 36-3,1 26 2,-4 82-1,1-42 1,1-2 0,4-3 1,-5-25 0,7-11-2,-3-35-1,5-32 0,-6-94 0,2 20-3,-3-54 0,-6-39-3,-6-42-2,-7-54-6,-6-48-19,-8-35-1,-16-64 0,-18-52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2:29.5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3 752 22,'-26'-32'20,"12"7"-1,-2-13-1,9 10-9,9-1-2,14 1-4,12 1-2,13 1 0,17-4-1,13 2 0,20 2 0,18-3 1,22 1 0,20 1 0,18 1 0,21 0 0,17 3 1,21-1 0,15 5 0,12 3 1,13 7 1,13-1-1,12 5 2,18-2-1,13 2-1,14 0 1,15-4-1,16-3-1,7 1 0,15-8 0,13 4-1,3-4 0,11 0 0,0 0 0,12-1 0,5 1-1,10 4 1,8-1 0,-6 6-1,11-2 1,-4 3-1,2 6 1,-2 4-1,2 6 0,-5 4 1,-2 6-2,3 2 1,-1 5 0,-12 4 0,3 3-1,-14 4 1,-12-2-1,-11 3 0,-16-1 0,-14-1 0,-14 3 0,-6-1 0,-18-3 0,-11 0-1,-11 2 2,-12-2-1,-14-1 1,-13 3-1,-20 0 1,-19-4 0,-18 2 0,-15-4 0,-22 1-1,-18-4 1,-16-2 1,-12 2-1,-16-5 0,-12 0 0,-11-1 0,-12-2 1,-12 1 0,2-2 0,-7-1-1,-3-6 1,-3 6 0,-3-6 0,-5 4 0,-1-2-1,-3-3 0,-1 3-1,-4-3 2,-3 4-3,0-1 2,-4 9-1,5-5 2,3 6-2,1 4 2,-6 6 0,6 11-1,2 12 1,-4 18 0,1 15 0,2 27-1,-6 16 1,2 37-1,-8 23 1,-8 24 0,0 19-1,-9 31 0,-10 21 1,-6 20-1,-13 20 0,-4 10 1,-2 4-2,-12 11 0,-3 6 2,-4-7 0,-1-5 0,-3 7 0,10-1-1,-6 3 2,5 6 1,1-5 0,-1-7-2,-1 1 0,-1-5 1,-8-23-1,2-11 1,-9-21-1,-3-17 1,-6-19-1,4-10 2,-4-25-2,-1-19 0,-1-24 0,-1-12 1,0-28-2,-4-15 0,-1-20 0,-14-15-2,-15-19 0,-13-19 0,-16-13-1,-24-13-1,-21-12 1,-30-18-1,-22-5 1,-31-12 0,-25 4 1,-28-8 1,-33 1 0,-26-1 0,-33 4 1,-26 7 0,-30 6 0,-31 6-1,-28 5 1,-28 9 0,-26 5 0,-19 3 0,-14 3 1,-14 1 0,-10-2 0,0 2 1,6-1 0,6-5 0,12 3 0,23 0-1,15-8 1,29 11 1,16-7-1,34 4 2,15-6-1,34 3 1,25-5 0,30 1-1,28-6 0,38-3-1,32-5-1,41 2 0,34-8-1,41-4 0,31-1-1,34-6-1,25 3 0,24-6-1,27 5-4,5-8-11,11 4-14,15 3 0,-13-14-1,1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80" units="cm"/>
          <inkml:channel name="Y" type="integer" max="800" units="cm"/>
        </inkml:traceFormat>
        <inkml:channelProperties>
          <inkml:channelProperty channel="X" name="resolution" value="46.0177" units="1/cm"/>
          <inkml:channelProperty channel="Y" name="resolution" value="28.36879" units="1/cm"/>
        </inkml:channelProperties>
      </inkml:inkSource>
      <inkml:timestamp xml:id="ts0" timeString="2012-04-06T04:11:29.7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03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249 302 7,'0'0'8,"0"0"1,0 0-2,0 0 2,0 0-1,0 0-1,0 0-1,-19 17-1,19-17 0,-7 37-2,1-8 0,3 4 0,-4 7-1,2 0 0,-7 1 1,6-4-2,-4 3 1,5-4-1,-4-5-1,4-3 1,-2-5-1,5-1 0,2-22-2,0 26 1,0-26-2,0 0 1,7 16 0,-7-16-2,0 0 1,7-16 0,-7 16-2,7-24-1,-4 8-1,-3-5-1,9 4-2,-11-12 0,11 6-3,-11-13 1</inkml:trace>
  <inkml:trace contextRef="#ctx0" brushRef="#br0" timeOffset="391">212 328 12,'4'-21'11,"-4"21"-1,8-17 0,-8 17-1,16-28 0,-16 28-1,30-27-1,-10 14-1,7 0 1,6-3-1,7-3 0,10 2 0,2 1-1,11-1-1,3 3 0,4-5-1,-2 3-1,0-3 1,-4 4-2,-7 1 0,-3 5 0,-12-1-1,-7 4 0,-7 3 1,-9 3 0,-3 2-1,-16-2 0,0 0 1,0 0-1,15 15 1,-15-15 0,0 0-1,0 0 0,0 0 0,0 0 0,-2 19 0,2-19 0,0 0 0,0 26 0,0-5 0,2 5 0,-2 4 0,0 9 0,5 3 0,-3 5 0,2 3-1,-1-1 2,-1 1-2,-2-7 2,3 0-1,-6-8 0,1-6 1,-1-1 0,-4-5-1,-4-2 1,1-6 0,-8-1-1,1-2 1,-7 4 0,-8-2 0,-6 3 1,-9 0-1,-12 4 2,-9 0-1,-5 0 1,-12-2-1,1 0 1,-6-7-1,-3-2 0,5-5-1,11-3 0,6-4-1,8-1-1,16 1-2,5-1-7,16 4-10,26-1-7,0 0 1,7 35-1,10-24-1</inkml:trace>
  <inkml:trace contextRef="#ctx0" brushRef="#br0" timeOffset="1447">1291 196 14,'0'0'10,"-21"-20"-2,21 20 0,0 0-1,0 0 0,-15-16-1,15 16 0,0 0 1,0 0-1,0 0 0,0 0-1,-18-12-1,18 12 0,0 0-1,0 0 0,0 0 0,0 0-1,0 0 1,0 0-1,0 0 0,-15-17 0,15 17 0,0 0 1,0 0-1,0 0 0,0 0 0,0 0 1,0 0-2,0 0 1,0 0 0,-18 1-1,18-1 1,-10 38 0,6-10-1,-3 9 1,2 2 0,-2 10 0,0 3 0,-2 5 0,-1 0-1,1-3 1,2 3-1,-3-8 0,-1 1-1,4-12 1,1-3-1,-1-8 0,1-4 1,6-23-1,-7 24 0,7-24 0,0 0 0,0 0-1,0 16 0,0-16-1,0 0-3,0 0-5,16-21-9,-11-2-6,13 6-1,-10-21 1,13 5 0</inkml:trace>
  <inkml:trace contextRef="#ctx0" brushRef="#br0" timeOffset="2035">1272 86 27,'0'0'19,"0"0"-1,0 0-2,-10-19-1,10 19-3,0 0-1,0 0-3,0 0-1,0 0-1,0 0-3,0 0 0,0 0-1,0 0 0,26-4 0,-9 4 1,7 2-2,4-4 2,4 0 0,-1-3-1,2 3 0,2-3 0,-2 2-1,-2-2 0,-6 3 0,-5 0-1,-4 0 1,-16 2-1,25-1 0,-25 1 0,0 0 1,17 0-1,-17 0 0,0 0 1,0 0-1,16 0 0,-16 0 1,0 0-1,0 0 0,0 0 1,0 31-1,-4-7 0,1 6 0,-3 4 0,3 11-1,-1 9 1,-1 3 1,2-1-1,-4-3 0,-2-3 0,4 1 0,-2-8-1,0-5 2,-2-10-1,2-2 0,0-9 1,7-17-1,-12 21 1,12-21 0,0 0 0,-17 16-1,17-16 2,0 0-2,-26 5 1,26-5 0,-25 5 0,25-5 0,-26 5 1,26-5-1,-28 7 1,13 3 0,-1-4 0,-3 2 0,1 1-1,-1 1 1,-2-1-1,-1 1 0,-4-3 0,3 0 0,-1-2 0,5-1 0,-2-2-1,0-4 0,7-2 1,14 4-2,-23-6 1,23 6-1,0 0-1,-17-9-3,17 9-5,0 0-14,0 0-7,3 24-1,-3-24 1,18 19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4:41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2183 74 27,'-19'-13'19,"-16"-10"-3,6 13-1,-6-3-1,-5 1-2,-5 7-1,-8 3-3,1 9-2,-7 5-1,-4 13 0,-8-1 0,1 9-2,-6 7 0,1 12-2,-7 1 2,4 15-1,-4 6 0,2 15-1,2 10 1,5 8-2,5 4 0,14 1 1,9 6 0,18-7-1,19-9 2,16-10-2,22-16 2,12-11-1,19-14 0,14-9 0,12-23 0,8-7-1,8-10 0,8-9 1,9-7 0,0-5 0,2-5-1,-2-11 2,0 1-3,-1-3 2,-10-6-2,-4 1 1,-11-1 0,-9-5 0,-7 1-1,-13 0 0,-9-2 2,-18-1-1,-9-7 1,-11-5-1,-15-8 1,-13-6-1,-13-5 0,-10-4 1,-14-4-2,-9 1 1,-13 3 0,-8 11 0,-5 3-1,-5 17 1,7 14-5,-5 11-6,0 24-17,14 18 1,3 8-2,17 19 0</inkml:trace>
  <inkml:trace contextRef="#ctx0" brushRef="#br0" timeOffset="864">2267 1289 22,'-18'-18'16,"18"18"-2,0 0-1,0 0-1,0 0-2,0 0-3,0 0-1,0 0-1,0 0-2,7 30 1,-7-30-1,2 28 1,-4-6 0,1-1 1,-5 7-2,-4-8 1,1 5-1,-3-10 1,0 6-1,-6-7 1,1 0 0,-9-7 0,0 1 0,-9-2 0,-3-1 0,-8-3 0,1-1-1,-5-2-1,5-1 1,-4-5-1,12-2 0,2-3-1,13-2 0,1-1-1,21 15 1,-21-26-1,21 26 0,-2-23 0,2 23 0,0 0-1,0 0-1,0 0-2,0 0-3,16 7-8,-16-7-8,7 21-7,5-6 1,-12-15 0</inkml:trace>
  <inkml:trace contextRef="#ctx0" brushRef="#br0" timeOffset="1624">2190 703 15,'0'0'18,"0"0"-1,-12-15-1,12 15-3,0 0-2,0 0-3,0 0 0,0 0-2,0 0-1,-7 15-1,7-15-1,0 18 1,0-18 0,10 15-1,-10-15 0,18-3 0,-18 3 1,28-25 0,-13 3 0,5-1 0,-8-4-1,-2-1 0,-5 0-2,-5 7-2,0 21-6,-15-13-12,-10 18-9,8 17 1,-13 6-1,3 19 0</inkml:trace>
  <inkml:trace contextRef="#ctx0" brushRef="#br0" timeOffset="2104">1207 1204 28,'0'0'21,"5"-16"-2,-5 16-1,0 0 0,0 33-2,5 2-4,-5 3-3,9 9-3,-6 1 1,8 11-4,-2-2-4,8 4-24,0-12-1,11-6-1,-7-19-2</inkml:trace>
  <inkml:trace contextRef="#ctx0" brushRef="#br0" timeOffset="3147">826 1670 2,'19'-17'6,"-19"17"-3,14-11 1,-14 11-1,0 0 1,15-19-1,-15 19 1,0 0 2,11-15 1,-11 15 1,0 0 0,0 0 0,0 0-2,0 0 1,-19 31-2,12 0 0,-12 12-1,-4 20 0,-1 13-1,-11 14 1,-5 9-1,-4 13-1,-3 11 1,-1 0-2,-3 0 0,8-5-1,3-7 1,5-9-1,2-15 0,12-18 0,5-19-1,4-12-3,7-22-1,5-16 0,3-19-3,6-17-3,7-4-3,-1-21-5,11 4 1,-5-21 1,11 4 5</inkml:trace>
  <inkml:trace contextRef="#ctx0" brushRef="#br0" timeOffset="3512">558 2327 17,'-2'-23'14,"2"23"0,0 0-1,2 35-4,-13 3 0,3 10-4,-6 11 0,-7 12-3,-4 9 1,-2 7-2,-5-1-1,3-3-5,1-1-9,-9-18-3,23-4-2,-12-30 1</inkml:trace>
  <inkml:trace contextRef="#ctx0" brushRef="#br0" timeOffset="5063">199 3115 5,'0'0'4,"0"0"-1,0 0 1,0 0-1,0 0 0,-12 15 1,12-15-2,0 0 0,0 0-2,0 0 2,0 0-2,0 0 1,0 0 0,0 0-1,5-19 1,-5 19 0,5-24-1,-5 24 0,4-26 0,-4 26 0,7-26 3,-7 26 0,5-26 1,-5 26 1,0 0 0,0-21 1,0 21 0,0 0 0,0 0-2,-7 33 1,0-2-2,-5 8-1,2 14 0,-10 8 0,5 13-1,-6 8 1,-2-1 0,1 2-2,-1-5-1,7-3-1,1-13-3,4-12-3,3-20-3,11-4-7,-3-26-1,0 0 2,19-33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4:46.6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2234-3 16,'0'0'12,"6"-22"1,-6 22-4,-7 33 1,-5 8-2,-6 16-2,-1 23 1,-9 27-2,-5 28 1,-7 32 0,-14 25 2,-1 23 0,-10 30 0,-6 27-1,-14 19-2,-2 14 0,-11 15-1,1 4 0,-4 5-2,-7 5 1,2-8-1,2-9 0,5-11 0,5-15 0,0-21 1,4-13-1,3-27 0,10-17 0,7-28 0,6-13-1,0-25 0,10-17 0,2-26 0,8-21 0,8-17-2,-1-18 1,9-11-2,4-18-2,24-19-2,-30-4-5,25-15-12,5-5-5,-2-23-1,9-1 1</inkml:trace>
  <inkml:trace contextRef="#ctx0" brushRef="#br0" timeOffset="1524">1248 3729 19,'-13'-17'14,"13"17"2,0 0-3,13 27-3,1 20 1,4 24-3,13 31 1,4 35 0,3 24 1,4 30-3,5 27 0,-9 7-4,2 9-1,-7-2-1,-7-9-1,-5-15-1,-5-9-2,-2-22 0,-7-25-3,3-20-5,0-20-10,-4-37-3,11-23 1,-17-52 0</inkml:trace>
  <inkml:trace contextRef="#ctx0" brushRef="#br0" timeOffset="2600">1941 1090 7,'0'0'10,"0"0"2,0 0-1,0 0 0,0 0-2,0 0 1,0 0-2,0 0-2,0 0-1,-4 15-2,4-15 0,18 35 1,-5-4 1,10 13 0,7 16 1,10 16 1,5 16-1,5 14 1,2 6-3,1 6 1,0 2-3,-2-4 1,-6-14-3,-7-12 2,-3-16-2,-7-11 1,-5-18 0,-4-11 0,-5-10 0,-6-10 1,-8-14 1,0 0-1,0 0 1,0 0-1,0 0 0,0 0 0,0 0 0,0 0-1,0 0 0,2-20 0,-2 20-1,0 0 0,4-23 0,-4 23 0,7-19 0,-7 19 0,19-17 0,-2 3-1,9-2 2,12-6-1,11-4 0,14-9 1,10-6-1,19-10 0,2-2 0,14-5 0,-2 1 0,3 4 1,3-1-1,-5 7 0,-9 6 0,-9 6 1,-8 9-1,-8 4 0,-14 6 0,-12 2-2,-14 5 1,-8 1-4,-8 8-5,-17 0-8,0 0-11,0 0 2,0 0-2,0 0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4:54.2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0 711 1,'0'0'8,"0"0"4,0 0 3,0 0-5,0 0-1,0 0 2,29-15 0,-6-6 2,6-2-3,11-8 0,6-4-3,16-8-1,4-7-1,13-4-3,13-3 0,0-4-1,4 9 0,-4-3 0,0 8 0,-11 4-1,-7 8 1,-13 8-1,-12 4-1,-5 11 2,-15 2-2,1 6 1,-8 1 0,3 1 0,-10 2 0,4 2 0,-19-2 0,30 0 0,-30 0 1,23 3-1,-23-3 0,19 2 1,-19-2 1,0 0-1,0 0 0,0 0 1,14-2-1,-14 2 0,0 0 0,17-9-1,-17 9 0,21-5 1,-21 5-1,28-3 1,-12 11 0,4 6 1,5 14 0,4 8 0,4 13 0,6 10 0,3 3 0,6 7 0,3 4-1,3-4 1,-2-11 0,-3-6-2,1-11-1,-8-11-5,-2-3-8,-2 1-14,-13-16 1,6 4-2,-14-8 1</inkml:trace>
  <inkml:trace contextRef="#ctx0" brushRef="#br0" timeOffset="1120">1406 782 3,'0'0'16,"0"0"-1,0 0-3,0 0-1,0 0 1,0 0-1,-4 19-2,-3 4-1,2 5-3,-5 8 2,-4 14-2,-2 9 0,-3 2-2,-2 5-2,-7 1 1,2 1-2,-2 1 1,-3-5-2,3-10 1,4-11-2,-1-3 2,6-12-2,4-8 1,15-20-2,-20 21-2,20-21-1,0 0-3,0 0-4,0 0-9,14-29 0,4 17 1,-15-14 3</inkml:trace>
  <inkml:trace contextRef="#ctx0" brushRef="#br0" timeOffset="1540">1359 881 4,'10'-19'5,"-10"19"0,18-9 1,-18 9 1,15-7 0,-15 7 1,0 0 0,25-3 0,-25 3-2,19-2 0,-19 2-1,26-2 1,-10-1-1,5 1-1,5-3 1,0 2-1,5-1 1,4 1-1,8 1 1,10 2 0,6 3-2,5 1 2,13-1-1,5 1 0,11-1 0,5-1-1,5 0 0,1-4-1,6-5 1,3 0-3,-2 0 2,-6 0-1,-1 0-1,-15 4-1,-6-2-1,-10 10-3,-19 0-3,-8 9-9,-15 8-9,-22-3 0,-6 14 0,-20-8 1</inkml:trace>
  <inkml:trace contextRef="#ctx0" brushRef="#br0" timeOffset="2300">1079 1612 14,'-2'16'13,"2"-16"1,0 0-2,0 0 0,0 0-3,0 0-1,0 0-1,0 0-2,16 15 0,-16-15-3,0 0 1,0 0-2,0 0 1,0 0 0,0 0 0,0 0 1,0 0-1,15 7 1,-15-7-2,0 0 2,0 0-2,0 0 1,0 0 0,0 0-1,0 0 0,0 0 0,0 0 1,0 0-2,0 0 1,0 0 0,0 0-1,0 0 0,0 0 1,18 5 1,-18-5-1,17 9 2,-1-5-2,8 2 2,6 5-1,15-4 1,14 3 0,11 1-1,13-3 0,9-1-1,4 2 1,2-1 0,1-2-1,-9 2-2,-8-2-3,-9-1-2,-8 0-9,-10 5-9,-13-10-5,3 7 3,-19-10-2</inkml:trace>
  <inkml:trace contextRef="#ctx0" brushRef="#br0" timeOffset="3375">2041 1820 5,'0'0'16,"16"-5"3,-16 5 0,0 0-4,0 0 2,24 19-3,-1-12-1,5-4-1,12 1-1,5-6-3,17 2-2,3-5-2,6 0-2,1-1-1,6 1 0,-5 0-1,-3 3 0,-9 2-1,-8-3-2,-4 6-4,-12-1-11,-9-6-9,5 8 0,-18-9 0,6 5 0</inkml:trace>
  <inkml:trace contextRef="#ctx0" brushRef="#br0" timeOffset="3943">3308 867 18,'10'-17'20,"-10"17"2,0 0-2,0 0-3,-1 36-2,-10-1-5,3 13-2,-8 15-1,-1 9-1,-8 10-2,1 3-1,-8 1-1,3-4 0,-2-1 0,-4-6 0,0-11-1,4-10 1,-1-9 0,8-11 0,1-8 0,8-3 0,15-23-1,-19 12 1,19-12-1,0 0-1,0 0 1,0 0-1,0 0 0,0 0 1,0 0-1,0 0 0,0 0 0,0 0 0,0 0 0,0 0-1,0 0 1,0 0-1,0 0 0,0 0 0,0 0-3,0 0-3,0 0-7,17 2-14,-17-2 0,0 0 0,0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13.698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fitToCurve" value="1"/>
    </inkml:brush>
  </inkml:definitions>
  <inkml:trace contextRef="#ctx0" brushRef="#br0">49 38 1,'-26'-4'8,"26"4"-3,0 0-2,0 0-2,0 0 1,-16-19 0,16 19-1,0 0 0,0 0 1,-7-15-1,7 15 1,0 0-4,0 0-2,0 0-3,0 0-1,0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10.870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fitToCurve" value="1"/>
    </inkml:brush>
  </inkml:definitions>
  <inkml:trace contextRef="#ctx0" brushRef="#br0">684 1654 4,'0'0'15,"0"0"1,-16 6 3,16-6-5,19-25-1,2 1 0,9-14 1,3-12-3,16-13 1,8-20-2,20-10-1,8-15-3,16-4-1,1-10-1,15 6-2,-4 7 1,-3 10-2,-7 15 0,-16 18-1,-11 14-1,-18 19-2,-17 15-1,-16 6-1,-6 11-4,-19 1-5,0 0-11,0 0-2,0 0 1,0 0 0</inkml:trace>
  <inkml:trace contextRef="#ctx0" brushRef="#br0" timeOffset="384">1810 152 16,'-9'18'19,"-10"-17"2,19-1-1,-19 11-6,19-11-5,0 0-1,14-5 0,8-4-2,3-1-1,13-3 1,6-6-1,11 6 0,3-8 0,6 0-2,-1-2 0,1 4-1,-6 6 1,-4 2-2,-13 6 1,-9 7-1,-8 6 0,-14 11 0,-6 9 0,-11 7 0,-10 1 0,-6 11 0,-5-5 0,-5-1-1,2-1 1,1-11-1,0-6 1,4-9-1,7-14-1,19 0 2,-17-33-1,13 2 1,4-6-2,4 1 2,-2 0-2,3 1-1,-2 16-4,-3 19-9,0 0-13,-14 28 1,2 8-1,12 21-2</inkml:trace>
  <inkml:trace contextRef="#ctx0" brushRef="#br0" timeOffset="9448">14 1701 28,'0'0'17,"0"0"1,-18 7-6,18-7-8,0 0-3,0 0-5,0 0-5,0 0-6,11 30-2,-11-30 0,9 15 1</inkml:trace>
  <inkml:trace contextRef="#ctx0" brushRef="#br0" timeOffset="9641">24 2036 1,'0'0'11,"0"0"-2,0 15-2,0-15-3,9 26-10,-9-26-3,14 33-2,-16-16 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12.16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fitToCurve" value="1"/>
    </inkml:brush>
  </inkml:definitions>
  <inkml:trace contextRef="#ctx0" brushRef="#br0">0 1589 27,'0'0'19,"0"0"0,0 0-2,15 48-3,-11-6-1,1 10-4,4 12-2,1 5-1,2 4-3,1-4-1,0-1 0,1-11-2,-3-10 1,-1-8-2,1-11 0,-3-12 1,-8-16 0,16-11 0,-9-13-1,2-9 0,1-8 0,1-10 1,1-9-1,2-10 0,-2-1 0,2-3 0,-4-1 1,1 11-1,-4 9 1,3 12 1,-6 22 1,-4 21 0,0 0-1,20 50 1,-9 0-1,-4 9 1,5 7-1,-5 2-1,7-6 0,0-1-5,0-13-6,0-18-9,5 2-4,-19-32-1,33 9 1</inkml:trace>
  <inkml:trace contextRef="#ctx0" brushRef="#br0" timeOffset="504">595 1453 27,'0'0'25,"7"-20"0,-7 20 0,0 0-6,0 0-4,-21 31-4,21-31-5,-26 38-3,10-12-2,4 7-1,2 0 0,3 1 0,7-2 0,7-6 0,6-2 0,10-5 0,10-5-1,4-4 1,1-1 0,2-1 1,2-2 0,-6 2 0,-6 4 1,-7 2-1,-16 2 1,-2 3 0,-14 0 0,-5 4-1,-7-4 0,-1 3 1,-4-10-1,3-1-1,4-6 1,3-3-1,16-2 0,-7-23 0,12-1 0,4-7 0,5-4 0,5-7 0,0-8 0,4-7 0,1 0 0,-1-4 1,-1 2-1,1 2 0,-4 9 0,-5 4 1,-2 13-1,-5 15 0,-7 16 0,0 0 0,2 39 0,-5-3 0,1 6 0,0 1-1,6 5 1,1-3 0,4-3-1,3-9 1,3-7 0,4-7-1,4-9 1,0-8 0,1-12 0,4-8 0,0-6 0,-2-9-1,0-5 1,-2-5 0,-3-1 0,2-6 0,-7 9 0,-3-1 0,-6 13 0,0 1 0,-7 28 0,0 0 0,20-9 1,-20 9-1,15 31 0,-6-10 0,8-2 1,-3 4-1,4-8 0,3-4 0,-4-4 0,2-6-3,-5 1-2,-14-2-7,23-17-14,-8 12-2,-10-14 0,-5 19-1</inkml:trace>
  <inkml:trace contextRef="#ctx0" brushRef="#br0" timeOffset="2060">1918 970 6,'0'0'13,"0"0"0,0 0-2,0 0-2,0 0-1,0 0 1,0 0-2,0 0 2,0 0 1,3 17 0,2-3 0,2 7-2,0 5-2,4 2 1,-1 5-1,0 1-1,1-6-2,-2 0 0,-1-6-1,-2-6 0,-6-16 1,5 19 1,-5-19-1,0 0 1,3-23-1,-8-3 1,3-3-1,-5-9 0,6-2-1,-6-15-1,1-3-1,5-11 0,-1-2 1,5-3-1,6-1 0,5-1 0,5-2-1,7 10 1,4 6-1,-1 13 1,5 11-2,-3 14-2,-2 9-1,-1 20-2,-7 3-6,-2 18-10,-3 11-6,-14 1 1,1 17 1</inkml:trace>
  <inkml:trace contextRef="#ctx0" brushRef="#br0" timeOffset="2524">1925 987 35,'0'0'22,"0"0"-1,0 0 0,34-15-12,-6 1-5,2-2-1,1-1 0,6 0-6,-3 6-11,-6-9-6,16 13-1,-18-11-1,10 15 0</inkml:trace>
  <inkml:trace contextRef="#ctx0" brushRef="#br0" timeOffset="2720">2419 825 57,'-9'17'25,"9"18"0,-7-9-1,4 8-15,6 6-5,4-4-4,0-1-15,-3-14-9,15 1 0,-19-22-2,26-3 1</inkml:trace>
  <inkml:trace contextRef="#ctx0" brushRef="#br0" timeOffset="2898">2447 587 61,'-20'-10'25,"-7"-2"-2,27 12-8,-18 17-28,18-17-10,5 36 0,1-17-2</inkml:trace>
  <inkml:trace contextRef="#ctx0" brushRef="#br0" timeOffset="3052">2673 826 27,'9'-33'22,"11"14"1,-13-15-2,4-3-6,-2 6-1,-8-2-2,1 5-1,-9 4-2,7 24-2,-24-8-1,5 27-1,-8 8-1,7 17-2,0 2 0,3 12-1,8-1 0,8 0-1,6-12-1,9-7 1,5-5 0,7-14 0,0-12-1,5-10 1,2-13 0,-1-8-1,1-8 0,-7-7-1,2-8 1,-9-9-1,0-2-1,-10-8 1,-2 2 1,-7-14 1,-5 0-1,-2-2 1,0 5 0,0 13 2,0 10-1,0 9 1,0 22-1,7 21 1,-12 30-1,8 18 0,-1 7 1,5 18-2,-2 12 1,4 9-2,7-1-3,-1-6-2,13-2-7,0-13-7,2-13-8,12-7 0,-1-26 0,8-8 1</inkml:trace>
  <inkml:trace contextRef="#ctx0" brushRef="#br0" timeOffset="3584">3324 530 28,'-18'19'19,"-9"-7"1,16 26-1,-8 0-6,10 8-7,4 5-3,10-4 0,0-2-2,6-10 0,8-4 3,-3-14 0,5-6 1,-1-13 0,1-7 0,-5-11 1,5-12-1,-7-6 0,1-8-2,-1-12-1,-1-6 0,-6-7-1,-2-12 1,-5-9 0,-2 6 0,0-4 2,1 15 0,-5 6 1,5 15-1,-5 18 1,6 36 0,7 26 0,2 31-2,-4 14 0,9 16-1,0 11-1,0 11-3,9 7-7,-8-3-21,6-19-2,5-6 1,-5-22-2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06.471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fitToCurve" value="1"/>
    </inkml:brush>
  </inkml:definitions>
  <inkml:trace contextRef="#ctx0" brushRef="#br0">1496 813 7,'0'0'8,"0"0"1,0 0-1,0 0 1,19 35 0,-11-16-1,3 12-1,-1 6-1,6 6-1,-2 6-3,1 9 1,3 3-3,-1 8 1,-3 4-2,5 2-1,2-3-4,-5 8-1,7 3 1,-10-10-3,8-5 2,-5-15-2,3-4 3,-3-13-1,-2-5 4,-14-31 1,21 18 3,-21-18 3,0 0 1,15 1 1,-15-1-1,0 0 0,0 0 1,-7 23-1,4-1-2,-2 10-2,-1 4-3,5 9-1,-1 5 0,-2-3-1,8-2-1,-4-5 1,2-2-1,-1-12 1,5-3 1,-5-8 1,-1-15 1,13 16 0,-13-16 0,0 0 2,0 0 0,20 15 2,-20-15 1,7 19 1,-5 0 1,3 7-1,-3 7 0,3 5 0,-3 6-1,0 1-2,1 2-1,-1-1-1,3 3 1,-3-4 0,5 2-3,-4-9-5,8 9-6,-11-16-1,14 10 0,-12-20 1</inkml:trace>
  <inkml:trace contextRef="#ctx0" brushRef="#br0" timeOffset="1044">2106 4162 9,'0'-19'9,"0"19"0,0 0 1,0 0-2,0 0 2,0 0-3,7 19 0,-7-19 0,14 24 2,0-4-1,-7 4-1,7 9 0,2 7-2,-2 3 1,5 11-1,-4 8-1,5 9-1,-6 10-1,6 4 0,-2 5 0,3 2-1,-7 10-1,7 2 1,-8 2 0,1 5 0,2 0 1,-2 5-3,5 5 2,-2 6-1,4-3 1,-1 8-1,0 1 0,0 1 0,-1-3 0,2 1 0,-1 0 0,1-2 0,2 7 0,5-2 0,0 0 0,0 2 0,5-2 0,-2 0 1,2-2-1,-2-3 0,-3-15 1,0-5-1,-5-13 1,-3-5 0,-6-12-1,-3-9 1,-4-12 0,-4-9 0,3-5-1,-6-7 1,-2-8-1,-2-6 0,4-3-3,0-21-2,0 28-4,0-28-6,0 0-10,0 0 0,11-33 1,-4 0-1</inkml:trace>
  <inkml:trace contextRef="#ctx0" brushRef="#br0" timeOffset="2496">2578-4 7,'0'0'4,"0"0"1,19 0-1,-19 0 1,0 0-2,18 0 1,-18 0-1,0 0 1,26 5 0,-26-5-1,21 12 1,-21-12-2,24 14 1,-24-14 0,30 21 0,-30-21-1,29 24 0,-11-8 0,-1 3 0,4 0 0,-2 1-1,5 1 1,-3 2-2,4 1 2,-1 0-2,4 1 1,1-3-1,-1 4 1,0-3-1,0-1 0,-2 2 1,2 2-1,5 0 1,-5-1-1,1 1 1,4 3 0,-3 4 1,7 0 1,-3 3-1,1 1 0,2-3-1,1 6 2,0-5-1,-1-1 0,5-1 0,-4 2-1,2-4 1,0 2-1,3 5 1,-3-3 0,4 3-1,-2 2 0,-6 1 0,3 4 0,-3 4-1,4-2 1,-5 3 0,3-3-1,-5 3 1,2-3-1,0-1 1,1-2-1,1 3 1,-2-6-1,1 4 0,1 2 1,3-5-1,-3 6 1,-3-3-1,3 2 1,-2-4-1,-1 6 0,5-6 0,-4 2 1,3 0-1,0-2 0,-1 2 0,3 0 1,-2-1-1,-1 3 0,-3-1 0,1-2 0,-2 2 0,0-1 0,2 2 0,0 0 0,0 5 0,3 2 1,0-1-1,4 3 0,-2-4 0,2 7 0,7-4 0,-1-1 0,-4 1 1,5-6-2,-6-1 1,4 4 0,-2 4 0,-1-6-1,-2 7 1,-4 0 0,4 2 0,-2 0-1,3 3 1,2-3 0,2 7 0,2-2 1,9 7-1,-3 0 1,4 4-1,4 1 1,-4 0-1,-1-1 1,-1-2-1,-6 1 0,-1-3 0,-8-5 0,0 1 0,-4 3-1,-2-3 2,4 3-1,-5 6 1,4 4-1,2-1 1,1 8-1,7 1 1,-2 2-1,9 2 0,-1 5 0,4-3 1,2-1 0,0-1 0,0-2 1,-3 4-1,-1-2 2,-3-2 0,0 0 0,-2 0-1,6 0 0,-8 0 0,6 5 0,-1-3 0,-1 2 0,2-4-2,-2-2 2,-4-5-2,-11 2 0,1-14-1,-7-7-1,-5-12-1,-11-12-3,-1-7-7,-2-7-14,-14-26 1,0 0 0,-23-30 1</inkml:trace>
  <inkml:trace contextRef="#ctx0" brushRef="#br0" timeOffset="14215">2226 1799 19,'-1'19'13,"1"-19"0,0 0-11,5 19-14,-5-19 0,14 30-1,-14-30 4</inkml:trace>
  <inkml:trace contextRef="#ctx0" brushRef="#br0" timeOffset="14379">2331 2224 31,'0'0'20,"0"0"-1,0 0-8,0 0-12,0 0-14,9 19-2,-9-19-2,0 0 0</inkml:trace>
  <inkml:trace contextRef="#ctx0" brushRef="#br0" timeOffset="14551">2388 2563 21,'0'0'19,"2"16"-2,-2-16-3,0 0-20,0 0-8,0 0-2,0 0-1</inkml:trace>
  <inkml:trace contextRef="#ctx0" brushRef="#br0" timeOffset="21258">98 8400 21,'26'76'20,"-8"11"3,13 20-5,-7 14-2,6 9-3,-8 4-1,-6-10-5,-7-6-1,-13-5-1,-4-16-1,-13-18-2,-5-18 0,-4-21-1,-1-18-1,-2-20 1,3-19-2,0-20 1,6-6 0,7-14-1,3-2 0,10-10 0,6 3 0,8 2 0,10 1 0,7 10 0,7-3 0,7 11 0,3 0 0,5 4 1,-6 8 0,4 2 0,-9 3 0,-1 7 0,-9 11 1,-9 3 1,-19 7-1,22 14 1,-15 1-1,-3 6 1,3 1-1,0 1 1,5-4-1,-12-19 1,31 21 0,-11-21 1,2-7 0,-6-10 0,5-2 1,-7-11-1,0 4 1,-8-7-1,-6 4 1,-8-2-2,-8 6 1,-8 3-1,-8 3 0,-4 7-2,-1 3 0,4 9-3,2 2-2,10 8-2,2 0-5,17 10-10,11 0-8,7-4 0,8 1 0,0-8 2</inkml:trace>
  <inkml:trace contextRef="#ctx0" brushRef="#br0" timeOffset="21850">810 8571 16,'2'-27'22,"-2"27"3,7-30-3,-7 30-4,0 0-2,-4 23-3,-1 9-3,-2 0-3,5 8-2,-5 5-3,7 0 0,2-6 0,10-2-1,-5-9 1,7-11-2,5-10 1,0-11 0,2-10-1,0-8 1,5-7 0,-5-10-1,2-9 0,1 1 1,-7-1 0,1 4 0,-8 1 0,1 10 1,-10 4-1,-1 29 1,0 0 0,0 0 0,7 31-1,-5 0 0,2 5 0,4 1-1,1-1 0,1-6 0,3-10 1,-13-20-1,26 9 0,-9-25 0,1-6 0,-1-9-1,-1-9 1,-2 2 0,-2-2 0,2 7 0,-7 5 1,-7 28-1,0 0 1,0 0 0,8 19 1,-8 13-1,6 4 0,0 0-2,3 4 0,5-14-3,7-2-4,-2-20-8,6-16-10,6-4-5,-5-19 1,7 1 1</inkml:trace>
  <inkml:trace contextRef="#ctx0" brushRef="#br0" timeOffset="22394">1569 8206 52,'-21'-26'25,"21"26"-1,-26 14-3,26-14-8,-23 34-4,13-13-3,3 3-1,1-1-2,12 3 0,-1-4-1,9-1-1,5-5 0,9-2 0,5-4 1,5 2 1,-1-3 0,-1 1 1,-4-3 1,-5 5 1,-27-12 0,21 23 0,-21-23 0,-22 29-1,-3-13-1,-1 5-2,-3-1-3,-8-8-7,18 4-25,1 7 0,3-13-3,15-10 1</inkml:trace>
  <inkml:trace contextRef="#ctx0" brushRef="#br0" timeOffset="24230">3156 3419 11,'0'0'6,"14"-16"-2,-14 16 0,0 0-1,0 0-1,0 0-3,0 0 0,0 0-2,0 0 0,0 0 0,-12 25 0,12-25 1,0 0 0,-16 22 3,16-22 1,0 0 2,-21 2 2,21-2 0,0 0 1,0 0 0,-16-10 2,16 10-3,0 0-1,0 0-1,0 0-1,-19-13-1,19 13-1,0 0 0,0 0 1,-15 4 2,15-4 0,0 0 1,0 0-1,0 0 0,0 0 0,0 0-1,0 0-1,0 0-3,0 0 1,0 17 0,0-17-1,0 0 1,13 21 1,-13-21-1,14 24 0,-14-24-1,9 26-5,-9-26-6,12 37-8,-17-20 0,12 9-1,-14-11 1</inkml:trace>
  <inkml:trace contextRef="#ctx0" brushRef="#br0" timeOffset="24894">2999 3625 5,'0'0'17,"0"0"-2,-21-15-1,21 15-2,0 0-1,0 0-1,0 0-2,-12 20-1,10-2-3,1 1-1,-5 5 0,3-1 0,-1 4-1,3-4-1,-5-1 0,6-4 0,0-3 0,0-15-1,0 19 0,0-19 1,0 0 0,0 0-1,20 18 0,-20-18 0,17-2-2,-17 2 1,21-5 0,-21 5-1,21-7 1,-21 7-1,0 0 1,21-12-1,-21 12 2,0 0-1,0 0 0,15-2 1,-15 2-1,0 0 1,0 0 0,20 7-1,-20-7 1,0 0 0,8 17 1,-8-17-2,4 17 1,-4-17 1,1 23-1,-1-23 0,-7 21 0,7-21 0,-8 22 1,8-22-1,-14 16 0,14-16 1,0 0 0,-23 14-1,23-14 1,0 0 0,-19-4-1,19 4 1,0 0-1,-16-24 0,16 24 0,-5-31 0,12 10-1,0 0 1,2-1 0,5-1-1,1 2 1,5 4-1,-1 5 1,-2 8-1,4 8 1,-5 6-1,-2 9 1,-2 6 1,-5 6 0,-7 0 0,0 2 1,-9 3 1,-3-6-1,-4-3 2,-5-4-2,-5-4 1,4-7 0,-6-5-2,0-7 1,5-12-2,-1 0 1,6-11-1,5 3 0,6-6 0,7-2 0,7-3-1,5 6 0,3 6 1,5 4-2,-3 6 2,4 6-2,0 6 2,-7 6-1,0 6 1,-6 3 0,-3 1 0,-5 3 1,-6-1 0,-8 0 1,-4 0-1,-1-8 1,-2 0-1,0-8 0,0-5 0,4-4 0,17 4 0,-19-27-1,19 4 0,2-1-1,10-2 1,3 2-1,6-1 1,5 5-1,-1 2 0,1 8 1,-3 6 0,-3 8 0,-4 3 1,-4 10 0,-8 2 1,-4 4 1,-9 1 0,-5 4-1,-9 1 1,-8-5-1,0 2 1,-7-8-1,-4-3 0,3-6-1,1-9 0,9-9 0,6-8-2,6-4 1,13-10-1,9 3 0,9-6-1,5 6 1,7 4-1,2 5 0,0 8 1,2 8 0,-2 8-1,-6 5 1,1 9 0,-9 2 1,-2 3-1,-5 4 2,-7 3-1,-7-8 1,-5 6 0,-2-6-1,-4-1 0,-4-11 1,3-3-3,-4-6-4,23-2-4,-28-9-8,16-11-7,10 2 0,-3-9 1,12 8-2</inkml:trace>
  <inkml:trace contextRef="#ctx0" brushRef="#br0" timeOffset="26350">3057 3786 12,'-35'-3'14,"35"3"-2,-30-2-2,30 2-2,-19-2-1,19 2-1,0 0 0,0 0-1,0 0-1,0 0 0,0 0-2,0 0 1,0 0 0,0 0-1,0 0 0,0 0-1,0 0 0,0 0-1,0 0 1,0 0-1,26 6 1,-8-1 0,6 0-1,4 4 1,7-1-1,10 3 0,0-1 1,9 7-2,0 1-3,3-4-8,6 13-8,-9-11 1,7 5-1,-16-9-1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16.410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fitToCurve" value="1"/>
    </inkml:brush>
  </inkml:definitions>
  <inkml:trace contextRef="#ctx0" brushRef="#br0">24 1103 28,'0'0'23,"0"0"1,0 0-2,-19 3-5,19-3-8,2 18-2,-2-18-1,17 29-2,-6-10 1,8 0-1,-4-1 1,8-6 0,0-9 0,5-1 0,-8-14 0,1-4-2,-12-13 0,-2 1 1,-9-8-2,-3-1-1,-11-1-1,-10 2 0,0-1 0,-9 10-1,6 1 0,3 7-2,7 3 1,19 16-1,-16-22 2,16 22-1,33-21 0,-4 7 1,12-2 0,6-4 1,6-8 0,3-5 1,-4-2-1,1-5 1,-10 2 0,-6 0 0,-10 0 2,-4 9-1,-9 3 0,-14 26 0,0 0 0,19 13-1,-15 31 1,8 20-1,0 19-1,4 12 0,5 21 0,-1 7-2,8 7-2,-5-7-5,7-8-21,-10-3 1,-7-23-2,-3-6 0</inkml:trace>
  <inkml:trace contextRef="#ctx0" brushRef="#br0" timeOffset="548">501 1339 80,'11'-42'31,"11"6"-1,-1-3-7,3-6-14,11 9-6,7 5-3,-7 0-9,7 12-12,1 3-9,-6 0 0,1 11 0,-10-7 0</inkml:trace>
  <inkml:trace contextRef="#ctx0" brushRef="#br0" timeOffset="736">1028 637 53,'0'0'27,"9"19"-2,8 10 1,-3 10-14,4-1-5,4 7 0,-1-9-1,5 6-1,-8-15-2,4-1 2,-8-10-2,2-4 1,-16-12 0,17-14-1,-15-5 0,2-5-1,-3-12 1,3-11-1,-6-10 1,4-8-2,-2-7 1,2-5 0,-1 5-2,1 4 0,7 14-4,-6 8-1,15 23-7,-18 23-11,35-7-9,-9 30 0,-2 6 0,16 9 1</inkml:trace>
  <inkml:trace contextRef="#ctx0" brushRef="#br0" timeOffset="1052">1643 592 49,'17'17'27,"-17"-17"2,11 31 1,-8-6-9,1-6-9,6 10-2,-3-6-3,5 1-3,0-7-3,-12-17-6,30 14-22,-9-17-4,-7-16-1,7-4 1</inkml:trace>
  <inkml:trace contextRef="#ctx0" brushRef="#br0" timeOffset="1252">1749 86 80,'-28'-5'28,"14"20"1,-5-4-4,10 8-26,15 5-19,-5-3-7,20 15-1,-14-5 0</inkml:trace>
  <inkml:trace contextRef="#ctx0" brushRef="#br0" timeOffset="1432">2015 658 38,'12'-30'25,"9"8"1,-10-15 1,3-1-11,0 2-4,-8-9-2,3 7-1,-11-6-2,2 13-2,-8 2 0,-6 10-2,-4 12 0,-1 15-2,-2 13 0,1 14-1,2 5 0,1 8-1,8 8 0,6-6 1,6 0-2,6-8 2,3-6-1,5-12 0,2-8 1,4-14-1,1-9 0,-1-9 1,1-6-1,-3-13 1,0 2 0,-2-5-1,-1 0 0,-4 7 0,-4 6 1,1 5-1,-11 20 1,17-13 0,-17 13-1,26 23 1,-12-4 0,3 2 1,4 0-1,0-1 1,5-4-1,-1-9 0,-3-4 0,6-6 0,0-6 0,-5-5 0,3-3 1,-4-2-1,-1-2 1,-2 4-1,-3 1 0,0 2 1,-16 14-1,26-10 0,-26 10 0,22 4 0,-22-4 1,28 10 0,-28-10 0,30 0 2,-30 0 0,22-16 1,-15-3 1,2-1 0,-9-12 0,4 1 0,-11-9-1,0-3-1,-7-6-1,0 1-2,0 5-3,-7-4-9,5 16-20,4 12-2,12 19-1,-16-4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21.56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fitToCurve" value="1"/>
    </inkml:brush>
  </inkml:definitions>
  <inkml:trace contextRef="#ctx0" brushRef="#br0">2349 195 1,'0'0'14,"0"0"-1,-19 3-3,19-3-4,0 0-2,-14 19 0,14-19-2,-14 30 0,6-11-1,2 3 1,3-3 0,-1 4 0,8-6 0,-4-17 0,9 24 2,-9-24 1,26 2-1,-12-11 1,-14 9 0,27-24 1,-16 5 0,-2-2 0,-4-1-2,-7 1 0,-1 4 0,-8-2 0,11 19-1,-22-26-2,22 26-2,-25-13-4,25 13-5,-21 2-8,21-2-5,-3 23 0,5-4 0</inkml:trace>
  <inkml:trace contextRef="#ctx0" brushRef="#br0" timeOffset="513">2356 444 24,'-22'7'12,"22"-7"-2,0 0 0,0 0-3,-14 21-1,14-21-1,-7 22-2,7-22-1,-4 31 0,4-31 1,4 25-1,-4-25 1,14 17 0,-14-17 0,17 0 1,-17 0-1,21-16 1,-21 16 0,19-24 0,-12 7 0,-5 0 0,0 1-2,-2 16 1,-4-23-1,4 23-1,0 0-1,-17-8-1,17 8-1,-18 21-2,13-8-3,2 5-4,-3 3-4,5 5-2,-3-7-4,11 5-1,-7-24 1</inkml:trace>
  <inkml:trace contextRef="#ctx0" brushRef="#br0" timeOffset="916">2355 572 9,'-20'12'13,"20"-12"-2,-14 23-2,14-23-3,-7 24-2,7-24 0,-1 26-2,1-26 0,3 21 0,-3-21 0,11 17 0,-11-17 0,0 0 1,21 9-1,-21-9 2,19-5-1,-19 5 2,17-11 0,-17 11 0,0 0 0,11-15 0,-11 15-1,0 0-1,0 0 0,-23 3 0,23-3-3,-21 11 0,21-11-1,-17 19 0,17-19 0,-13 20 1,13-20-2,0 0 1,-1 21 0,1-21 0,0 0-3,0 0-1,0 0-7,21 14-9,-21-14 1,0 0-1,0 0 1</inkml:trace>
  <inkml:trace contextRef="#ctx0" brushRef="#br0" timeOffset="1659">2309 160 8,'0'0'13,"0"0"-3,-17 7-1,17-7-2,-14 7-1,14-7 0,-26 17-1,8-6 0,18-11-1,-31 22 1,14-5 0,-4-4 0,3-3-1,1 4-1,1 1 0,8 3-1,-5 2-1,6 3 0,2 3-1,4 3 1,2 10 0,3-3 0,-3 4 0,6 1 1,0-3-1,0 2 1,6-9-1,-3 2 1,7-5 0,-1-4 1,0-5-1,10-5 1,-2-3 0,9-3-1,-3-2 1,3-3-1,-2-3-1,4 0 0,-4 0 0,-1-2 0,-4-1 0,0-2-1,-8-2 1,4-2 0,-4-5 0,-3-1 0,-4-8 0,3-3-1,-6-5 1,5-4 0,-7-6 0,0-4 0,-10-7 1,1 0-1,-4-6 0,-9 0 0,-6-5 0,-8 1 0,-8 1 0,-1 9 0,-2 5-2,-1 11-3,4 12-10,4 24-12,-2 7-1,8 26 0,-5 3-1</inkml:trace>
  <inkml:trace contextRef="#ctx0" brushRef="#br0" timeOffset="2883">2154 778 1,'0'0'14,"0"0"2,0 0-5,-19 19 0,19-19-1,-14 30 0,0-11-1,-1 16-1,-6 4-1,0 13-3,-7 13 0,-8 11-3,-4 17 2,-9 15-3,-10 4 3,1 4-4,-4-3 2,-3-4-1,2-7 0,8-6 2,8-15-3,5-20 3,14-9-3,4-18 2,10-4-3,7-13 2,7-17 0,-2 16 0,2-16-4,0 0-6,0 0-6,11-19-5,-11 19 2,0 0-2</inkml:trace>
  <inkml:trace contextRef="#ctx0" brushRef="#br0" timeOffset="3311">1230 1951 20,'0'0'17,"0"0"-3,0 0-2,0 0-2,0 0-2,0 0-1,-1 28-1,-3 0-2,-3 8-1,-2 7 0,1 9 0,-5 2 0,5 2-1,-1-5-1,-1-2-1,4-11 1,1-7 0,5-6-1,0-25 1,4 17-1,-4-17 2,19-14-2,-2 2 2,1-4-2,3-3 1,3 0 0,2 0-1,-2 5 0,6 4-1,-4 3 2,2 0-2,-4 2 1,-1 3 0,-4 2 0,-3 0 1,-16 0 0,21 2 1,-21-2 0,0 0 2,5-16-2,-5 16 2,-5-24 0,-2 7-1,0-8 0,-2-1-1,-3-1 0,5 4-5,-4 2-7,-6-3-15,17 24 0,-24-14 0,24 14-1</inkml:trace>
  <inkml:trace contextRef="#ctx0" brushRef="#br0" timeOffset="4199">92 3251 30,'0'0'18,"-17"-19"1,17 19-7,-21 31-4,10 0-2,-3 12-3,6 9-2,-3 5-1,6 1 0,0-3 0,7-7-1,3-8 2,2-10-1,0-9 1,-7-21 1,28 10 0,-13-22 0,-1-9 1,4-5 0,-6-10-1,5-6 1,-1 1-2,-8-6 1,5-2-1,-5 9 0,-1 2-1,0 9 0,0 8 0,-7 21 0,0 0 0,25-2 0,-13 21 0,2 4 0,1 6 0,5-3 0,-3 6 1,0-8-1,1-2 0,-3-6 0,3-7 0,-18-9 0,26 1-1,-26-1 1,21-24-1,-9 3 0,-5-3 0,0-4 0,-2 1 0,-1-1 0,-1 4 0,-1 6 0,-2 18 1,19-19-1,-19 19 1,31 0-1,-8 11 1,3-8 0,5 2 1,1-3 0,2-7-1,0-4 1,-3-3 0,-2-9-1,-2-5 2,-3 2-1,-7 0 0,-3-4 1,-7 4 1,-5-2-1,-9 5 1,-2 4-1,9 17-1,-26-19 1,9 20 0,1 13-2,-1 5 0,6 9 0,4 10-1,4 2 1,6 0-1,6 0-1,7-7-1,5-6-1,6-8-1,3-8-3,3-20 1,4 0-1,-3-13 1,3-8 2,-6-8-1,2 0 4,-3-3 0,-7-3 5,-4 10 0,-11-1 2,-2 12 0,-6 23 0,0 0 0,-20-1-1,5 21 1,1 8-3,0 3 0,5 8-2,-5-8 1,7-2-1,7-6 1,0-4-1,0-19 1,16-5 1,-16 5-1,28-35 2,-9 12 0,-3-8 1,5 5-1,-7-2 2,3 13-1,-1 4-1,1 10 2,6 8-3,-2 7-2,8 1-16,8 9-8,-8-10-1,6 5 0,-5-12-2</inkml:trace>
  <inkml:trace contextRef="#ctx0" brushRef="#br0" timeOffset="5447">266 4342 5,'-3'23'15,"3"-23"1,-2 34-1,2-18-3,12 1 0,-12-17-1,24 19-1,-8-15-1,-16-4-1,31-19-1,-20-2-2,3-3-1,-12-4-2,1-5 0,-8 2-2,-9-4 1,0 0-2,-7 1 1,2 6-1,0-7-1,5 2 0,2-6 1,10 2-1,7-6 0,6 3 0,11 2 1,8-5 0,3 8 1,2 0 1,3 16 1,-2 9 0,5 15 2,-5 14 0,-1 21 0,-6 15 1,5 20-1,-8 15 0,-2 12-1,-3 9-2,-2 3-4,-2 9-6,-3 4-13,-7-13-4,7 4 0,-14-26-1</inkml:trace>
  <inkml:trace contextRef="#ctx0" brushRef="#br0" timeOffset="5875">560 4843 44,'2'-64'27,"21"13"-2,4-9 1,17 3-11,6 1-11,10-3-21,9 21-7,-15 3-1,2 25-1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6:06.19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0 19,'0'0'5,"0"0"-5,0 0-1,5 33-10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18.6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1609 5203 6,'-48'13'18,"2"6"0,-13-18 2,2 5-6,-8-13-1,1-11-1,-4-11-2,-5-16-1,7-18-1,0-20-1,-1-12-2,7-19-2,6-16-1,3-19 0,13-11-1,6-9-1,12 2 1,11 5-1,11 13 0,6 15 0,10 23 1,1 21-1,0 26-1,2 23 1,-7 16 0,-14 25 0,0 0 0,-16 16-1,-13 8 2,-15 2-1,-8 0 1,-13-5 1,-6-2 0,-2-14 0,-4-10 0,6-17-1,0-18 0,11-17 0,6-13-1,16-20 0,9-22-1,16-17 0,15-13 0,24-5 0,14-7 2,28-2-1,19-5 0,19 3 0,23 6 0,12 17 1,7 8-2,-5 18 2,-2 21-2,-19 20 0,-23 22 0,-22 30 0,-34 21 0,-33 23 0,-25 12 2,-22 12-1,-20 0 1,-18 1 0,-10-2 0,-2-13 0,1-9 1,10-17-1,10-17-1,15-26 1,27-16-1,22-20 1,28-20-1,26-17 0,25-12-2,24-12 2,24-6-1,18-1 1,22-1-1,16 6 1,13 10-1,2 16 1,-4 21 0,-13 15-1,-17 25 0,-26 31 1,-30 24-1,-42 25 1,-29 18 0,-35 19 0,-26 8 0,-12 3 1,-9-7-1,-4-9 0,9-10 2,11-18-2,15-18 1,16-23 0,39-14-1,20-21 0,16-11 0,24-10 1,16-6-1,14 1 0,8 2-1,-1 11 1,-2 6-1,-12 16 1,-16 16 0,-24 19 0,-23 18-1,-26 20 1,-29 19 0,-29 21 0,-15 15 1,-17 19-2,-13 14 3,-7 5-3,-4 2 3,6-6-3,10-10 2,17-19-1,8-15 0,17-19 0,21-19 0,21-25 1,20-15-2,23-14 1,17-9-1,15-3 1,12-3-1,12 4 1,8 9-1,-3 11 0,-5 12 0,-15 19 1,-11 12-2,-20 8 2,-16 10-1,-25 6 1,-17 3-1,-18 8 1,-17 0-1,-12 5 0,-12-1 1,-9-2-1,-2-6 1,4-7-2,0-14 1,8-4-2,4-20 1,16-12 0,24-26 1,-7 22-1,24-11 0,18 8 1,14 1 0,10 17 1,11 10 1,8-2 1,2 12 0,-8-5 2,-10 8 2,-27-8 1,-11 9 1,-27-13 1,-18 8-1,-33-1 0,-10 9 0,-23 4-3,-7 1-1,-12-6-1,-2-6-2,0-4-2,0-15-5,16-1-8,15-20-19,16-24 2,26-7-3,18-20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6:01.65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31 6316 15,'-17'3'17,"17"-3"1,-18 14-3,18-14 0,0 0-1,0 0-3,0 0-1,0 0-3,-3-31 0,15 1-2,9-11 0,8-11-2,18-18 0,4-14-1,20-17 1,11-20 0,17-14-1,11-16 1,17-12-1,9-12-1,12-3 0,0-1 0,1 11 0,-6 14-1,-7 19 0,-21 21 1,-18 23-2,-26 26 2,-18 21-1,-19 17 0,-11 14 0,-23 13-1,0 0-1,0 0-1,0 0-1,-16 28-3,16-28-4,-19 11-7,19-11-7,-15 13-1,15-13 1,0 0 0</inkml:trace>
  <inkml:trace contextRef="#ctx0" brushRef="#br0" timeOffset="484">1738 3878 17,'14'-35'17,"4"20"2,-15-6-2,16-1-6,2 1-2,-2-2 0,6 2-1,-4 4-3,5 5 0,-4 5 0,4 9-1,-5 17-1,0 12 1,-2 11-1,-3 13 0,-4 6 1,-1 8-2,-8 0 0,-3-5 1,-7-6 0,-2-10 0,-8-15 0,3-9 1,-7-15-1,2-13 1,-2-16-1,-1-6 0,-1-14-1,2 2 0,-3-7-1,3 3 0,2 7-1,1 9-2,18 26-9,-21 11-18,8 15 0,13 17-1,0 4 0</inkml:trace>
  <inkml:trace contextRef="#ctx0" brushRef="#br0" timeOffset="1488">2894 2835 24,'-10'-64'19,"3"21"2,-7-6-2,0 15-4,2 4-1,-8 9-2,5 14-2,-8 14-2,4 16-2,-2 15-1,-2 12-3,4 13 0,0 8-3,4 3 1,2 4 0,6-7 0,9-5-1,9-11 1,4-13-1,8-13 0,1-10 0,13-12-1,-4-10 0,7-7 0,0-16-1,3-7 0,-3-9 0,6-6 0,-5-4-1,-1-7 2,-5-2 0,-5-7 0,-9 4 0,-6 2 1,-6 5 1,-11 10-1,-8 7 3,-4 18-1,-2 18 1,-8 25 1,3 19-2,-5 12 2,5 14-2,2 5 2,7 1-3,5-1 1,5-10-1,4-16 0,7-15 1,-9-30-1,29 12 1,-8-35 1,-2-8-1,-1-16 0,-3-6 1,-3-8-1,4 5 1,-4 5 0,-3 11 0,-2 10-1,-7 30 1,17-12 0,-6 33-1,4 12-2,5 8-4,-1 6-11,9 7-10,-8-6 0,7-1-1,-10-16 0</inkml:trace>
  <inkml:trace contextRef="#ctx0" brushRef="#br0" timeOffset="2188">3432 2412 13,'21'35'13,"-14"-16"-1,8 7 1,-6 0-1,1 9 1,-1-4-1,-2 7-1,-3 0-2,-1 0-2,-1 0-2,1-6-1,-1-5-2,-2-4 0,2-4-1,-2-19 0,5 17 1,-5-17 0,0 0 0,9-21 0,-8-1 0,6-8-1,0-8 1,4-8-2,-1-12 1,1-1-2,6 1 2,-1-5-2,3 10 2,-3 9-1,4 16 0,-4 15 0,0 16 0,-4 14 1,0 11-1,-3 9 0,0 6 0,-1-2-1,-3-4-1,2-6 0,0-9-3,-7-22 0,16 16 0,-16-16-1,21-26 1,-9 5 0,0-6 2,4-1 1,-2 2 2,0 7 2,-14 19 0,33-2 1,-14 12-1,2 11 0,2 2 0,3 1-1,0-5 0,0-7 0,3-10-1,-8-14 0,5-11 1,-5-13 0,-5-13 0,3-8-1,-7-3 1,0-10 0,-12 1 0,0 0 0,-6 8 1,-3 9 1,-3 17-1,-6 15 1,3 18 0,-5 16-1,8 20 1,2 17-1,5 9-2,3 8 0,5 1 0,8 2-4,4-10-1,8-6-5,0-11-6,1-22-5,7 1-3,-8-27 0,10 1 0</inkml:trace>
  <inkml:trace contextRef="#ctx0" brushRef="#br0" timeOffset="2924">4417 1972 23,'0'0'16,"7"25"-3,-2 6-2,-5 0-2,9 16 0,-6-6-3,2 1-2,2-11-1,-3-7 1,-1-8 0,-3-16-1,0 0-1,0 0 0,11-23-1,-8-6 1,6-9-1,3-7 0,2-9-1,7-1 0,2 1 0,8 6-2,2 1-2,2 7-5,3 14-5,-5 2-4,12 18-2,-15-7 0,10 14 0</inkml:trace>
  <inkml:trace contextRef="#ctx0" brushRef="#br0" timeOffset="3196">4953 1680 20,'0'0'18,"-14"-35"1,14 35-2,-30-7-3,11 17 0,0 15-4,-4 4-2,6 13-1,0 8-3,6 5-3,2 1-1,4-4 1,5-7-1,5-14 0,4-5 0,-9-26 1,26 12 0,-10-24-1,1-14 1,1-5 1,-1-11-1,2 1 0,-1-10 0,-1 6 0,-1 4 0,-4 4 0,0 13 0,-12 24 0,21-12 0,-21 12 0,23 23-3,-13-3-6,6 3-12,10 6-5,-26-29 0,40 33-1</inkml:trace>
  <inkml:trace contextRef="#ctx0" brushRef="#br0" timeOffset="4056">5673 552 20,'-5'-28'18,"5"28"1,21 33 1,0 28-7,2 27-2,4 30-1,3 24-1,-6 17-2,4 25 0,-12 1-3,-2 6 0,-12-6-2,-8-10-1,-8-17-2,-12-21 0,-3-25-1,-8-27-2,1-26-1,-6-28-1,5-29 1,1-30 0,6-17 0,6-21 0,6-15 1,8-16 1,6-9 2,17-3 0,6-3 0,10 6 0,13 2 1,7 7 1,10 9 2,2 13 0,-2 9 2,2 14 1,-7 11 2,-5 13 0,-13 12 0,-1 16 0,-9 11-2,-3 11 0,-8 6-2,1 3-1,-4 4-3,-3-2-4,3 3-8,-3-1-13,-9-13-2,7 1 1,-7-23-1</inkml:trace>
  <inkml:trace contextRef="#ctx0" brushRef="#br0" timeOffset="4668">6333 1378 23,'21'-5'19,"-14"-21"0,14 5-2,-6-17-5,5 0-1,-3-9-3,-3-3 1,-2 0-2,-10-1 0,-2 10 1,-9 8-1,-1 17-1,-8 11-1,-3 21-1,0 13-2,6 18 1,1 10-1,7 7 0,2-1-2,13-3 1,10-9 0,4-13-1,13-14-2,2-21-5,8-16-19,5-3-2,-6-24 0,6 2 0</inkml:trace>
  <inkml:trace contextRef="#ctx0" brushRef="#br0" timeOffset="5124">6733 373 12,'-7'-22'23,"7"22"-1,0 0 1,-5 54-6,3 1-2,1 13-2,2 16-1,-1 8-5,4 9-2,3 3-3,1-2-2,6-12-9,4-2-14,-1-20-3,16-9-1,-10-23 1</inkml:trace>
  <inkml:trace contextRef="#ctx0" brushRef="#br0" timeOffset="5672">7140 949 30,'7'-37'23,"-14"-3"0,7 11-2,-6 5-3,6 24-3,-16-13-4,-3 29-3,7 15-2,-4 11-3,0 12-1,2 4-2,4 3 0,3 1 0,3-8 0,11-7 0,0-9 0,6-12 0,-13-26 1,31 14-1,-12-30 0,4-13 1,-3-13-1,3-11 0,-2-13 1,0-9-1,-7-3 1,0-14-1,-6-6-1,1-10 3,-4-8 0,-3-7 0,3 12 2,-5 2 0,2 23 1,-4 9 0,9 36 2,-7 41-3,-1 29 1,-5 39-1,6 29 0,0 22-2,2 13 0,3 17-1,-5 2-3,7-2-3,-7-16-15,7-5-13,0-17-2,-5-16 0,0-11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6:11.446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68 3213 1,'0'0'5,"0"0"0,0 0 0,-16 14-1,16-14 1,0 0-2,0 0 2,-21 24 0,21-24-1,-12 16 2,12-16 0,0 0 0,-21 21 0,21-21 0,0 0-1,0 0-1,0 0 1,0 0-1,0 0 2,0 0-2,0 0 1,0 0 0,0 0 1,9-19 0,-9 19 0,24-35-1,-1 9-2,3-9 0,9-6 0,5-6 0,8-5 0,6-7-1,9 2 1,3-14 0,7 0-1,6 2 0,2-2 0,3 1-1,0 1 0,-4 0 0,-4-2 0,-4 7 0,-5-1 0,-4 1 1,-4 0-1,-3 4 1,-4-1-1,0 4 1,1 5-2,-1-2 1,5 2 0,-3-3 0,4 3 0,8-2-2,0-1 2,9-1-3,-2 2 3,0-4-2,3 2 2,-4-3-2,3-1 2,-4-6 0,4-2 0,-4 1 0,4-4 0,2-2 1,3 4-2,3 1 1,4 2 0,-2 0-1,1 2 0,-1 4 0,-3 8 0,-4 1 0,-10 3 0,0 5 0,-14-1-1,-5 11 1,-4 2 0,-9 2 1,-4 1-1,-3 5 0,-3 3 0,-8 1 1,6 3-1,-24 16 0,25-21 0,-25 21 0,15-8 0,-15 8-1,0 0-1,12 15-1,-12-15-5,0 30-12,0-3-10,-8-1 1,-6 9-2,-19 0 0</inkml:trace>
  <inkml:trace contextRef="#ctx0" brushRef="#br0" timeOffset="1419">358 4142 8,'0'0'7,"0"0"1,-19 19 2,19-19 1,0 0-1,0 0 1,-15 14-1,15-14 0,0 0-1,0 0 0,0 0-1,0 0 0,-18 3-1,18-3-1,0 0 0,5-15-1,1-1-1,8-1-1,1-11 0,8 2-1,1-9 0,9-1 1,6-4-1,1-5 0,5-7 0,11 2 0,1-2 0,7-4-1,1-3 1,4-1-1,1-6 0,1 2 0,2-2 0,-3-3 0,-4-2 0,2-2 1,-9 2 0,6-2 0,-3 0 0,4 4 0,-5 0 0,4 0-1,-1 1 0,4 6-1,2-2 1,1-1-1,-5 1 0,-2 2 0,1 0 0,-6-1 0,2-1 1,-2 0-1,-5 3 0,-2 1 0,4 1 1,-2 9-1,2-1 0,-1 6 1,1 0-1,0-3 0,5 3 1,1-2-1,1 4-2,5-2 3,-4-4-3,2 2 2,0-1-2,-1 3 3,-6 0-3,2 1 2,-2-2 0,-5 2 0,-3 1 0,-3-2 0,-4 2 0,-2 3 0,-2 2 0,-4 0 0,4-1 1,-3 5-1,-1 1 0,-1 5 0,-4 4 1,-3 3-1,0 2 0,-9 7 0,-19 12 0,23-9 0,-23 9-1,0 0-1,9 26-3,-9-26-6,-9 33-20,5 2 1,-8-6-1,-5 11 0</inkml:trace>
  <inkml:trace contextRef="#ctx0" brushRef="#br0" timeOffset="2695">503 2789 14,'0'0'13,"5"-38"-3,-5 38 1,14-33 0,-7 15 0,0-1-1,0 2 1,-7 17-2,10-24 0,-10 24-1,7-16-2,-7 16-1,0 0 0,-1 31-2,-5 4 0,1 13 0,-7 18 0,0 21-1,-6 20 1,-1 16 0,-3 11-3,-3 1 1,-3-5 0,-1-5-1,3-18 0,3-15 1,2-23-1,5-15 0,3-25 2,13-29-1,0 0 1,0 0-1,-4-27 0,11-13 1,7-11-1,0-13 0,7-15 0,1-15-1,8-13 1,8-15 0,8-13-1,9-5 1,11-6-1,7-1-1,6 7 1,-1 10 0,-5 17 0,-5 16 0,-11 25 0,-11 18 0,-17 17 1,-13 18-1,-16 19 0,5 26 1,-14 11 0,-10 15-1,-3 12 0,-8 21 1,-3 8-1,-10 16 1,-1 7-1,-5 9 1,1 3-1,-1 1 1,5-17-2,8-10 1,8-15 0,9-16 0,10-22 1,9-23-1,0-26 1,28-16 0,0-19-1,3-15 1,6-17-1,3-18 1,3-11-1,4-11 0,-2-13 0,6-6-1,-4-13 1,-2-8-1,7 0 2,-1 5-2,-6 10 2,4 20-2,-14 14 1,-1 24-1,-7 27 2,-10 39-2,-15 25 0,-11 28 1,-12 26-1,-5 16 1,-5 18-1,-6 18 2,-5 9-1,-6 5 1,-3-7-2,8-11 2,1-15-1,4-15 1,6-22-1,8-15 0,6-24 0,18-28 1,0 0 0,6-38-1,11-11 0,9-18 1,7-15-1,7-17 0,13-20 0,4-18 0,7-15 0,8-6 0,-1-5 1,2 12-1,-3 13 0,-8 20 0,-15 21 1,-8 36-1,-18 39 1,-21 22-2,-6 59 1,-16 12 0,-8 27 1,-5 17-1,-6 11-1,1 9 1,3-13 0,6-6 1,5-12-2,-2-23 2,14-19-1,7-25 1,7-37-1,0 0 1,19-23-1,2-23 0,7-20 1,8-17-1,4-20 1,6-9-2,6-13 1,5-5 1,8-7-2,-1 4 1,2 5-1,-2 20 1,-10 20-2,-8 20 3,-8 30-3,-14 31 2,-20 30 2,-15 27-2,-13 26 2,-14 18-2,-6 17 2,-8 15-2,-2 9 2,-3-3-2,3-4 0,7-19 0,8-17-1,12-17 2,9-25-1,13-36 0,12-28 0,12-31 1,14-24-1,11-16 0,8-14 2,5-19-2,6-5 0,1 0 1,-3 2-3,-2 8 3,-8 13-3,-8 13 3,-8 13-3,-5 23 2,-11 25-3,-19 26 3,0 0-1,-2 51 1,-14 9 2,-6 11-3,-6 14 3,-5 9-2,-7 1 1,3-5-1,3-8 2,-1-10-3,12-15 1,4-18 0,16-20 0,3-19 1,20-25-2,8-13 2,5-17 0,7-11-1,4-15-1,5-8 2,1-8-2,2-7 1,0-5-1,2 0 1,0 2-2,-5 13 2,-5 14 0,-8 18-1,-10 24 1,-26 38-1,16 22 1,-27 32-1,-9 22 1,-13 13 0,-4 15 1,-7 3 0,1-3 0,5-16-1,5-17 2,3-14-2,9-17 2,12-17-2,9-23 0,11-23 0,13-13-2,4-14 3,9-13-3,4-15 3,5-13-2,1-12 1,5-6-1,0 2 1,0-1 0,-3 8 0,-5 12 0,-1 17 0,-8 24 0,-13 26-1,-22 21 0,13 43 1,-27 23-1,-12 17 1,-6 11 0,-4 8 0,-4 0 0,1-12 0,3-12 2,8-14-2,5-19 2,11-20-2,12-25 0,0 0 1,16-40-1,8-9 0,9-13-1,7-14 1,2-11-2,3-6 2,6-1 1,-6 2-1,2 7 0,-5 13 0,-13 18-1,-4 19 1,-6 25-1,-19 10 1,2 50 0,-13 0 0,-8 21-1,-2 9 1,0 1 0,2-1 0,0-7 0,10-16 0,2-12 0,7-17 0,0-28 1,25-5-1,-1-30 0,0-12 0,13-12 1,0-12 0,6-7-1,1-7 0,-1 2 0,-1 0 0,0 10 0,-9 13-1,-5 18 1,-4 18 0,-8 22-1,-8 26 1,-11 20 0,-11 20 0,-2 19 0,-8 9 1,-6-2-1,-5-2 0,4-5-1,0-13 2,6-13-2,5-21 2,20-36-2,0 0 2,0 0-1,13-57 0,12 3 1,6-13-1,2-13 0,6-5 0,-3-7 1,1-1-2,4 4 1,-2 8 0,-5 10-1,0 17 0,-12 20 1,-1 18-1,-21 16 0,21 45 2,-26 9-2,-7 12 2,-6 12-1,-3 3 0,0 9-2,-1-10-3,6 3-10,0-5-14,-1-14-1,12-2 0,-6-22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6:08.03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6 1485 16,'0'0'18,"-11"21"0,18 13 0,-5-6-7,10 5-4,11-4 1,1-10 0,6-5 2,-2-15-2,1-8 0,3-12-1,-5-7 0,-6-15-2,-8-5-2,-10-8-1,-5-3-2,-8-3 1,-8-2-1,-6 0 1,-2-4-2,-2-1 2,9 1-1,9 2 0,6-3 0,13 8-1,6-1 2,17 7-2,10 4 2,1 13-1,9 16 2,2 18 1,2 25-1,-4 22 2,9 32-1,-9 25 2,4 27-3,-2 24 2,-2 15-3,-3 12-3,-9 4-2,-2 4-7,-14-13-7,-3-17-12,-5-5 1,-18-32-2,-3-13 2</inkml:trace>
  <inkml:trace contextRef="#ctx0" brushRef="#br0" timeOffset="444">472 2103 61,'-7'-59'31,"26"6"1,11-4-1,14-4-9,15 5-14,5-1-7,7-5-6,11 12-17,-3 5-9,-12 1 1,-9 11-2,-13-3 1</inkml:trace>
  <inkml:trace contextRef="#ctx0" brushRef="#br0" timeOffset="636">1282 839 49,'0'0'26,"34"57"-1,-23-14 2,6 14-15,11 4-4,-9 0-2,6-8-2,-5-9-1,-2-10 0,-6-13-1,4-16 0,-16-5 0,19-26-1,-12-7 0,0-12 0,3-10 0,1-14-1,-1-11 2,2 2-1,4-5 1,3 7 0,-3 6 0,5 22 2,-1 18 0,3 27-1,-2 22 0,2 21-1,-4 15 1,0 11-2,-2 10-1,-6-5-6,8-1-14,-7-12-12,-7-18-1,2-10 1,-7-30-1</inkml:trace>
  <inkml:trace contextRef="#ctx0" brushRef="#br0" timeOffset="1000">1769 385 37,'-19'-28'23,"19"28"-6,-16 7-13,16-7-12,7 52-12,-7-28-2</inkml:trace>
  <inkml:trace contextRef="#ctx0" brushRef="#br0" timeOffset="1148">1976 937 33,'16'-20'25,"17"-1"2,-11-21 1,4-10-9,6 2-5,-13-14-4,3 3 1,-11-8-3,-1 12-1,-17-4-2,-1 18 1,-13 5-3,-4 20 0,-2 17-1,-5 18-1,3 18 0,6 13 0,4 11 0,10 10-1,9-3 0,7-3 0,9-13 1,5-9-2,5-13 1,2-16 0,0-17 0,1-14 0,-1-12-1,-4-7 2,1-11-2,-4-4 2,-2 6-2,-5 0 1,-6 11-1,3 11 2,-11 25-1,0 0-1,17 18 2,-5 15-2,-1 5 2,6 2-2,4-2 2,2-4-1,3-11 0,2-8 0,5-15 0,2-13 0,-1-7-1,1-7 1,-3 1-1,-1-7 2,-5 7-3,0-2 3,-5 6-2,-2 4 2,2 3-1,0 1 1,-2-3 0,0 1 1,-1-7 0,-3 1-1,-6-6 1,-4-1 0,-8-4 0,-6 0 0,-7-5-1,-1 1-1,-4-1-1,-3 0-2,6 9-8,-1 1-24,3 4 0,8 3 0,2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58.67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-2 1916 5,'0'0'8,"-7"19"-3,7-19 2,14 23-1,-7-6 0,9 25 1,1 15 3,9 31-1,4 28 1,10 31-1,9 22-1,6 21-1,10 16-1,-1 6-2,4-1-1,-2-11-1,-2-20 0,-3-7 0,-9-12 1,-10-17-1,-7-4 1,-9-11-2,-8-6 0,-6-5-1,-11-11-2,-1-10-3,-8-9-5,-4-11-3,3-8-4,-10-24-5,15-2-1,4-43 1</inkml:trace>
  <inkml:trace contextRef="#ctx0" brushRef="#br0" timeOffset="652">1571 4311 37,'143'-165'20,"7"-24"1,27-8-4,16-15-4,18-11-3,13-13-3,8-3-1,4 2-2,-4-3 0,-1 8-3,-10 10 2,-8 28-3,-29 21 0,-22 29-1,-28 32-2,-28 27-2,-26 29-1,-26 25 0,-30 21-4,-24 10-1,-3 20-3,-14 12-7,-18-5 0,10 17 2,-18-6 0</inkml:trace>
  <inkml:trace contextRef="#ctx0" brushRef="#br0" timeOffset="113779">6153 814 21,'0'0'21,"9"-40"3,-9 40-1,0 0-7,0 0-4,0 0-2,0 45 1,5 4-5,-3 10 0,1 12-2,1 7 1,5 3-3,3-5 1,2-5-1,7-17-2,-2-14 1,5-16-2,4-26 1,1-20 0,6-16-1,-7-11 0,5-15 0,-8-9 0,-5-6 0,-4-1-1,-2 7 2,-7 2-2,-7 16 3,-2 4-2,-3 20 3,5 31-3,0 0 3,0 0 1,3 49-2,1 1 2,3 11-4,7 4 1,0 6-8,7-5-7,6 0-13,-9-28 0,15 2 0,-7-29 0</inkml:trace>
  <inkml:trace contextRef="#ctx0" brushRef="#br0" timeOffset="114199">6882 639 26,'0'0'22,"-17"-23"2,17 23-1,-33 32-8,12-5-6,4 4-4,-3 1-2,5-1-1,6-2 0,9 1 0,7-9 1,12-4-2,4-3 2,8 0-2,2-1 3,6 0-2,-5-1 1,1 0-1,-12 2 0,-1 5 0,-9-2 0,-6 6 0,-9-4 0,-10 3-1,-2 1 1,-11 3-1,3-5 0,-3-4 0,3 2 0,3-7-1,3-5 0,16-7 0,0 0 1,0 0-2,5-21 2,13-3-1,-1-4 0,7-10 1,4-4-2,0-8 1,2 2-2,-1-9 3,1-2-3,-2-6 2,-4-2-1,-5 1-1,-3 2 3,-9 10 0,-7 4-1,-6 20 0,6 30 1,-22-3-1,6 31 1,1 19 0,2 8 0,6 13-1,4 3 2,5-2-2,3-3 2,12-9-2,1-10 2,3-14-2,6-13 2,1-9-1,-5-22-3,5-6 3,0-14-3,-2-7 3,-2-12-3,2-4 3,2-7-2,-4-5-1,4 7 3,-5 6-2,3 9 1,-3 13 1,-6 16-1,0 16 0,-3 20 1,0 10 0,0 7-1,-2 9 1,2 0-1,4-4 0,2-11 0,1-8-2,9-7-3,-6-13-7,8-8-10,2-5-8,-7-11 0,6 2 1</inkml:trace>
  <inkml:trace contextRef="#ctx0" brushRef="#br0" timeOffset="115287">7977 38 32,'12'-30'26,"4"20"1,-16 10 1,0 0-10,15 22-5,-16 8-5,1 6-4,-2 9-7,-3 4-14,-7-4-10,12 8-1,-14-9-1,14 6 1</inkml:trace>
  <inkml:trace contextRef="#ctx0" brushRef="#br0" timeOffset="115499">8233 292 44,'0'0'27,"15"-10"-1,-15 10 1,0 0-14,-15 15-7,8 3-2,-5 4-2,3 3-1,-5-1-1,0 2 0,11-9 0,-1-1 0,4-16 0,0 0 0,26 21 3,-26-21 0,37-6 1,-16 5 1,3 9 0,-7-6 1,1 10 0,-18-12 0,17 24-2,-17-6 0,-5 6-2,-7-1-1,-4-6-2,-3 5-8,-5-8-23,-2-14-1,3-7 0,-5-17-1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7:46.074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97 3317 16,'-23'4'16,"-5"-8"-2,28 4 0,-29 0-1,29 0-1,-18-1-1,18 1-2,0 0-1,0 0-1,19-26 0,11 5-2,12-12 0,10-12-2,21-4 1,16-11-2,14-6 1,5 0-3,3 0 2,4 5-3,-5 8-1,-6 13-2,-19 3-6,-11 10-9,-8 14-6,-19-4 0,0 14-1</inkml:trace>
  <inkml:trace contextRef="#ctx0" brushRef="#br0" timeOffset="368">1249 2404 7,'0'0'15,"18"-16"0,-18 16-3,36-24 0,-8 5-1,12 2 1,4-3-2,8 1-1,0 4-2,2 3-2,-7 8-1,-5 6-2,-9 8-1,-5 9 0,-16 9 0,-19 14-1,-15 1 2,-12 7 1,-2 2-1,-16 0 1,-2-5-1,-7-7 0,3-10 0,8-22 0,15-11 0,5-23 1,11-11-1,9-15 1,11-5-1,8-9-1,2 6 0,4 4-4,-2 14-3,-1 11-16,-12 31-3,19-12-2,-10 29 1</inkml:trace>
  <inkml:trace contextRef="#ctx0" brushRef="#br0" timeOffset="1092">2186 2232 26,'-16'2'20,"16"-2"0,0 0-4,0 0-2,14-24-4,-1 1-2,6 1-2,2-13-2,6-3 0,-4-11 0,1-3-1,-3-3-1,-7-1 0,-2-1-1,-10 2-1,-7 4 1,-11 10 0,-5 17 0,-8 11 0,-8 17 0,-1 17 0,1 19 0,6 15 1,7 7-1,5 9 1,13-1-2,12-4 1,7-6-1,12-9 0,6-13-2,2-14-2,9-10-5,3-14-10,-5-19-6,13-2-1,-8-21 1,7-1-1</inkml:trace>
  <inkml:trace contextRef="#ctx0" brushRef="#br0" timeOffset="1468">2909 1350 19,'0'0'21,"0"0"0,-2 24-1,-9 11-5,-2 10-2,-10 5 0,-5 14-2,-10 6-1,-2 9-3,-11-2-1,2 4-2,-3-1-3,3-4-4,6-5-7,8-14-6,7-18-9,13-10-2,15-29-1,0 0 1</inkml:trace>
  <inkml:trace contextRef="#ctx0" brushRef="#br0" timeOffset="1676">2493 1775 39,'-4'-40'22,"11"21"1,-7 19-4,17-2-3,-6 23-5,1 6-3,9 6-3,-5 6 0,3 2-2,2-3-4,-2 0-2,3-6-10,3 1-12,-3-16-2,-2 4 2,-3-23-3</inkml:trace>
  <inkml:trace contextRef="#ctx0" brushRef="#br0" timeOffset="1924">3112 504 37,'16'-5'22,"-12"26"2,1 44-1,-7 29-13,-1 20-2,-1 22-2,-3 8-2,-2 3-3,1-5-1,-5-7-6,3-17-13,7-2-5,-13-33 0,12-11 0</inkml:trace>
  <inkml:trace contextRef="#ctx0" brushRef="#br0" timeOffset="2136">2827 1548 18,'0'0'19,"0"0"2,38 29-4,-15-13-5,12-3 0,6 0-1,1-15-2,7-2 1,1-16-3,6-8 0,-9-9 0,0-1-2,-10-7-1,-2-2-1,-11-1 0,-7 3-2,-11 3 1,-12 16-1,-1 2 0,7 24 2,-29-10-2,10 23 0,1 19 1,4 11-1,6 7 0,4 4 0,9 5-1,6-5 0,6-2 1,6-9-1,5-10 0,1-5-1,1-13-1,-2-8-2,8-3-2,-10-15-4,6 1-8,-6-6-12,-10-13 0,3-1 1,-18-10 1</inkml:trace>
  <inkml:trace contextRef="#ctx0" brushRef="#br0" timeOffset="2572">2546 1190 36,'0'0'23,"13"-32"1,23 6-1,16-9-13,9-7-3,14 2-2,4-5-2,-1 2-2,2 14-6,0 1-8,-15 4-11,4 18-1,-20 5 1,7 14-2</inkml:trace>
  <inkml:trace contextRef="#ctx0" brushRef="#br0" timeOffset="2804">3670 1208 24,'0'0'23,"0"31"0,-2-10-5,-3 10-2,-1 7-2,-4-3-4,5 5-2,-6 0-4,6-4 0,-4-7-1,9-1-1,-5-11 0,5-17-1,0 0 1,19 9-1,-8-24 1,3-8-1,0-10 0,5-7 1,2-10-2,-1-4 1,3-3 0,-2 3-1,-2 6 1,-3 8-2,0 10 1,-1 11-1,1 18 1,0 11-1,3 9 1,3 5-1,8 4-1,1 2 1,6-4-1,-1-7 0,3-6 0,2-9 0,1-11 0,-5-10 0,3-8 0,-2-8 2,-10-5 0,0-3-1,-7-8 1,-11 6 1,-5-2 0,-5 3 0,-13 14 0,-1 11-1,-11 15 1,-3 18 0,2 10 0,-2 14-1,6 14 0,-1 1 0,11 1 0,5-6 0,7-9 1,5-13-1,4-9 1,-9-19-1,33 2 1,-16-18 0,4-8-1,0-11 0,-2-3 1,0-7-1,1-9 0,-1-3 1,-4-14-1,-1-2 1,-3-13-1,3-17 1,-2-8-1,-3-10 2,3-2-1,-5 14 0,0 15 1,1 21-1,-2 34 1,-6 39 1,8 48-2,-2 37 1,-6 31 0,-4 18-2,2 10 1,1 10-1,1-10 1,0-13-2,3-25 1,2-19 0,2-23 0,7-22 0,0-23 0,7-25 0,0-14 0,2-15 0,-2-12 1,-2-8-1,0-13-1,-4-1 2,-1 8-1,-3 6 0,-4 13-1,-4 13 2,-3 29-1,0 0 0,16 27 0,-9 6-1,5 12-1,0 0-2,4 7-4,-6-7-10,6-13-12,2-1 1,-18-31-1,22 29 0</inkml:trace>
  <inkml:trace contextRef="#ctx0" brushRef="#br0" timeOffset="3756">4777 648 13,'-5'-61'21,"-13"-5"1,15 25-3,-2 3-8,8 20-4,-3 18-10,0 0-9,33 19-8,-33-19 0,30 47-2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46.304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-11 21 16,'0'0'9,"0"0"0,0 0-1,0 0 0,-7-19 0,7 19-1,0 0 0,0 0-1,0 0 1,0 0-2,0 0 1,0 0-1,0 0-2,0 0-1,0 0 0,0 0-1,0 0 0,0 0 1,0 0 0,0 0 0,23 9 1,-23-9 0,24 0 0,-6-4 1,3 2-2,3-1 0,7-1 0,1 3-1,4 2 0,1 3 0,5-2 0,3-1-1,4 3 1,1-1 0,6-1 0,3 0 0,9-1-1,3 1 1,6-2 0,5 0 0,6-2 0,5 1 0,0-1 0,5 0-1,-1 6 2,3-6 0,-1 4-1,7-1 0,5 5 1,-1-3-1,1 4 1,4-2-1,2-1 0,-4 1 0,4 4-1,-6-4 1,0 2-1,4 0 0,2 1 1,-6-1-1,2 2 1,2 1-1,-7-1 0,-2 1 1,-7 1 0,-5-6-1,-3 4 0,-6-2 1,0-1-1,-1 1 0,-2 0 1,5 0-1,-4 0 0,4 2 1,-5 3-1,9 0 0,-6 4 0,-2-6 0,1 6 1,5-1-1,-2 1 0,7 3 0,2-3 1,4 3-1,0 0 0,11 1 0,-3 3 0,2 5 0,3-2 1,-4 3-1,3 4 0,-3 0 0,4 2 0,1 4 0,-8 0 1,2-1-2,1 3 1,-4-1-1,-6-4 1,-3 3 0,-9-3 0,-2-1 0,-7-4 0,-3-2 1,-5 2 0,-2-1-1,-9-1 1,2-1-1,-9-4 1,-5 6-1,-5-4-1,-6-5-2,-10-2-1,-3 0-6,-11-2-14,-12-17-4,11 19-1,-27-24-1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47.864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-7-11 4,'-15'-2'9,"15"2"0,0 0-1,0 0 0,0 0-2,0 0-1,0 0-1,0 0-1,0 0 1,0 0-1,0 0 2,0 0-1,0 18 1,0-18 0,5 15 1,-5-15 0,12 18-1,-12-18-1,18 25 0,-3-9 0,1 0-2,3 3 0,2 3 1,0-1-2,5 5 2,-2-5-2,4 7 2,0-4-1,0 7 1,0 0-2,5-1 0,-2 3 0,4 1 0,1 3 0,-1 2-1,4 3 0,2 0 0,1 8 0,2 0 0,1 0 0,2 2-1,2 4 1,1-3 0,0 1 0,-1 2 0,2-1 2,-1-1-2,6 6 1,-2 1-1,0 5 1,1-6-1,1 10 2,0 1-2,1 5 0,1 2 0,1 3 0,2 1 0,1 1 0,-1 2 0,2 0 0,7-6 1,-3 3 0,3-4 0,0-2-1,-1 0 2,6 4-2,0 1 1,-4 4 0,4 5-1,-2 0 0,4 2 1,-4 2-1,5 1 0,-1 2 1,3 0-2,3-2 2,3-3-2,9 0 1,3 0 0,-1 5 0,4-4 0,-2-1-1,4 0 2,2 2 0,4 1 0,-6 0 1,0 2-1,5 0 1,-1 2 0,-2 0 0,1-1-1,-12-1 0,-7-3 0,-12-9-1,-9-9 1,-17-10-1,-13-7-1,-10-14-4,-15-10-11,-11-18-11,0-17-1,0 0 0,-23-45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54.255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0 970 4,'0'0'2,"19"-18"-1,2 11 0,3-7 1,11 2-2,7-5-1,4-4 2,8-1-1,4 1 0,-2 2 0,-8 0 0,-1 7 0,-5-4 0,-9 6 1,-12 5 0,-21 5 1,19-2 0,-19 2 0,-19 8-1,0-1 1,-2 4 0,-7 1-1,-3-2-1,-2 1 0,0 4 1,1-4-2,1 3 2,1-4-1,4 4-1,7-7 1,2 0 0,17-7 0,-21 10 0,21-10 0,0 0 0,0 0 0,0 0 0,0 0 1,28-14-1,-11 7 0,6-3 0,5-1 0,1 3 1,1-4-1,-1 3-1,-3-3 1,-5 3 0,2 1 1,-23 8-1,24-9 1,-24 9 0,0 0-1,0 0 1,0 0 0,0 0-1,-19 2 0,19-2 0,-31 5 0,31-5 0,-30 5 0,30-5 1,-26 7-1,26-7 1,-21 3 1,21-3-1,0 0 1,0 0-1,0 0 0,0 0-1,0 0 1,26-8-1,-1 1 1,4-2 0,15-5 0,8-1 1,11-3 0,15-4 0,13-1 0,9-1 0,14-4 1,11-1-2,9-2 2,7-2-2,9 0 1,3-3-1,2 4 0,0-1-1,1 2 0,-3 0 0,-7 5 0,4 2 1,-9 5-2,-5 3 1,-6 2 1,-4 6-1,-6 2 0,-7 5-1,-5-1 1,-7 5-1,-6 1 2,-2-1-2,-5 4 1,3-3-1,-1-1 1,1 1 0,-1-3 0,6 1 0,2-2 0,-1-3 1,4 1-1,-2-5 1,2-2-1,0 2 1,0-3-2,2-2 0,1 2 0,-1-4-1,0 2 1,3 1-2,-4 1 2,-4 1-1,-2-3 1,-8 2 0,-1 1 0,-1 2 0,-3-5 1,-3 3 0,-1-3 0,-1 2 0,2-2 0,-2-1 0,-3 0 0,-4 0 1,-4 5-1,-7-4 0,-6 3-1,-8 2-7,-3 9-4,-22-6-1,3 15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56.10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0 7,'15'12'4,"-15"-12"-1,0 0 0,0 0-1,0 0 1,0 0-2,0 0 1,20 14-2,-20-14 1,0 0 0,0 0 1,0 0 0,0 0 1,0 0 2,7 17-2,-7-17 1,0 0 0,0 0-1,0 0 0,0 0-1,0 0-1,0 0-1,0 0 0,0 0-1,0 16 1,0-16 1,0 0-1,0 0 1,15 14-1,-15-14 0,21 12 1,-2-2 2,-1-1-1,8 7 1,3-6-1,8 7 2,5-3-2,1 7 1,9-4-1,2 1-2,2 3 1,1 4-1,3 7 0,2-3 0,-3 11-1,6 0 1,-1 1 0,1 3 0,1 1 0,2 0 0,1 3 0,-1-4 1,3-1-1,-6-3 0,4 1 1,-1 3-2,-2-6 2,1 2-2,-3-4 2,6 4-2,-1-2 2,6-3-1,-2 4 1,-1 0 0,4 0 0,-1 5-1,1-3 1,-2 3-1,-3 1 0,-1 0 0,4 1 0,-2 3 0,-4-1 0,-1-2 0,0 4 0,-1 0 0,3 4 1,-1-1-2,-3 5 1,1-1 0,3 3 0,1-1 1,-2 7-2,0-5 1,-7-2-1,-7 3 2,-4-1-2,-10 3-1,-9 0-3,-3 3-4,-12-13-7,1 15-1,-13-17-1,10 7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57.30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3170-1 1,'0'0'3,"0"0"7,-18-9-2,-1 18-5,2 6-1,-6 10 0,-3 6 1,-14 10-1,-2 18 1,-8 12 1,-10 18-1,-11 15 0,-14 20 0,-14 17-1,-16 14-1,-14 14 1,-15 4-2,-15 9 0,-11 15 0,-4 2 1,-13 1 0,-6-6-1,0-2 1,7-3 0,6-4 2,13-10-1,16-21 0,19-17 0,20-17 0,25-22 0,23-20 0,17-17-3,23-23-4,17-10-6,7-28-3,19 10-2,-2-27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18.1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234 3625 25,'-10'-17'23,"-10"-9"1,6 4-3,-3-10-5,-7-18-3,3-5-3,-11-23-2,8-16-1,-2-34-2,7-23 0,5-39-2,10-35-1,11-39-3,9-28 1,12-25-5,0-30-9,5-6-13,9 5-1,3 5 1,7 50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5:57.951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0 12,'25'66'11,"-3"10"0,20 30 1,0 13-2,15 23-1,8 14-1,11 9-2,4 8 1,11 14-3,1-3 0,0-4-3,-1-10 2,-13-6 0,-7-15-2,-8-14 1,-14-15-5,-16-23-5,-7-7-12,-28-28 3,1-1-3,-26-35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8:13.90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813 1135 1,'0'0'9,"0"0"6,0 0 1,0 0-5,2 24-2,-2-24 1,3 21 0,-3-21 1,5 24 0,-1-8-2,-8 3-1,6 3-2,-6-2 0,1 4-3,1-3 1,-1 6-2,3-8 0,0 2-1,0-21-1,8 24 2,-8-24-1,21-3 1,-21 3 0,28-33 0,-10 7-1,-1-9 2,-1-1-1,5-6-1,-4 1-1,0-1 1,-3 9-2,2 6 1,-2 4 0,3 6-2,1 8 1,1 4 1,-4 3-1,8 2 1,-2 0 0,2-2 0,3 1 0,-4-6 0,8 3 0,-4-4 1,2-3-2,-4 1 1,2-2 0,-5 1 0,-5 1 0,1 1 0,-17 9 1,21-12-1,-21 12 0,0 0 0,9-15 1,-9 15-1,0 0 0,0 0 0,2-16 0,-2 16 0,0 0 0,0 0 0,3-16 0,-3 16 0,0 0 0,0 0 0,0-19 0,0 19-1,0 0 1,11-20-1,-11 20 1,13-16 0,-13 16-1,0 0 1,20-14 0,-20 14 0,0 0 0,-4 19 0,-10-2 0,-1 8 1,-3-1 0,-3 5 0,-3-3-1,3 4 0,5-8 0,-1-1 0,17-21 0,-10 24-1,10-24 0,22 11 0,6-6 1,9 0-1,6 4 1,8 5-1,4 10 2,1 2-2,-6 3 3,-8 6-2,-9 3 2,-10 2-2,-14-2 3,-13-3-1,-17-9 1,-7 2 0,-13-9-1,-3 0 1,-6-9-1,-1-7 1,-1-6-2,8-7 1,8-15-2,10-11 2,12-13-2,10-8 1,11-14-1,16-5 0,8-7-3,8-9-5,13 7-15,7 14-9,-7 5 1,6 16 0,-6 14-1</inkml:trace>
  <inkml:trace contextRef="#ctx0" brushRef="#br0" timeOffset="1276">856 2666 24,'11'-17'18,"-10"-2"0,-1 19 1,0 0-1,23 0-2,-6 30-2,-1 15-2,7 19-1,-8 10-2,13 16-2,-7 4-2,2 5-1,-6-2 0,-1-9-1,-7-14 1,-1-11-1,-4-16 0,-8-16-3,1-16 2,3-15 0,-26-24-4,12-11 2,-5-20-3,-2-18 2,2-17-1,-4-16 1,4-18-1,3-8 0,9-1 1,7 1 0,7 7 1,4 20-1,3 20 0,5 24 0,2 30 0,-2 24 0,-7 26 2,-2 14-1,-10 17-1,-3 11 0,-6 5-1,-7-1 0,-4 5 0,-3-8 0,2-3-2,-3-12 1,8-13 1,7-11 0,9-23 1,0 0 0,0 0 1,32-29 0,-4-4 1,-1-6-1,5-6 1,6-3 0,-3-11 0,3 0 0,-1-3 0,-1-4 0,-3 5 0,-3 2 0,-8 7 0,-8 7 0,-8 16-1,-6 29 0,-14-10 1,-2 29 0,-10 14 0,3 13-1,8 8 0,-1 8 0,7-3 1,6-3-1,6-8 0,8-8 0,1-17 0,5-11 1,11-11-1,0-9 0,2-11 0,-3-12-1,1-4 0,-2-8 0,0-4 0,-6-3 0,-3 1 0,-3 2-1,-2 9 1,-5 7 0,4 8 1,-11 23 0,20-6 0,-20 6 0,28 29 0,-14-3 1,5 7-1,-3 0 2,0-2-2,-1-5 1,-4-4 0,-1-2 0,-10-20 1,12 20-1,-12-20 0,6-19-1,-3 0 1,2-5-2,2-7 2,2-7-2,3-7 0,2 0 1,5 0 1,4 6-1,-2 8 2,0 10 0,3 13-1,2 13 1,-5 11 0,7 6-2,-4 11-2,1-4-4,4 4-11,6-5-15,-12-12 2,4-2-2,-6-14 2</inkml:trace>
  <inkml:trace contextRef="#ctx0" brushRef="#br0" timeOffset="2716">2014 1608 49,'0'0'30,"-11"-24"-2,11 24-2,0 0-5,-12-16-7,12 16-6,0 0-4,0 0-1,0 0-4,0 0-4,0 19-12,0-19-14,7 23-1,2-1 0,-4-4 0</inkml:trace>
  <inkml:trace contextRef="#ctx0" brushRef="#br0" timeOffset="2973">2278 1925 37,'19'57'28,"-8"0"1,8 21-4,-5 12-8,-4-3-4,6 7-3,-11-13-2,0-1-2,-10-11-4,3-10 0,-6-18 0,4-11 0,4-30-2,-15 10 2,4-29-1,4-10-1,-3-16 2,-1-7-1,-1-19-1,2-14-1,-3-12 1,5-12 0,1-9-1,2-2 1,10 3 0,2 2-1,7 15 2,3 13-1,6 28 2,3 28-1,7 22 1,-4 23-1,-6 17 0,-7 14 1,-8 9-1,-4 8 0,-8 3-1,-6-3 0,-7-3-2,-9-11 0,3 1-5,-5-20-6,12-4-9,-1-15-10,17-10-1,-21-36 1,14-9 0</inkml:trace>
  <inkml:trace contextRef="#ctx0" brushRef="#br0" timeOffset="3424">2424 721 33,'33'12'23,"-10"23"2,10 25-6,-5 18-4,-5 14-1,1 16-5,-12-5 0,0 8-2,-10-10 0,0-6-1,-9-8 1,0-6-4,-2-24-3,4-10 1,1-23-2,4-24 0,0 0 1,7-34-2,0-11 0,0-11 1,4-6-1,3-6 1,0 9 0,0 9-1,3 12 1,0 16 1,6 16 0,-2 17 0,5 15 1,-2 8 0,4 10-1,5-4 1,-1-2 0,1-9 0,-2-8-1,-1-9 0,-1-10 1,-1-7-1,0-11 0,-7-5 1,1-8-1,-3-4 0,-3-7 1,-4-9 0,-5-3-2,-7 0 2,-1 1-1,-6 4 1,-7 5-2,0 14 2,-7 16-2,0 18 1,-2 20 2,4 12-3,4 10 3,1 8-2,10-1 1,4 0-1,7-8 1,5-10-1,7-15 0,4-6 0,0-15 1,6-9-1,-3-10 1,2-6-1,-3-9 0,-1-7 2,-1-5-3,-4 2 2,-5-4-3,0 7 2,-4 6-1,0 6 2,-3 13-3,-7 15 2,20 10 1,-8 14-2,0 6 2,7 1-1,2 5 1,3-3-2,6-7 3,3-3-2,0-13 0,0-10 0,2-7 0,1-7 1,-6-5-2,1-12 3,-8-5-3,-4-1 1,-7-6 0,-5 0 0,-8 4-1,-6 0 0,-9 11 1,-10 11 0,-4 15 0,-1 12-1,1 21 2,2 14-1,4 9 0,5 10 0,12 0 1,7-5-2,9-8 3,5-10-3,3-20 1,6-14-1,5-12 0,-6-16-1,2-7-1,-1-13 2,-4-1-2,-7-5 1,6 4-1,-9 6 1,-2 10 1,-1 6 2,-6 21-1,0 0 0,21 2 3,-7 18-1,5 1 1,6 4-2,3-8 2,1 0-2,6-8 1,0-9 0,0-14-3,-2-5 2,0-9-1,2-8 1,-8-6 0,3-6-1,-2-9 0,-4-4 0,2-8 0,-3-13 1,-6-6-1,-3-11 0,-5-8 0,-7-8 0,-7-1 1,-6 11-1,-6 13 0,-6 22 0,-7 27 0,-4 36 0,-6 40 1,1 38 0,1 35 1,10 20 0,4 11 0,15 5 2,14-14-1,23-15 1,17-25-1,20-27 0,13-30-1,13-24-4,17-17-4,-9-16-28,5-12-1,1-2-1,-13-14 0</inkml:trace>
  <inkml:trace contextRef="#ctx0" brushRef="#br0" timeOffset="22278">16 4092 31,'0'0'22,"-19"-31"0,19 31-6,0 0-3,0 0-2,3 23-3,9 6-2,7 11-2,2 8 0,4 3-1,2 11-2,1 2 2,0-8-4,2-5 3,-9-12-3,-1-10 3,0-12-2,-20-17 2,24-7 1,-17-17-3,-2-10 2,-3-11-1,-2-11 1,2-11-2,-4-15 2,2 6-2,-2-6 0,4 3 1,-2 3-1,5 8 1,2 11-1,4 19 1,2 22 0,8 16 0,0 19-1,0 14 1,3 10-3,-3 4-2,5 5-10,-1 7-13,-8-21-1,4 9 0,-12-21 0</inkml:trace>
  <inkml:trace contextRef="#ctx0" brushRef="#br0" timeOffset="22698">388 3687 17,'-14'-31'17,"-7"-7"1,21 38 0,-12-16-12,12 16-11,19 24-10,-19-24-3,30 50 1,-16-22-1</inkml:trace>
  <inkml:trace contextRef="#ctx0" brushRef="#br0" timeOffset="22852">613 4019 16,'31'4'20,"-21"-20"0,8 6-3,-6-13-3,0-6-2,4-6-1,-11-5-1,4 1-1,-9-5-2,-2 6 0,-7-3-1,-3 13-2,-4 2 0,-4 19-1,2 10-1,1 18 0,5 17-1,3 13 0,7 11 0,6 9-2,6 2 1,4-7-1,2-2 1,6-18 0,1-13 0,0-12 0,3-19 0,-2-16 0,-3-14 0,0-6 0,0-13 0,-7-3 0,-2-7 1,2-1-2,-7 8 1,-4 7 0,2 12 0,1 10-1,-6 21 1,0 0 0,20 12 0,-7 12 1,1 4-2,5 1 2,-4-4-2,6-8 0,-2-3-1,1-11 0,-1-10-1,-4-7 0,3-5 0,-8-7-1,6 0 1,-4 0 0,2 6 0,0 2 1,5 10 0,-2 2 0,6 12 1,3-3 0,-1 6 1,1-2 1,-2-4-1,2-6 1,-3-8 1,-2-9 1,-11-10 1,2 2 1,-12-13 1,-1-3 1,-12-7-3,-1-1 1,-6-6-2,-3 6-1,-7 0-3,2-1-8,1 8-22,16 20 1,-8 5 0,19 20-1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8:38.942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1349 30 6,'0'0'12,"-19"-17"-2,19 17-1,0 0 0,0 0 0,-18-11-1,18 11 0,0 0 0,-15-6-1,15 6-2,0 0 1,-21 1-3,21-1 1,-19 14-2,19-14 0,-25 33 0,10-3 0,-4 9 1,-6 12 0,-3 16 1,-8 16-1,-6 14 2,-3 11-2,-6 10 2,-4 11-1,-5 10 0,1 3 3,0 14-3,-2-3 2,12-1-2,4-7 1,5-2-2,5-7 0,13-4 0,-1-14-3,9-21 1,7-9 0,0-10 0,6-15-1,-1-5 1,-2-21-1,4-8 0,0-11 0,0-18 1,0 0-1,6 17 0,-6-17-1,0 0-1,0 0-3,0 0-6,15-17-11,-15 17-7,0 0 0,0 0 1,0 0-1</inkml:trace>
  <inkml:trace contextRef="#ctx0" brushRef="#br0" timeOffset="616">112 2362 16,'0'0'17,"-11"-38"0,11 38 0,-2-33-3,2 33-1,-1-26-1,1 26-2,-2-24 0,2 24-1,0 0-1,-5-18-2,5 18 1,0 0-3,0 0 0,0 0-1,-2 21-1,2 0 1,7 12-2,-4 14 1,10 13-1,-5 17 1,10 16 0,-8 8-1,6-1 0,-4 2 0,0-10 0,2-10-1,-4-10 1,-1-23-2,-4-11 2,1-16-1,-6-22 1,0 0 0,0 0 0,0 0 0,19-24 0,-14 2 0,2-6-1,3-1 0,4-4 0,0 0-1,4-2 1,1-3 0,5 0-1,4 0 1,2-4 0,-1-1 0,-1 6 0,2-1 0,-3 4 0,1 2 0,-5 6 0,0 2 1,-4 7-1,-19 17 0,22-28 1,-22 28-1,7-26 1,-7 26-1,-14-24 1,-1 10 0,-6 0 1,-7-1-1,-9-6 0,-8-2 1,-9 1-1,-3-2 1,-6 4-2,-1 3 1,3 3-1,2 6 0,5-1-1,17 23-6,6 7-24,15 6 0,16 13 0,4-3-2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8:43.59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138 709 21,'0'0'18,"-21"-30"0,21 30-5,-26-10-2,26 10-3,-26 33-1,9-2-3,1 11-1,2 9-2,7 12 1,0-3-1,5 5 1,4-12-1,3-4-1,4-11 1,9-7-2,-1-14 2,-1-6-1,3-11 0,-2-6 0,2-7 1,2-6 0,-5-9-1,-2-9 1,0-2 0,-4-13 0,1-7-1,-4-7 1,-4-10-1,-1-9 0,-6-12 0,1-3 0,-6-4 0,-1 1-1,-2 8 1,-1 12 1,-1 17-1,1 18 1,2 31-1,11 17 1,-16 62-1,13 11 1,3 24-1,3 15 0,4 13 1,4 5-1,3-6 0,5-11-1,-2-18 1,8-15 0,-3-23 1,6-19-1,4-19 0,-5-14 0,5-20 1,-3-13 0,5-14 0,-1-6 0,-2-9-1,-1-4 2,-10-1-2,1 0 1,-8 4 0,-5 12 0,-8 8 0,-8 15 0,8 23 1,-25 12-1,13 21 1,0 17-1,7 7-1,3 6 1,9 3-1,8-4 0,6-5-3,0-14-3,9-13-7,5-4-7,-13-30-4,13 3 0,-12-24 1</inkml:trace>
  <inkml:trace contextRef="#ctx0" brushRef="#br0" timeOffset="708">846 788 31,'17'49'20,"-5"3"2,6 14-4,-3 6-5,-3-1-4,2 2-1,-5-5-1,-2-4-2,-7-12-2,2-11 0,-2-10-1,-4-8-1,4-23 1,0 0-1,-17-16-1,8-17 1,0-15 0,-3-11-1,-3-14-1,4-10 0,1-3 1,6-6 0,4 5 0,5 2 0,2 14 1,7 11-1,4 18 2,-1 16 0,2 16 0,-5 19 1,-3 10-1,-4 13 1,-4 10-1,-8 7 0,-4 1-1,-3 0 0,-2 0-1,-2-5-3,2-2-4,-1-11-8,6-12-10,9-20-3,0 0 2,0 0-1</inkml:trace>
  <inkml:trace contextRef="#ctx0" brushRef="#br0" timeOffset="1136">1142 110 24,'3'-56'20,"6"23"3,-11 11-1,2 22-8,7 29-3,-5 16-3,1 18-2,-3 8-2,2 10-2,0 9-5,-2 0-6,-2-7-11,5 2-3,-8-23 0,5 4-1</inkml:trace>
  <inkml:trace contextRef="#ctx0" brushRef="#br0" timeOffset="1360">1041 555 18,'0'-26'18,"15"8"0,-4-8 0,4 7-7,3-5-5,-3 0 0,6-2-1,-1-2-1,2-3 0,-1 0 0,2 0 0,-6-2 0,4 0-1,-5-4 1,3 8 0,-3-4 0,-2 9 0,-2 3-1,-12 21 0,19-24 1,-19 24-1,19 14 0,-12 8 0,0 13-1,-5 10 0,-2 5 1,3 9-2,-6 8-1,1-4 0,-3-6-1,1-9 0,2-8-1,-1-12 0,3-12-1,0-16 1,14-28-1,-7-8 1,7-10 1,0-4-1,1-2 2,3 4 0,-2 6 1,-3 15 1,-13 27 1,25-4-1,-15 20 0,3 13 0,-3 7-2,6 1-5,1-1-16,9 8-5,-3-19 0,12 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8:50.38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1684 4071 7,'-9'-29'14,"12"13"2,-6-12-4,8 4-2,-3-7 2,7 0 1,-6 1-2,4 6-1,-3 1-1,1 8 0,-5 15-2,0 0-1,0 0-2,-19 33 0,10 1-2,-10 3-1,3 8-1,0-2 1,4 0-1,4-3 0,6-7 1,5-9-1,-3-24 0,28 21 0,-2-19 1,6-2 0,2 0 1,-4-2 0,5 6 1,-13-1 1,5 9 1,-14 9-1,-2 9 1,-13-3-2,-7 11 1,-6-1-1,-4 4 0,-4-3-2,-3-1 0,5-9 0,2-11-2,2-5-2,1-19-3,16 7-6,-16-42-14,11-4-3,7-6-1,-4-16-1</inkml:trace>
  <inkml:trace contextRef="#ctx0" brushRef="#br0" timeOffset="452">1732 3170 33,'7'-62'22,"13"24"2,-10 19-1,11 19-7,0 20-5,-4 27-2,8 23-2,-10 16-2,8 18 0,-9 12-2,5 9 0,-3 0-1,-3-4 0,1-14-1,2-13-2,0-18 0,1-15-2,2-23 0,-1-23-1,3-15 0,-6-19 0,8-8 0,-7-17 1,3-6 1,-5-9 0,-4 0 1,0 0 2,-1 7 1,-4 9 0,-3 12 3,-2 31-1,0 0 1,19 17-1,-8 20 0,1 9-1,2 10-3,3-1-7,2-1-19,4-4-1,-9-20-1,3-4 0</inkml:trace>
  <inkml:trace contextRef="#ctx0" brushRef="#br0" timeOffset="848">2164 3740 48,'-17'-33'27,"-6"-1"-2,23 34-1,-19-25-8,19 25-15,17 6-16,-17-6-8,33 27-3,-33-27 1,40 42 0</inkml:trace>
  <inkml:trace contextRef="#ctx0" brushRef="#br0" timeOffset="1054">2456 3777 41,'0'0'25,"0"0"0,6 24 1,-12 3-11,6 15-5,-3 0-2,-1 11-3,4-2-1,7 2-1,-1-8-1,2-7-1,6-6 0,2-12-1,5-7 0,5-13 1,-2-11-1,4-6 1,0-13-1,0-4 1,0-6-1,-4-9 1,-5-1-1,-1-4 1,-6 2-1,-5-1 0,-6 6 1,-4 4 0,-4 6 0,-7 17-1,0 9 1,-5 16-1,3 18 2,1 18-2,3 10 1,6 8 1,3 1 1,12 1 0,4-11 1,15-7-1,9-22 1,12-12-1,1-18 0,13-10-2,1-12-2,6-9-3,-2 9-8,-8-4-15,-11 11-5,-2 10-1,-14 9 0</inkml:trace>
  <inkml:trace contextRef="#ctx0" brushRef="#br0" timeOffset="1728">-4 5530 22,'-25'7'20,"25"-7"-1,0 0-2,-15 7-1,15-7-1,22-11-3,13 8-2,14-18-2,26-2 0,17-22-1,30-3 0,26-27 1,36-4 0,14-27-1,23-7 0,13-6-2,9 1-1,-4 4-1,-6 13 0,-22 11-3,-24 16 1,-26 16-1,-29 19-1,-29 11 1,-29 12 0,-23 9-1,-20 9 0,-31-2 0,16 19-3,-20-3-2,4-16-7,-24 22-19,24-22-1,-17 9 0,17-9 1</inkml:trace>
  <inkml:trace contextRef="#ctx0" brushRef="#br0" timeOffset="4684">3718 3582 14,'-26'7'19,"26"-7"2,-26 4 1,26-4-5,-23 7-1,23-7-1,-15 7-3,15-7-3,0 0-1,-23 3-1,23-3-2,0 0 0,0 0 0,24-17-1,4 5 0,7-16 0,12 2-1,9-17 0,13-4-1,3-7 0,10 1-1,-4-6 1,5 5-1,-8 4 0,-3 6 0,-12 10 0,-7 6 0,-8 6-1,-12 8 1,-9 7-1,-24 7 1,25-7-1,-25 7 1,0 0-1,0 0 0,0 0 0,0 0 0,0 0 0,0 0 0,0 0 0,0 0 0,0 0 0,0 0-1,0 0 0,0 0-1,0 0-1,0 0-1,10 22-3,-10-22-5,2 18-7,-2-18-12,3 15 0,-3-15 0,2 19 1</inkml:trace>
  <inkml:trace contextRef="#ctx0" brushRef="#br0" timeOffset="8228">5180 2422 13,'0'0'18,"-21"-18"2,21 18-2,-21-5-4,21 5-3,-26 9-3,26-9-3,-24 29-2,10-3 0,5 7 0,-3 9-1,7 5 0,-2 5 1,5 3-1,9-6 1,0 1-1,7-7 0,9-8 0,1-14-1,7-4 1,-1-14-1,5-8 1,-1-7-1,3-11 0,-6-1 0,-1-7 0,-2-7 0,0 0 0,-7-4 0,-6-3 0,-3 0 0,-8-2 1,-4-1-2,-2 3 2,-5 5-1,-3 7 0,-2 4-1,-1 11 1,13 18 0,-21 4-1,14 17 0,4 10 0,3 9 1,3 6-1,4 5 0,4-1-1,1-2 1,4-3-1,1-5 1,-1-10-1,3-6 1,-2-3 0,3-13 1,-5-4 0,-15-4 0,33-12 0,-33 12 0,21-28 0,-17 11 0,1-2 1,-10-4-1,-2 1 0,0-6 0,-9 2 0,4-4-1,-4 1 2,2-2-2,7-2 0,0 2-1,7-2 1,11 9-1,3 4 1,3 5 0,9 6 0,6 7 0,1 9 1,3 6 0,-5 4-1,3 4 2,-10-1-1,2 5 0,-7-6-1,-7-2 1,-12-17 0,14 21-1,-14-21 0,0 0-1,12-21 0,-10-3 0,3-9 0,-1-5 0,1-4 0,2 2 0,-2 6 1,2 9 0,-7 25 0,16-10 1,-2 26 0,3 10-1,2 3-1,2 9-2,7-7-5,2-3-7,-2-2-10,-4-21-2,5-3-1,-13-21 1</inkml:trace>
  <inkml:trace contextRef="#ctx0" brushRef="#br0" timeOffset="9128">6026 1583 32,'-7'-41'22,"-5"4"0,12 37-3,15 32-3,3 26-5,8 27-1,-2 23-2,9 29-2,-8 17 0,4 16-1,-11 3-1,-1 10 0,-8-2 0,-6-3-1,-6-12-2,-4-20-1,-2-25 0,-6-19 0,2-27-1,-2-28 1,-1-30-1,16-17 0,-30-52 1,18-9-2,4-17 1,1-17-1,3-7 1,2-12-1,9-1 1,4 3 0,6 8 0,2 12 2,9 9 0,2 15 1,5 14 0,1 16 1,-1 14-1,1 10 0,-1 14 0,-2 7-1,-5 9 0,-3 3-1,-5 8-4,-4-6-7,-2 0-18,0 5 1,-14-26 1,9 21-2</inkml:trace>
  <inkml:trace contextRef="#ctx0" brushRef="#br0" timeOffset="9572">6482 2022 70,'-14'-54'29,"9"19"-1,-7 6-1,12 29-14,-7-16-15,7 16-12,20 38-14,-11-13 0,12 20 0,-7-6 0</inkml:trace>
  <inkml:trace contextRef="#ctx0" brushRef="#br0" timeOffset="9768">6877 2041 36,'-14'-32'25,"14"32"-1,-24-24 1,5 22-11,-2 16-4,-5 11-2,-2 9-4,0 10-2,3 1-1,5 3 0,2-1-1,13 0 0,5-13 0,7-6 0,16 0 2,8-9 1,12 9 1,4-3 1,7 12 1,-3 3 0,-1 13 0,-11 5 0,-5 11-1,-20-3-2,-7 8-1,-17-1 0,-8 0-1,-16-11 0,1-8 0,-9-7 0,3-13-1,3-11 1,5-15-1,3-18-1,7-18 1,9-12-1,5-12 0,7-12 0,3-15 0,6-8 0,5-5 1,7-3 0,1-6 0,6 3 0,2 2 1,5 6-1,-2 14 1,-4 14 0,-3 13-2,-1 15 2,-3 20 0,-1 21-1,-5 17 0,0 11 0,-3 4 1,0 8-1,-3-3 0,2 2 0,-1-8 0,-1-10-1,1-9 0,-11-19 1,20-2-1,-6-15 1,-1-11-1,-1-8 1,0-11 0,0-5 0,-1-1 0,1 4 1,-5 7 0,0 6-1,0 15 1,-7 21 0,17-3-1,-17 3 1,24 36-2,-8-5-2,-2-1-2,7 5-6,-7-11-9,-2-3-11,2-6 0,-14-15 0,17 12 0</inkml:trace>
  <inkml:trace contextRef="#ctx0" brushRef="#br0" timeOffset="10459">7436 2029 41,'-6'-39'25,"13"15"1,-10-2-2,10 9-7,10 12-4,-17 5-2,30 13-4,-16 3-1,3 10-3,-3-3 0,-2 1-1,-3-2 0,1-1 0,-10-21-1,7 24 1,-7-24-1,0 0 0,0 0-1,0-19 1,0-1-1,2-3 1,0-3-2,-2-3 0,5 4 0,0-2-2,4 4-1,0 6-1,8 3 0,-1 0-2,10 11 1,-2-4-1,6 0 1,3 0 1,2-5 1,-4 3 1,-3-5 1,-4 2 2,-8-9 1,-16 21 3,16-24 1,-16 24 0,-20-7 2,5 17-2,-8 8 1,0 10 0,-1 6-3,5 1 0,3 5-2,4-6 0,5-6-1,7-5 1,0-23-1,0 0 0,30-2 1,-13-16-1,1-11 0,2 3 0,0 0 0,-1 0 0,0 10 1,0 8-1,-2 6 0,1 9 0,3 5-2,-6-1-4,8 4-5,-4-6-10,-19-9-8,35-7 1,-23-14-1,7 2 0</inkml:trace>
  <inkml:trace contextRef="#ctx0" brushRef="#br0" timeOffset="11103">8062 916 57,'14'25'26,"2"35"1,-6 15-2,-6 16-13,11 22-2,-9 0-3,6 1-1,-12-8-1,5-9-1,-9-14-3,3-16-2,6-21-2,-3-26-1,-2-20-1,17-10 1,0-16-1,-1-14 2,9-2 0,-1 4 3,2 2 0,0 13 2,-3 10 1,-1 14-1,-4 8 1,-4 10 0,-7 7 0,-4 2-1,-6 1 0,-8 2-2,-3 1 1,-1-6-1,-1-6 0,0-6 0,16-14-1,-28 7 1,28-7-1,-5-29 1,12 1-1,5-8 0,2-4 0,7-10-1,5-8 0,-1-2 0,2-4-1,-4-7 1,5-6-1,0-13 1,-4-3 1,-1-1 0,-9 1 2,7 6 1,-11 9 1,6 16 0,-13 13 1,1 34 0,-4 15 0,-7 38-1,-2 17-1,2 21 1,-2 11-2,4 8 0,0 14 0,5-1 1,7-8-1,3-10 0,8-17 1,3-10-2,3-18 2,6-13-1,3-18-1,0-12 1,1-14-1,1-9 1,-5-8 0,5-8-1,-9-3-1,-9-3 1,-3 0-1,-9 0 0,-8 4 0,-6 7 1,-7 11-1,-4 16 1,-3 13 3,-1 15 0,1 18 1,7 10 1,2 2 0,14 6-1,7-10 1,16-8-1,10-17-3,16-13-2,15-22-5,2-15-28,13-13-2,1-6-1,-7-7 1</inkml:trace>
  <inkml:trace contextRef="#ctx0" brushRef="#br0" timeOffset="12247">9543 624 17,'-2'-42'23,"9"21"3,-12 2-4,5 19-2,16 23-2,-6 18-5,6 20-3,0 19-3,4 18-2,-2 11-2,1 11 1,-5-4-2,0-12 0,-7-9 0,-5-17-1,1-22 0,-1-25-1,-2-31-1,0 0-2,15-35-1,-9-8 0,6-13 0,-3-4 0,3-4 0,-2 10 1,1 12 1,-1 13 2,-10 29 1,30-14 0,-8 28 1,8 8-1,5 4 1,6 6 0,3-10-1,-1-4-1,8-12 1,-4-11-1,-4-10 0,-3-8 1,-6-13-1,-8-8 1,-9-2-1,-5-6 1,-12-2 0,-7 2 0,-8 2 0,-5 10 1,-4 9-1,1 15 1,-4 18 0,7 19 0,1 15-1,12 18 0,0 5 0,11 6-1,8 3 0,2-4 1,10-10-2,1-11 2,4-15-1,-1-11 0,5-13 1,-1-11-1,-5-14 1,8-7-1,-10-8 1,1-9-1,-5-9 1,-1-1-1,-7-3 1,-1 5 1,-5 4 0,0 9-1,-4 14 2,-3 26 0,0 0 0,23 26-1,-9 14 0,1 7-1,6 8-1,4-1-1,6-2-6,-10-10-14,2-15-12,4-7-2,-11-24 1,1-5 0</inkml:trace>
  <inkml:trace contextRef="#ctx0" brushRef="#br0" timeOffset="12991">10596 535 63,'-9'-21'28,"-8"9"0,17 12-4,3 25-28,4-6-22,16 22-2,-11-1 0,11 17 0</inkml:trace>
  <inkml:trace contextRef="#ctx0" brushRef="#br0" timeOffset="13191">10986 876 42,'3'-17'29,"-8"-5"0,5 22 0,0 0-13,-22-2-9,6 17-1,-5 6-3,4 7-1,-4 7-2,3-2 0,6 5-1,2-5 1,8-2-1,7-4 0,9-6 0,9 0 1,6-4 0,4 6 1,4-1 1,3 10 1,0-3 0,2 9 1,-9 2 2,-2 3-1,-13 6 0,-5 5-1,-7-6 0,-12 1-2,-9-4-1,-4-4-1,-6-6-2,-6-11-3,7-7-5,-8-20-6,10-14-14,1-8-2,0-16-1,7-9 0</inkml:trace>
  <inkml:trace contextRef="#ctx0" brushRef="#br0" timeOffset="13583">11104 128 45,'35'-12'28,"5"31"0,-14 17-2,0 15-13,2 21-4,-14 10-1,2 11-2,-9-1-2,-6 3-1,3-11 0,-4-13-1,-5-12-1,5-13-1,0-20-1,0-26-1,15 9 1,-1-32-1,0-9 1,0-8-1,7-4 1,-2 3 1,-3 4 0,5 11 1,-4 11 1,4 15-1,0 8 1,5 12-1,-3 6 0,4-4-1,1 6-1,2-11 0,-2-5-2,-7-14 0,3-4 0,-10-15-1,2-3 1,-9-9 1,-2-6-1,-2-4 1,-1-4 2,-4-8 0,-5-7 1,2-4 2,0-7 1,7 7 1,-6 2-1,4 16 3,-2 13-2,2 35 1,0 0-1,26 52-2,-13 7-1,1 15-1,0 8-1,1 6-2,1 2-2,-11-10-8,7-6-12,-8 1-9,-10-18 0,3-2 0,-13-18 1</inkml:trace>
  <inkml:trace contextRef="#ctx0" brushRef="#br0" timeOffset="14131">11696 549 70,'35'-81'33,"7"1"0,18 4-6,14 6-16,6 5-15,17 9-23,-19 4-4,6 17-2,-25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9:15.795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0 98,'0'0'35,"0"0"1,0 0-4,0 0-26,16 13-16,-16-13-23,0 0 0,3 20-2,-3-20-1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9:05.424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10 482 36,'-14'17'26,"14"-17"0,-15-3 1,15 3-10,21-44-7,8 10-2,13-13-4,8-1 0,15-6-5,-1-2-6,14 6-10,6 7-9,-11-2-2,5 7 1,-11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9:05.816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177 2498 35,'-6'-24'25,"-8"1"-1,14 23-3,-27-14-7,6 18-3,3 20-3,-8 13-2,9 11-2,-1 13-1,3 10-1,6 0-1,7 5 1,7-3-1,8-9 0,9-14-1,8-8 1,10-20 0,3-10-1,6-15 1,7-15 0,-4-9-1,2-11 0,-2-7 0,-3-6 0,-11-6 0,-6-3 0,-10-3 0,-6 4 0,-9 2 0,-5 12 1,-8 5-1,-2 13 0,8 27 1,-25-9-1,13 30 0,5 13 0,5 11-1,2 7 1,7 2-1,7 3 1,5-3 0,6-11 0,-3-12 0,1-5 1,1-12-1,-6-7 1,-18-7 0,22-12 0,-22 12 0,2-36 0,-9 11 0,0-6-1,-5-10 1,3-3-1,1-6 0,1-2-1,7-3 1,3 3 0,8 3 0,4 9 1,11 9 0,6 10 0,2 16 0,5 10 1,-3 11-1,-1 8 1,-2 2-1,-3 4 0,-11 3-1,-3-7 0,-6 0 0,-6-9 0,-4-17 0,0 0 0,0 0 0,0 0-1,15-35 0,-11 4 1,-3-5-1,1-2 1,3 8-1,-3-1 1,5 10 0,-7 21 0,28-9 0,-5 20 0,4 6 0,8 2-1,7 0-2,-4-7-3,9-1-2,-10-13-7,-1-8-12,-1-4-2,-16-19 1,-1 3 1</inkml:trace>
  <inkml:trace contextRef="#ctx0" brushRef="#br0" timeOffset="796">1243 1682 30,'-3'-59'24,"-1"14"-1,18 33-3,7 21-3,12 32-5,14 41-2,4 22-3,6 34-1,-1 18-2,0 21 0,-6 8-2,-10 9 0,-9-3-1,-15-6-2,-7-15 1,-13-21-3,-6-23 2,-8-27-1,-6-28 0,1-29 1,-4-28-1,-1-28 1,0-24 0,2-18 1,1-15 0,1-17 0,8-16-1,2-10 1,13-6 0,6-5 0,12 2 0,8 4 1,10 6 0,3 18 1,4 12 0,1 24 1,-1 15 0,-4 25 1,-5 16 1,2 19-2,-7 4 0,-5 17 0,-6-3-3,-3 3-3,0 1-14,-2-7-12,-10-15 0,-2-16-1,0 0 0</inkml:trace>
  <inkml:trace contextRef="#ctx0" brushRef="#br0" timeOffset="1248">1842 1954 25,'11'-17'7,"-11"17"-6,22 19-1,6 19-10</inkml:trace>
  <inkml:trace contextRef="#ctx0" brushRef="#br0" timeOffset="1413">2234 2100 41,'-37'7'24,"-5"-4"0,13 18 0,4-2-15,5 5-4,13 4-2,7 0-1,7 4-2,10 7 1,11 0 2,7 8 0,6 7 1,1 3 0,5 12 2,-3-1 0,4 8 0,-13-1-1,-7 6-1,-12-3 0,-9 2-2,-16-8 1,-5-2-2,-12-10 0,-5-9-1,-8-15 2,4-12-2,-1-19 0,5-17 1,-1-14-2,6-22 0,9-13 0,-1-15 0,10-11-2,6-8 1,5-9 0,4-5 0,11 2 1,-1-3 0,4 10 1,3 10 1,1 10 1,-1 14 0,0 13 0,1 25 1,-4 9 0,3 22-1,-3 11 0,0 9 0,0 10-1,0 6 0,-2 3-1,2 0 1,-2-4-1,2-9 0,-2-5 1,0-10-1,-3-12 0,-1-9-1,1-10 2,-7-9-1,-1-11 0,-4-4 1,-1-4-1,-1 0 1,0 3 0,-4 8-1,4 9 1,-2 25 0,0 0 0,29 4-1,-9 20 1,0 11-2,3 8-2,0-7-3,5 8-5,-8-13-14,1-5-7,0-11-1,-7-13 1,4-5 1</inkml:trace>
  <inkml:trace contextRef="#ctx0" brushRef="#br0" timeOffset="2080">2897 1992 31,'-4'-36'25,"18"18"2,-14 18 1,26-5-8,0 28-4,-8-1-4,11 15-3,-9-4-2,6 5-2,-11-4-1,4-6-2,-10-7 0,-9-21-1,16 19 0,-16-19 0,7-19-1,-7-5-1,3-4-1,-3-12-1,4-2-1,-6-6-2,11 5 0,-8-4-1,12 12 0,-5 1 1,8 13 2,-2 2 0,7 7 1,0 5 3,0 5 0,1 0 2,-4-1 1,-18 3 2,20-5 0,-20 5 0,0 0 1,0 0 0,-24 24 0,7 7 0,-6 5-1,4 11-1,0 3-1,8 2-1,3-1-1,8-3 0,3-13 0,6-9-1,-9-26 1,31 10-1,-12-22 0,2-5 1,2-6 0,-2-5-1,1 6 0,1 6 0,-4 2-1,-3 9 0,5 5-2,-4-3-2,9 8-4,-26-5-7,30-14-16,-11 4 1,-5-13-1,3-3 1</inkml:trace>
  <inkml:trace contextRef="#ctx0" brushRef="#br0" timeOffset="2668">3382 1138 32,'-17'-38'25,"17"38"1,0 0 2,5 48-7,11 15-6,-2 6-5,8 11 0,-3-4-3,4 6-1,-4-8-2,4-8-2,-4-11-1,-2-11-2,3-15-1,-20-29 0,33 19-1,-16-24 1,2-7-1,0-7 1,7 1 0,-3 5 1,3 7 1,0 10 1,-3 6 0,0 11 1,-8 8 0,-1 6 0,-9 3-1,-6 5 1,-10-4-1,-6 0 0,-4-7-1,-5-3 0,1-10 0,1-7 0,3-12 0,5-15-1,13-15 1,8-11-1,9-11-1,5-7 1,9-11 0,0-6 0,5-3 0,0-1 0,-3-2 1,-6-2-1,-7-3 1,-3-7 0,-1-1 0,-6 3 2,-4 13 0,-3 9 0,-2 17 0,-3 14 0,5 39 0,-12 18-1,1 34 0,4 24 0,4 9-1,1 12 0,6 14-1,8 5 1,2-12 0,5-7 0,5-16 0,1-13 0,6-14 1,4-16-1,-4-19 1,-1-16-1,-2-13 1,-1-13 0,1-6-1,-5-11 1,-11-3-2,-5-9 1,-5-4 0,-7 4-1,-4 4 1,-5 10 0,-7 6 1,-2 17-1,-1 18 1,3 25 1,4 17 1,3 19 0,5 2 1,18 3 0,3-3 0,16-7 0,7-21-1,12-14-2,12-22-3,5-26-4,18-4-20,-4-8-8,2-11-1,-1 5-1,-10-8 1</inkml:trace>
  <inkml:trace contextRef="#ctx0" brushRef="#br0" timeOffset="6948">5069 1608 25,'19'7'23,"-17"12"2,12 20-3,-1 12-5,1 13-3,7 21 1,-2 1-3,4 11-3,-2-1-3,-4-5-1,-3-4-2,-2-6 0,-3-16-1,-5-12 0,-6-13 0,-2-16-1,4-24 0,-21-8 0,8-24-1,0-18-1,-2-12 0,3-20-1,-6-13-1,4-11 0,7-8 0,0-16 0,7 5 0,2-3-1,14 4 2,5 7 1,6 12 1,8 16-1,0 25 2,3 19 1,-3 19 0,-4 23-1,-10 15 1,-5 17 0,-9 11-1,-5 5 1,-6 4-1,-1 3 0,-9 2-1,0-3 1,-5-4-1,0-5 1,3-6-1,1-8 1,4-6-1,11-22-1,-16 13 0,16-13 0,6-25-1,4-1 0,2-1-1,0-10 1,4 3 0,3-5 0,-1 3 0,3 0 0,-1 5 0,-2 6 2,3 8-1,1 5 1,-2 5 0,-1 7 0,-2 7 1,0 5-1,1 2 1,-2 3 0,4-5 0,-2 0 0,-1-1 0,8-6 0,-6-7 0,2-5 1,5-5-1,-5-9 0,1-3 1,3-4-1,-5-6 1,0-3 0,-8-2 1,-4 0 0,-13 0 0,2 4 0,-16 4 0,-2 8 0,-4 6-1,-1 13 0,-3 6-1,3 9 0,5 8-1,2 10 0,8-1 0,1 5-1,6 3-1,4-5-2,7 7-3,-7-6-8,12 2-13,-5-1-3,0-3 0,2 8 0</inkml:trace>
  <inkml:trace contextRef="#ctx0" brushRef="#br0" timeOffset="8019">6158 795 25,'-10'-38'24,"8"22"2,-14-1-2,16 17-7,-26-9-1,4 16-4,4 12-3,-8 11-2,5 10-3,0 0-1,2 5-2,7-2 1,7-5-2,7-3 0,11-4 1,8-16 0,7-6 0,0 1 1,2-4 0,-1-3 1,3 4 0,-10-3 0,-1 4 0,-21-8 0,19 26-1,-19-26 0,-7 31 0,-3-15 0,-2 1-2,-2 1 2,14-18-2,-28 19 0,28-19-1,-21-4 1,21 4-1,-9-36-1,9 6 1,7-4-1,5-13 0,1 2 0,-1-9 0,7 11 1,-2 0 0,4 6 1,2 9-1,-1 6 2,-4 13 0,1 11 0,-19-2 1,30 38-1,-18-7 0,-4 4 0,-1 7-1,-3 1-2,-6 0-4,9 4-8,-7-7-14,-5-19-3,7-6 0,-2-15-1</inkml:trace>
  <inkml:trace contextRef="#ctx0" brushRef="#br0" timeOffset="8567">6346 378 18,'0'-42'14,"-14"2"-2,14 14-10,0 26-14,4-29-2,11 20-1,-8-12 11</inkml:trace>
  <inkml:trace contextRef="#ctx0" brushRef="#br0" timeOffset="8705">6550 0 32,'21'52'24,"-16"-11"1,7 24-4,-2 9-4,-1 9-6,5 9-3,-7-5-2,0-4-4,-5 7-7,3-3-9,-12-16-11,12 1-1,-17-18 0,10-4 0</inkml:trace>
  <inkml:trace contextRef="#ctx0" brushRef="#br0" timeOffset="8891">6548 769 34,'9'-45'24,"13"17"2,3-3-4,6 5-5,2 11-1,-2-1-4,6 18-3,-4 5-2,-3 15-1,-6 8-1,-7 15-3,-3 5 0,0 4-4,-7 8-5,-5-5-16,-4-14-7,6 1-1,-8-20 0</inkml:trace>
  <inkml:trace contextRef="#ctx0" brushRef="#br0" timeOffset="9123">6884 282 46,'-7'-45'26,"-9"5"0,16 40-1,0 0-20,0 0-17,0 42-12,2-4-2,14 24 0,-15-3-1</inkml:trace>
  <inkml:trace contextRef="#ctx0" brushRef="#br0" timeOffset="9328">7135 497 24,'-16'-22'22,"16"22"1,-25 36-5,13 2-3,0 14-3,0 7-3,8 12-3,4-5 0,6 0-2,2-11 1,8-10-2,0-8-1,3-10 0,0-15 0,0-6 1,-19-6-1,26-21 1,-19 3 0,2-8-1,-7-6 0,-1-7-1,3-6-1,-8-1 1,8-5-1,-1 3 1,4-4-1,4 10 1,3 4 0,8 12 1,1 16 1,5 10-1,0 12 0,-1 10 0,-2 6 0,-4 7-1,0-1 0,-7 5 0,-6-10 1,-1-3-2,-2-5 1,-3-6 0,-2-15-1,0 0-1,0 0 0,7-34 0,0 3-1,0-13 1,7-8-2,0-7 2,3-3 0,2 3 3,-8 5 0,8 11 1,-3 10 2,10 26-1,-7 11 1,5 23 0,-3 10-1,7 10-2,0 6-3,-4-4-3,9 8-11,-5-7-19,-3-8 0,-1-4-1,-5-3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36.0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2 123 54,'0'0'23,"0"0"-3,0 0-2,0 0-22,-3-23-5,3 8-6,0 15-5,3-42-4,9 27 4,-15-13-1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37.0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0 60,'9'15'28,"-9"-15"0,0 0 0,-14 16-19,14-16-5,0 0-2,0 0 0,0 0 0,0 0-1,0 0 1,0 0-2,0 0 0,0 0-2,-15-7-2,15 7-5,0 0-8,0 0-12,0 0 0,-25-17 0,25 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17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2805 13,'9'-32'16,"7"10"-2,-6-9-2,13-9-2,3-10 1,9-20-2,8-14 1,6-27 0,14-21 0,4-20-1,17-18 1,-7-16-2,10 1-1,-7-7-1,1 5-2,-9 7-2,-9 10-2,-11 19-2,-16 13-3,-8 20-4,-12 5-6,-9 15-8,-6 21-2,-13 10-1,0 18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7:14.8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1474 7115 22,'0'0'11,"0"0"1,0 0 1,0 0-3,0 0 2,0 0-3,4-17-1,4-1-1,3-4 1,-3-11-2,8-10-2,3-13 0,-3-11-2,6-8 0,5-1-1,-5-9 0,-1-2 0,3 1 0,-3-4 0,-1 1-1,2-1 1,-4 2-2,-5 1 2,5 1-2,-4 1 1,-2 2 0,-2 0 0,-3-2 0,-1 3 0,-5-1 1,-2-5-1,-3-2 1,-1-7 0,-4-7 0,0-5-1,-1-11 1,-2-6-1,-4-8 1,-5-6 0,-1-4 0,3 4-1,-4 6 0,4 8 0,1 11-1,-1 17-1,5 16-3,2 11-3,7 12-9,1 18-8,-11 1 1,6 17-1,-10-3 1</inkml:trace>
  <inkml:trace contextRef="#ctx0" brushRef="#br0" timeOffset="640">1572 3817 11,'-13'-19'19,"-6"-6"-1,19 25-2,-35-40-3,11 11-3,-7-4-1,-8-3-3,-6-2-2,-5-6-2,-13-1 1,-5-10-1,-7-1 0,-10 3 0,0-6 0,-2-4 1,-4-1-2,4-2 1,4 2 0,3-3 0,3 4-1,4-8 1,9-1-1,-3-5-1,10-4 2,7-11-2,4-8 1,12-4-1,7-12 1,12-2-1,13-7 1,18-1 0,18-1-1,15-1 1,17 3 0,18-3-1,17 3 1,14-1-1,12 6 0,15 8 0,15 1 0,5 14-1,2 10 1,-10 21-1,-9 14 0,-13 21 1,-24 17 0,-28 16 0,-29 19 0,-31 10 1,-23 19-1,-21 4 1,-22 8 0,-13 2 0,-9-1 0,-3-6-1,5-10 1,12-14-1,16-18 0,17-20-1,21-19 2,29-23-1,20-12 0,24-10-1,19-13 0,21-4 0,20-4 1,15 3 0,10 4-1,6 12 1,1 5-1,-12 16 1,-10 15 0,-25 23 0,-24 17-1,-29 25 2,-31 20 0,-34 21-1,-21 17 0,-22 9 1,-6 7 0,-1-3-1,1-8 0,12-6 0,22-18-1,27-13 1,26-20-1,30-8 1,23-14 0,20-6 0,20-1-1,15 2 2,2 8-1,0 11-1,-14 8 1,-13 11 0,-25 17 0,-19 14 0,-30 17 0,-26 11-1,-27 7 1,-21 13-1,-19 2 0,-11 2 0,-16-3-1,1-8 0,-1-10 0,9-18 0,15-19 0,28-23 0,21-18 0,23-15 0,27-18 1,23-9-1,30-6 2,17-7-1,7 5 2,-5 7-1,-2 5 1,-7 9 0,-17 11 0,-18 6 1,-24 14-1,-31 9 1,-27 10-2,-22 10 2,-22 11-1,-27 8 0,-10 3-1,-16 4-1,-7-7 0,3-3-1,4-12-1,14-16-3,14-11-6,9-17-5,22-8 0,7-18 0,20 4 0</inkml:trace>
  <inkml:trace contextRef="#ctx0" brushRef="#br0" timeOffset="1760">3728 3643 13,'-44'47'5,"3"0"-3,-12 0 0,-2-2-3,4 0-3,-6-9-1,8 1-2,-3-15 3</inkml:trace>
  <inkml:trace contextRef="#ctx0" brushRef="#br0" timeOffset="1991">3453 3508 20,'0'0'19,"-21"-36"1,2 32-1,-16 3-10,-5 11-2,-7 14-1,-10 18 1,-3 15 0,-6 14 0,5 17-1,-3 15 0,1 18-1,6 2 0,10 10-2,10 6 0,10 3-2,6 3-1,7 6 1,5-5-1,7 1 1,4-3-1,-2 3 0,0-10 1,-3 0-1,-3-7 0,-1-6-1,2-9-3,-5-4-11,-8-23-11,15-3-1,-11-35 0,7-7-1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7:46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270 1139 18,'-14'-17'20,"-7"-6"3,10 0-4,-8-4-2,2-8-3,-1-6-4,-1-11-3,4-4-2,-6-13-1,5-14-3,-5-7 1,4-14-3,-1-2-1,6-4-4,2 14-4,3 15-15,-5 10 1,12 36-1,-2 15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7:37.1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738 155 22,'0'0'16,"-5"-33"0,5 33-2,-16-17-1,16 17-2,-29 14-2,4 12 0,3 9-2,-5 11-1,1 8-1,4 7 0,4-1-1,8 1 0,5-7-1,10-11 0,5-14-1,9-13 1,9-13 0,5-18 0,4-8 0,0-13 0,-3-9 0,-1-7 0,-1-3-1,-10-1 0,-6 4 1,-11 2-1,-5 5 0,-10 8 1,-6 11-2,-8 16 0,-4 14 0,-5 15 0,5 14-1,0 13 0,4 6-1,8 11 0,7-4 2,9-1-2,9-9 1,9-11 0,4-15 1,6-11-2,3-16 2,4-13 0,2-9-1,-6-7 1,-3-5 1,-7-9-1,-9 4 1,-9-2 0,-6 8-1,-16 6 1,-6 5-2,-11 14 1,-2 10 0,-4 13-1,4 8-1,1 9 0,9 6 0,7 4-3,7-7 0,13 8-5,1-12-5,13 4-8,0-3-7,2-5-1,6 6 0,-3-6 2</inkml:trace>
  <inkml:trace contextRef="#ctx0" brushRef="#br0" timeOffset="728">703 784 17,'-8'-19'20,"8"19"-1,-16 10 3,2 11-7,-3 14-3,-8 8-1,3 14-3,-12 7 0,7 14-1,-6 2 0,5-2-3,0-7-1,5-10-4,8-9-4,2-21-2,8-9-6,5-22-3,5-20-6,9-5-4,-5-16 1,10-1 1</inkml:trace>
  <inkml:trace contextRef="#ctx0" brushRef="#br0" timeOffset="1000">715 573 29,'23'-35'22,"12"13"2,-7-3-4,8 13-4,-1 9-2,0 8-4,3 16-2,-3 0-3,2 10-2,-8 7-4,1 3-5,-4-2-8,-2-1-7,-10-16-5,7 8 0,-21-30 0</inkml:trace>
  <inkml:trace contextRef="#ctx0" brushRef="#br0" timeOffset="1368">440 386 41,'-15'-30'24,"-15"-11"0,9 1-5,-7-2-6,1-3-2,2 2-4,-3 1-2,6 4-3,1 9-3,5 3-5,16 26-8,0 0-9,-17-19-3,17 19 2,24 14-3</inkml:trace>
  <inkml:trace contextRef="#ctx0" brushRef="#br0" timeOffset="1764">827 334 14,'10'-26'20,"18"12"-1,-3-16 0,16 6-9,-2-4-3,9 4-6,-2 3-7,-5-5-12,10 20 0,-22-10-1,4 23-1</inkml:trace>
  <inkml:trace contextRef="#ctx0" brushRef="#br0" timeOffset="2060">381 756 40,'0'0'25,"0"0"0,-22 9 0,-4 10-9,-8 14-5,-4 14-7,-5 8-10,-11 20-15,-7-6-4,14 14 0,-9-19-1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7:50.2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0 812 1,'0'0'9,"0"0"1,25-10 1,-5 3-1,12 2 0,13-6 1,14-1 1,18-4 0,20-1-1,18-5 0,26-3-2,16 1 0,24-5-2,24 3 0,23-2 0,16 4-2,15-6-1,25 10 0,12-3-2,17 6 0,11-2-1,3 5 0,1 0-1,2 4 1,-9-4-1,-13-2 0,-14-1 0,-22-2 0,-18-6 0,-21 5 1,-31-6-1,-28 3 0,-24 2 0,-28 1 1,-28 6-1,-21 2 1,-26 1-1,-18 4 1,-8 4-1,-21 3 1,19-5-1,-19 5 0,0 0 0,26-2 0,-26 2 0,23 0 0,-23 0 0,33 2 0,-12-2 1,7-2-1,8 0 0,13 1 0,5-3 0,10-1 0,15-4 1,4 1-1,10-3 0,-5-1 0,8 0 0,-2 0 0,-2 1 1,-6 1-1,-4 3 1,-11-2-1,-7 2 0,-6 4 0,-16 1 1,-8-1-1,-11 1 0,-23 2-1,28 4 1,-28-4 0,12 17-1,-3-2 1,3 10-1,2 8 1,0 19-1,-2 20 1,-2 29-1,-10 23 1,-8 37 0,-10 30 0,-4 34 0,-10 12 0,1 21 1,-4 4-1,2-2 1,3-1-1,10-16 1,-3-15 0,4-18 0,1-7 0,1-18-2,-2-15 3,-6-11-2,-1-15 1,-7-18-1,-2-15 0,-5-11 2,-7-17-1,0-17 1,-12-10-2,-12-20 2,-11-7-1,-15-10 1,-20-3-2,-22-11 1,-21 0-2,-37-1 1,-19-2 0,-33 1-1,-31 1 0,-28 2 0,-33 1 0,-27 11 0,-20-4 0,-12 5 0,-18 0 0,-2 1 1,1-1 0,10 2 0,24-3 1,23-3 0,30 4-1,39-3 1,44-1 0,45 1-1,50-4 0,39-2 0,36 3-2,38 4-2,23-8-3,30 10-3,6-11-5,11 3-15,6 3 1,-2-14-1,2-2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7:55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148 3322 27,'0'0'23,"-7"-30"0,8 15-6,-2-8-6,2 1-7,5-8-6,-1-3-10,12 11-11,-13-21 0,15 11 0,-16-18 2</inkml:trace>
  <inkml:trace contextRef="#ctx0" brushRef="#br0" timeOffset="156">219 2638 39,'-11'-26'28,"10"7"0,-8-11-4,11 3-10,3 2-4,2-4-7,2-2-3,3 5-4,-3-4-6,1 3-6,-1 6-6,-13-10-5,11 10-1,-14-12 2</inkml:trace>
  <inkml:trace contextRef="#ctx0" brushRef="#br0" timeOffset="316">172 1987 22,'-9'-37'22,"-12"-13"0,13 15-4,-5-1-5,8 5-4,0 5-4,5-4-3,2 4-1,1-3-4,6 1-1,-4-3 0,-3-3-2,-2-6-2,-5-4-1,-1 1-2,-2 2-1,-3-3 1,-1 6 2,-2-3 0,5 4 2,-1 3 4,1-1 6,-1 2 3,-1-5 3,3 0 2,-1-4 0,6-3-1,-3-5-1,8-5-1,2-4-4,2-4-1,1 3-1,4-4-2,-8 8 1,3 1-1,-5 8 0,-8 4-4,0 12-5,-5-7-10,12 19-1,-17-16 0,17 7-1</inkml:trace>
  <inkml:trace contextRef="#ctx0" brushRef="#br0" timeOffset="1001">483 0 1,'0'0'7,"6"25"1,-6-25-1,1 39-1,1-13 0,2 14-1,-3 5 0,5 12-1,-3 11-1,4 15-1,-5 12-1,1 13-1,-1 9-1,3 3-1,-3-1 0,0 3 0,-2-8-1,-2-12 1,2-12 0,2-12 0,3-12 0,-9-6 3,8-9-2,-9-8 2,5-3-2,3-6 0,-1 3-5,-7-16-7,10 15-1,-12-14 12</inkml:trace>
  <inkml:trace contextRef="#ctx0" brushRef="#br0" timeOffset="1316">503 2373 1,'3'36'7,"6"2"-4,-4-3 1,2 3-2,-4 2 1,-4 3-3,6-3 1,-5 2-1,2 4 1,3 1-1,-3 3-1,-1 6-2,10 8-8,-9-12 5,10 17 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7:49.6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183 154 13,'9'-45'16,"-7"0"-2,5 16-4,-2 6-5,-5 23 0,15-12-1,-9 33-1,-3 19 0,1 24 2,-4 33 2,-2 36 0,0 33 2,-1 35-1,1 35-1,-3 11-1,5 13 0,0 0-2,-7-7-2,5-13 0,-8-16 1,-3-29-2,-4-27 1,-4-26-1,0-26-1,-1-24-2,-3-28-5,4-31-10,7-14-8,-6-34 0,11-15 0,-9-37 0</inkml:trace>
  <inkml:trace contextRef="#ctx0" brushRef="#br0" timeOffset="2920">1887 3423 1,'0'0'14,"0"21"3,0-21-2,0 0 1,0 0-1,0 0-1,0 0-2,0 0-2,0 0-5,14-19-8,-14 19-9,16-21-11,5 16 0,-14-14-2,14 12 2</inkml:trace>
  <inkml:trace contextRef="#ctx0" brushRef="#br0" timeOffset="3108">1999 3179 33,'0'0'22,"-9"-33"1,9 33-6,-5-24-5,5 24-3,-2-21-5,2 21-7,4-19-8,-4 2-12,0 17 0,14-21-1,-14 21 1</inkml:trace>
  <inkml:trace contextRef="#ctx0" brushRef="#br0" timeOffset="3280">2044 2814 25,'-9'-30'24,"9"30"1,-12-36-1,7 17-10,8 3-4,-3-1-7,2 2-6,5-3-10,-7 18-10,14-29-1,-14 29 0,7-33-1</inkml:trace>
  <inkml:trace contextRef="#ctx0" brushRef="#br0" timeOffset="3440">1973 2414 8,'0'0'16,"-7"-35"0,7 35-5,1-33-3,-1 33-2,13-29-2,-13 29-2,19-26-3,-11 10-6,-8 16-9,16-24 0,-16 24-2,9-31 6</inkml:trace>
  <inkml:trace contextRef="#ctx0" brushRef="#br0" timeOffset="3619">1988 2021 19,'0'0'20,"-15"-35"1,9 18-7,3-2-4,5 0-4,-2-4-8,1-6-8,13 11-9,-14-14 0,13 7-2</inkml:trace>
  <inkml:trace contextRef="#ctx0" brushRef="#br0" timeOffset="3777">1931 1435 36,'-23'-29'23,"16"12"2,-7-6-8,7 2-5,7 4-2,2-2-4,3-5-2,2 3-2,0-3-1,-3-4 0,-1-1 1,-3-3-3,-1 1 1,-5 0 0,-1 0 0,0-2 0,-3 5 1,-1-1 0,1 5 0,0-4 0,1 5 1,-3 3-1,3-3 0,2 4 1,4 2-1,-3-2 0,1 0-1,3-2 1,-3 0 1,3 0 0,-3-5-1,-4-5 0,1-2 0,-4-1-1,-2-1-1,0 2-2,-7-3-2,7 5-3,0 5-3,0 0-10,14 26-6,-23-25 2,23 25-1</inkml:trace>
  <inkml:trace contextRef="#ctx0" brushRef="#br0" timeOffset="4499">3393 144 4,'-24'0'16,"24"0"-2,0 0 2,-18 24-9,18-24-1,-14 35-4,7-11-1,-1 0-6,6 11-9,-8-11-2,13 11 0,-13-13 2</inkml:trace>
  <inkml:trace contextRef="#ctx0" brushRef="#br0" timeOffset="4664">3350 519 17,'-13'18'21,"10"22"-1,-18-6-1,7 9-5,-7 6-5,-1 3-2,2-2-4,1 4-2,2-2-4,1-2-7,8 2-4,-8-9-2,14 6-1,-12-15 0</inkml:trace>
  <inkml:trace contextRef="#ctx0" brushRef="#br0" timeOffset="4820">3087 1328 11,'-5'30'9,"-9"-3"-1,12 11-1,-3-5-1,5 11-2,-2-5-2,4 5-1,3 1-3,-5 0-4,10 10-8,-10-15 0,14 10 3,-10-17 11</inkml:trace>
  <inkml:trace contextRef="#ctx0" brushRef="#br0" timeOffset="5024">3021 2284 8,'-27'26'19,"21"9"-2,-8-11-2,17 5-7,2 1-3,9-3-6,2 6-7,-2-8-9,12 14 0,-19-11-1,14 14 8</inkml:trace>
  <inkml:trace contextRef="#ctx0" brushRef="#br0" timeOffset="5168">3102 3020 1,'7'47'0,"-1"-2"0,1-18 0,5 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8:06.0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-2 622 28,'-19'-9'18,"19"9"-1,17-19-2,21 7-4,21-2-3,32-5 0,20-2-2,36-10 1,25-4 0,31-3 0,24-7-1,9-3-2,6-1-1,0-4-2,-3 4 1,-20 4-1,-21 9 0,-31 3 0,-27 7 0,-27 8-1,-26 6-2,-25 9-4,-25 11-13,-37-8-6,26 30-2,-26-30 0,-21 22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7:59.9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3177 2898 17,'19'-28'15,"-3"28"-3,-16 0-1,19 25-1,-12 4-3,-3 21 0,-3 14-2,-1 14 1,-5 14-2,0 2 0,0-2-2,3-1-1,0-7-1,6-15 1,4-19-1,6-14 1,7-20 1,5-16-1,6-12 2,9-12-2,10-13 0,5-4-3,8-3-10,-5-6-7,18 17-2,-18-3 0,11 22-1</inkml:trace>
  <inkml:trace contextRef="#ctx0" brushRef="#br0" timeOffset="748">3172 4927 26,'0'0'15,"0"0"0,-10-21 0,10 21-3,0 0 1,-9 38-5,5 4 1,-4 18-2,6 25-1,-5 19 0,4 26 1,-1 24-1,4 14-1,0 4 0,11-1-2,-1-6-6,-3-14-4,9-23-12,4-19-6,-13-45-2,13-19 1,-20-45-1</inkml:trace>
  <inkml:trace contextRef="#ctx0" brushRef="#br0" timeOffset="1148">3216 4729 22,'34'-7'20,"-6"-15"-1,23 6-3,4-10-1,22 4-3,10-6-3,21-3-2,19-4-1,14-1-1,14 5-2,14-2 0,10 2-2,11 5 0,6 3-1,8 2 0,1 4 1,-1-2 0,8-2 1,2 2 0,0-5 0,2-6 0,5 1 0,-5-6 0,7 2-1,-2 0 0,-7 6-1,-5-1 0,-4 5-1,-5 8 1,-5 3 0,-9 3 1,-12 6-1,-1-1 0,-13 2 0,-12 2 0,-14-1 0,-16-6 1,-14 0-1,-15 0 0,-9 0 1,-12-3-1,-16-1 0,-3 4 0,-2 2 0,-2 2 0,-6 3 0,1 1 0,1 4 0,3-3 1,1 3-1,4-1 0,3-1 0,0-3 1,1 2-1,-3-5 0,2-3 0,-1 1 0,-1-2 1,-1-3-1,-4 3 0,0-3 0,-3 1 0,-2 2 1,-5 0-1,-2 4 0,-9-1 0,-1 4 0,-23 0 0,26 0 0,-26 0 0,0 0 1,14 26-1,-14-26 1,4 38 0,-4-8 0,5 11 1,-5 23-2,1 18 1,-4 22-1,1 20 1,-8 24-1,3 9 1,-5 13-2,3 9 0,0-6 0,4-3 0,0-13 1,5-13-1,5-11 1,0-10-1,1-13 1,0-12 1,0-8 0,-5-15 1,-1-2 0,-1-2-2,-5-16 2,6-1-1,-6-9 1,-3-2-1,-3-8-1,-2-2 0,2-6 1,-8-6 0,-6-3 0,-5-5 0,-9 0-1,-5-1 1,-8 2-1,-9-4 1,-11 0-1,-13 2 0,-13 4 0,-9 0 0,-15 1 0,-11 2 0,-9 0 0,-14 2 0,-8-4 0,-18-1-1,-10 6 1,-12-1-1,-8 3 0,-9-8 1,-17 12-1,-6-2 0,-11 8 0,-8-3 1,-6-1-1,-5 1 1,-12 0-1,-6 2 1,-4-3 1,1-3 0,14-4 1,16-2 0,18-6-1,24 4 1,29-8 0,38-1-1,29-6 0,30-1 0,23-3-2,23-2 1,10 1-1,14-6 0,11 0 0,-2-5 0,0-2 0,1-2-1,-3 2 2,-3-3-1,0 1 0,1 3 1,2 2-1,0-1 1,21 12 0,-22-9-2,22 9 1,0 0 0,0 0-1,0 0 1,12 18 0,-12-18 0,0 0 1,21 19 1,-21-19 0,0 0 0,0 0 0,-11-18 0,-3 1-1,-1-5 0,-8-8 0,-3-8-1,2-9 1,-4-5-1,7-5 0,2-7 0,5 3 1,5 4-1,4 7 1,1 12-1,3 8 0,1 30 1,0 0-1,0 0 0,-16 40-2,-3 2-3,2 22-5,-8 3-9,-8 6-7,7 10 0,-7-10 1,9 3 0</inkml:trace>
  <inkml:trace contextRef="#ctx0" brushRef="#br0" timeOffset="3020">5285 4821 20,'16'-47'20,"8"27"-1,-24 20-1,0 0-2,-2 57-2,-22 21-3,-9 24-4,-13 23 1,-7 25-1,-19 31-1,-1 13-1,-9-6 0,7 3 0,4-14-2,10-18 0,11-20-1,15-28-1,14-40 0,21-28 0,14-36-2,22-37-1,13-30 1,9-25-2,13-24 1,6-26-2,10-11 1,0-22 0,1-5-1,-6-4 3,0 6-1,-11 13 2,-11 28 0,-12 26 1,-15 28 0,-12 45 1,-21 31 0,0 65-1,-24 29 1,-11 31-1,-19 17 2,-10 31-1,-18 11 0,-7 6 0,-8-10 0,3-5 2,5-22-3,5-20 0,18-32 1,21-36-1,24-32-1,21-33-1,31-64 0,23-21-1,23-25 1,17-33-1,12-23 0,12-21 1,6-9-1,3 9 1,-9 11-1,-10 16 1,-15 34 1,-22 41 0,-22 47 1,-27 60-2,-25 60 2,-29 46 0,-20 35 0,-16 32 1,-20 20 1,-8 5-1,-5-8-1,7-22 3,7-36-4,19-27 1,18-42 0,22-39 0,28-46-1,35-38-1,22-33 1,16-26-3,21-27 3,12-29-2,13-15 1,4-7 0,-3-9 0,-10 23 0,-7 21 1,-13 26 1,-24 48-1,-24 50 1,-23 51-1,-33 50 1,-24 43 0,-21 26 0,-23 25 1,-9 6-1,-10-10 1,4-12-1,7-28 1,15-26-2,14-27 1,24-36-2,37-46 1,-5-19-1,43-45-1,18-28 1,12-34-1,12-32 1,10-27 0,1-23 0,-4-10 1,-2 1-1,-15 21 1,-13 25 1,-18 41 0,-22 47 0,-27 55-1,-20 66-1,-22 49 1,-14 41 0,-16 35 0,-10 20 0,-9 13 2,-7 0-1,7-14 0,0-19 2,5-30-1,9-22 1,14-42-1,16-41-1,25-45-1,22-44-1,24-39 1,14-34-2,15-23 1,11-34 0,5-17 0,4-8 0,3 13 0,-5 14 2,-5 28-2,-9 27 0,-9 41 1,-19 48 0,-16 60 0,-22 53-2,-29 43 3,-20 36-1,-26 30 0,-21 24 1,-14 10-1,-1-6 1,-3-4 0,6-11 1,12-24-2,20-27 1,27-32-2,26-34 1,35-42-1,28-41-1,31-51 1,26-44-1,30-41 1,19-31 0,16-32 2,10-22-2,4-8 2,0 7 0,-10 23-1,-16 32 1,-25 45 0,-26 53 1,-36 65-1,-30 71-1,-39 61 1,-29 57 0,-27 41 1,-24 37 0,-17 12 0,-5 4 0,2-11-1,12-24 2,12-35-3,23-40 1,20-44-1,32-55-1,26-60 0,49-26 1,15-59-1,14-39-1,22-31 1,6-23 0,2 0 0,-9 18-1,-19 30 2,-21 35-1,-22 55 1,-18 47 1,-23 45 1,-20 50 0,-14 28 0,-8 17 0,-1 13 0,-1 1-1,4-24 0,8-19 0,11-25-1,13-29 0,10-34 0,2-30 0,33-42 1,1-20-1,4-18 0,4 0 0,-4 6 1,-3 8-1,-11 35 0,-24 31 0,11 54-1,-31 20-1,-4 27-3,-7-1-15,5 7-12,10 1 0,2-27-1,14-20 1</inkml:trace>
  <inkml:trace contextRef="#ctx0" brushRef="#br0" timeOffset="9223">179 542 22,'0'0'11,"0"0"3,0 0 1,0 0-1,0 0-2,0 0-2,0 0-1,-21 12-2,5-7-2,0 2-2,-4 0-1,-3 2-2,0 0 1,2 1-1,6-3 1,15-7 1,-25 9-1,25-9 0,0 0 0,0 0 1,0 0 0,28-6 0,18-2 0,13-4 0,19-4 0,25-3 0,25-5-1,20-4 1,16-8-1,15-1 0,2-3 0,4-1 0,-4 3 0,-9-2 1,-15-2-1,-13 4 1,-17 3 0,-15 9 0,-24-1-1,-16 2 1,-17 5-1,-15 4-3,-12 4-3,-10 5-11,-18 7-12,0 0 0,-4-24 0,4 24-1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8:12.9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212 667 6,'0'0'15,"0"0"0,0 0-3,0 0-2,-5-24-2,5 24-1,10-23-2,0 8-1,6-6 0,7 0-1,13-5 1,8-2 0,5 1 0,6 2 0,3 3 0,3 1-1,-2 9-1,-2 7 0,-8 8-1,-5 7 0,-4 9-1,-6 4 1,3 5 0,-7 6 0,-1 6-1,-1 2 1,-4 6 0,1-1-1,-8 14 0,2-2 1,-8 9-1,-1-1 0,-3 1 0,-3-1 0,1 3 0,0-3 0,2-4 1,-3-1-1,1-1 0,2-4 1,0 2-1,0 2 0,-2-4 0,2 4 0,-4-1 0,3 3 0,1 3 0,-1-2-1,1 2 1,0-4 1,0-1-2,0-4 1,0 0 0,0-3 0,0 0 0,-5-6 1,5 2 0,-5-1-1,3 1 1,-3 2-1,1 0 1,-1-1 0,-2 2-1,5-2 0,2 1 0,-3-4 0,3 4 0,1-5 0,3 5 0,-3-4 0,5 1 0,-3 1 1,2 1-1,0 2 1,2 1-1,2 7 2,-2 1-2,9 4 1,-3 5 0,0 0-1,-1 4 1,2-1-1,1-4 1,-8 4-1,0-11 0,-5-8 0,-2-3 1,-2-7-1,-2-7-1,-3-3 2,0-7-1,0-7 0,2 3 0,2-2-1,1-3-2,2 0-10,-7-19-11,19 21-1,-19-21 1,24-22-2</inkml:trace>
  <inkml:trace contextRef="#ctx0" brushRef="#br0" timeOffset="1264">205 499 17,'0'0'12,"0"0"-2,0 0 0,0 0-3,5-17-1,5-1-2,8 1 0,6-6 0,9-8 0,9-4 1,12-6 0,10-3 1,3-1-1,6 2-1,0-2 0,0 7-1,-2 5-1,-4 5-1,-12 11-1,-6 5 0,-9 3 0,-9 7 0,-3 4 1,-5 8-1,-7 1 1,-4 4 1,2 1-1,-6 5 0,6 1 1,0 4-1,2 0-1,0 2 1,-1 0-1,-1-2 1,0 7-1,-2 1 0,-3 3 1,0 1 0,-4 2 1,2 5-2,-2 2 2,0 5-1,2-5 0,0 5 0,0-2-1,4-2 1,-1 3-1,2-1 0,0-7 0,2 1 1,-5-1-2,2-7 1,-3 1 1,1-1-1,0-3 0,-2 2 0,0-4 1,-2 2-1,3 2 0,-4-1 0,6-2 1,-3 4-2,6 0 2,-5 3-1,4-1 1,-1 0-1,1 0 0,-1 2 0,-1 0 1,-1-4-2,-2 6 1,0-6 0,-2 2 0,0 0 0,0-3 0,2 1 0,-2 4-1,1-3 1,1 1 0,-2-3 0,2 1 0,3 0 0,-1-1 0,0 0 0,-2-1 0,0 1 0,1-2 0,-1 3 0,-1 3 0,-5-1 1,3 3 0,-3 1-1,3 0 1,-1-1 0,-3 1-1,4 3 1,-4 0 0,3-3-1,1-1 0,1 2 0,-3 9 0,3-5 0,2 4 0,0-3 0,-4 2 0,3 2 0,-3 0 0,2 2 0,-1-4 1,1 2-1,-3 2 0,0-4 1,3 8-2,-2 1 2,3 1-1,-1 4 2,2 4-2,0 1 2,0-3-1,1 5 2,-1-12-2,0-1 1,0-10 0,2-10-1,-4-7 0,0-6-1,1-10-1,-6-15-1,5 25-6,-5-25-13,0 0-7,0 0 2,-14 15-2</inkml:trace>
  <inkml:trace contextRef="#ctx0" brushRef="#br0" timeOffset="3096">59 4615 12,'-16'0'16,"-5"-14"0,21 14-4,-23-7-3,23 7-2,0 0-3,0 0 0,0 0-2,0 0-1,0 0 0,21 12 0,-5-9 2,3 3 0,4-3 1,8-1 0,7 0 1,9-6 0,9 2 0,10-3 0,9-5-1,7 1-1,8-1 0,4 1-1,7-1-1,-1 3 0,4-2 0,-3 0 0,5 1 0,4-3-1,3 3 2,-1-10-1,2 4 1,3-6-1,1 1 1,3-1-1,-1 1 1,-11 0-1,6 2 0,-2 0 0,-6 3-1,-8 7 0,-9-2 0,-8 7-1,-14-1-5,-12 5-11,-13 12-8,-27-9 0,-2 12-1,-14-17 0</inkml:trace>
  <inkml:trace contextRef="#ctx0" brushRef="#br0" timeOffset="4088">856 4817 4,'-7'26'6,"-9"0"0,-3 11-3,-10 11 0,-6 10 0,-9 8-4,-5 5-1,2 3-5,-7-1-2,13 7 4,-8-14 5</inkml:trace>
  <inkml:trace contextRef="#ctx0" brushRef="#br0" timeOffset="4360">1537 4700 5,'0'0'11,"0"0"2,-27 43-7,-6-8-1,-10 10-3,-9 5 1,-6 16 0,-3 1-1,-3 10 0,-1 6-7,-6-2-7,19 10-2,-6-15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8:18.8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 1,'19'3'9,"-2"2"4,16 20-4,7 8-3,14 12 1,7 7-2,16 15 0,1 6-1,7 5-3,-3-2-2,-4-7-7,-1 6-6,-20-18 0,2 2 0</inkml:trace>
  <inkml:trace contextRef="#ctx0" brushRef="#br0" timeOffset="260">917 182 1,'8'22'10,"12"20"3,-3-4-7,9 12 0,0 4-3,9 0-2,1 6-7,-6-10-5,10 8-2,-12-26 4</inkml:trace>
  <inkml:trace contextRef="#ctx0" brushRef="#br0" timeOffset="456">1366 0 10,'24'7'18,"14"27"-1,-1 10 0,19 16-10,1 8-12,2 6-9,11 20-2,-15-13-1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16.9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25 547 3,'-26'7'14,"26"-7"-3,0 0-2,0 0-2,0 0 0,0 0-1,12 18-1,-12-18 0,28 13 0,-7-6 1,-4 0-1,8-3 0,-3-1 0,-1 1-1,2-4-1,-2-4 0,1 1-1,-2-1 0,4-1 0,-7 0 0,4-2-2,0 0 2,0-5-2,2-2 1,1-7 0,9-6-2,0-15-2,11-10-4,-1-9-4,8-17-6,10 2-4,-2-24-1,12 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8:22.0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5207 35 3,'21'-17'8,"-21"17"-2,16-18-2,-16 18 0,0 0-2,0 0 1,3 30-2,-16-4 1,-7 9-1,-1 3 1,1 5-1,-3 2-3,4-5 0,3-2-2,7-10 1,8-2-1,2-12 1,-1-14-1,25 13 2,-6-13 0,4-5 1,-3-2 1,7 0 0,-8 0 0,0 6 1,-19 1 1,21 15-1,-21 3 0,-7 9-1,-2 8 0,-3 3 1,-5 4-1,-3-1-1,6-4 0,4-3 1,0-1-2,8-12-1,2-2-2,0-19 2,9 24 3</inkml:trace>
  <inkml:trace contextRef="#ctx0" brushRef="#br0" timeOffset="552">5366 1078 10,'-9'29'5,"2"17"0,-9 4-1,-4 5-3,-3 4-2,-3-2-4,10 4-6,-10-14 4,10 5 7</inkml:trace>
  <inkml:trace contextRef="#ctx0" brushRef="#br0" timeOffset="1428">5145 652 3,'-5'33'7,"-2"-12"-1,8-6 0,-1-15-2,0 0-1,25 5 0,-11-8-1,5-4 0,0 7 0,-19 0 0,31 19 0,-22 5 0,-2 11 1,-7 6-1,3 13 1,-8 2-1,-2 3 0,5-2-2,-3-4 0,3-8-5,-6-6-10,15 4-1,-12-15-1,8 13 15</inkml:trace>
  <inkml:trace contextRef="#ctx0" brushRef="#br0" timeOffset="2608">207 3562 14,'11'38'18,"-11"7"1,15 28-2,-2 26-6,4 27-1,2 34 0,0 22 0,2 14-3,-7 10-3,4 2-1,-10-6-2,6-16-4,-2-24-7,2-28-14,-9-41 1,8-23-1,-15-48 0</inkml:trace>
  <inkml:trace contextRef="#ctx0" brushRef="#br0" timeOffset="2944">320 3533 2,'61'-47'16,"28"2"1,5-14 0,24 5-6,11-4 0,28-1-1,19-4 0,24 4-3,12 7-2,20 2 0,13 5-2,18 5 1,15 4 0,13 3-1,12 7 0,5 2-1,7 3 1,2 4-1,4 1 0,-2 4-1,-2 3-1,-18 9 0,-7 0 1,-13 7 0,-20 7-1,-20 9 2,-27 6-1,-24 0 0,-24 6 0,-36 0 0,-23-4 0,-32-2 0,-23 1 1,-24-15-1,-26-15 0,-3 21 0,-15-12 1,-4-2-1,-4 10 0,3 20 0,6 27 0,6 31-1,10 23 0,4 32 0,7 20 1,10 21-1,1 10 1,3 0-1,0-16 1,-1-17-1,-7-12 1,-8-24-1,-4-15-1,-15-16 2,-4-16-1,-17-14 1,-3-10 0,-20-8 0,-10-8 1,-20-7-2,-18 0 1,-25-5-1,-29 0 0,-33-1-1,-32-1 1,-40 0-2,-32 0 2,-38 4-2,-34-1 1,-25-4 0,-29 4 0,-11-1 0,-8 0 0,4-2 0,7 4 0,21-4 0,26 4 0,34 3-1,36 4-1,39 1-4,43-3-3,41 0-4,38-4-8,35-10-4,47-5 0,21-16 0</inkml:trace>
  <inkml:trace contextRef="#ctx0" brushRef="#br0" timeOffset="4012">2096 3417 22,'12'-40'17,"2"26"1,-14 14-5,0 43-5,-9 22-1,-10 37-3,-18 29 0,-4 30-1,-17 28-1,-3 21 0,-5 7 0,-7-10 1,7-9 0,1-21 1,18-30-1,9-33 2,17-38-2,13-41 0,8-35-1,38-54 0,9-25-2,17-32-2,15-24 1,15-26-2,3-16 0,7-5 0,10-10 1,-8 10 0,-11 17 1,-11 27 1,-18 32 1,-17 49 1,-20 41 0,-18 59-1,-28 56 0,-24 47 0,-9 34 1,-11 28 0,-10 17 0,-8 7 0,3-3 1,3-26 0,15-29 0,13-40 0,15-34 0,20-55-1,26-46 0,22-51-2,16-40-2,26-31-1,10-35 1,11-22-2,6-23 1,-3-5-1,-1-1 1,3 13 0,-12 16 3,-14 26 0,-12 45 1,-16 46 0,-22 53 1,-17 60-1,-18 49 1,-17 50-1,-15 33 1,-5 27-2,-8 8 1,-6-11 0,6-10-1,6-30 2,8-31-2,3-41 1,19-42-1,14-52 0,5-40-1,23-36-2,10-33-2,16-27-2,-2-25 0,11-19-2,-11-9-1,2-3-3,-11 15-2,-15 14-2,-7 37-2,-24 25 2,-1 51 2</inkml:trace>
  <inkml:trace contextRef="#ctx0" brushRef="#br0" timeOffset="4848">2548 3536 44,'4'-36'23,"-24"29"0,1 56-1,-19 34-10,-5 48-6,-11 27-5,-4 22-1,-5 14 0,-1-5 0,0-11-1,8-22 1,13-24 0,9-30 0,17-39 0,17-63-1,16-19 1,12-61-1,15-33 1,6-27-1,3-19 0,9-18 1,-4 9 1,-3 15 0,-1 36 2,-10 52 2,-6 53-1,-17 56 1,-6 61 0,-14 50 0,-5 37-1,-14 30-2,-5 15-5,-2-3-18,8-4-7,-4-38 0,11-23-2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8:49.2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30 1,'-17'-4'4,"17"4"4,0 0-2,0 0-3,0 0-2,0 0-1,0 0-2,17-15-1,-17 15 1,0 0-3,16-11 0,-16 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8:58.6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604 2117 29,'0'0'21,"-10"-37"1,10 37-4,-11-15-9,11 15-3,-1 15-1,-5 10-1,3 16 0,-8 20-2,-3 20 0,-1 21 0,-10 20 1,-2 15-2,-6 8 0,-4-1-1,0-7 1,8-16-1,1-17-2,4-21 0,5-19-3,6-29-5,13-35-6,0 0-2,0-23-6,-1-29 1,15-6 2</inkml:trace>
  <inkml:trace contextRef="#ctx0" brushRef="#br0" timeOffset="323">505 1602 11,'0'0'16,"23"0"-1,-9 2-2,13 5 0,3-5 0,19-2-3,15-2 0,13-3-1,17 1-2,15-3 0,17 2-2,6 2-1,9 3-2,2-2-1,-4 4-1,0 1 0,-12 1 0,-9-1 0,-10 1 0,-7-4 0,-9-2 0,-8 4 1,-16-2-1,-4-2-1,-13-2 1,-6 4 0,-8-1 0,-11-1 0,-7 0 0,-19 2 0,19-9 1,-19 9 0,0 0-1,0 0 1,-5-19 0,5 19-1,0 0 0,-12 21 1,5 19-1,-6 31 0,-6 23 1,-2 27-1,-6 24 1,-8 27-1,-5 20 1,-7 6 0,0-1 0,-4-11-1,-3-5 0,0-16 0,4-16 1,3-21-1,3-13 1,3-22 0,8-11 0,1-20 0,10-14 0,4-11 0,6-8-1,3-8 1,9-21 0,-12 21-1,12-21 1,0 0 0,0 0 0,-21 3-1,21-3 0,-17 9 1,17-9-1,-23 7 0,6 0 0,17-7-1,-25 19 2,25-19-1,-27 19 0,7-14 0,3 6 1,-9-5-1,2 0 0,-16 4 0,-11 0 0,-12 4 0,-18 4 0,-10 6-1,-19 2 0,-4 5 0,-15 4 0,-3-1 1,4-6-1,10-4-2,5-10-2,19-5-6,7-13-7,14-15-7,24 0-1,13-21-1,13 11 0</inkml:trace>
  <inkml:trace contextRef="#ctx0" brushRef="#br0" timeOffset="1199">367 3175 28,'0'0'23,"0"0"0,-15 19 2,3 18-13,1 16-5,-4 22-1,-6 13 1,-4 25-2,-6 17-1,-6 8-2,1 3-1,-2-1 1,-1-10-1,11-12 0,4-13 0,3-23-2,12-20 2,3-22-2,6-19 1,0-21-1,15-2 0,6-13 0,9-10 1,13 3 1,18-8-1,21 1 0,22-4 1,18 0 1,19-5-2,5-2 1,11 2-2,-4-7-4,-3 3-10,-8 8-11,-30-11 0,-15 19-1,-32-2 0</inkml:trace>
  <inkml:trace contextRef="#ctx0" brushRef="#br0" timeOffset="1804">853 2124 22,'0'0'20,"0"0"2,0 0-4,10 38-3,-13-2-4,-11 9-1,-3 11-2,-4 8-3,-5 3-2,-2 6-1,0-7-1,4-4-1,-1-13-1,8-9-1,5-18-1,12-22 0,0 0-1,0-24 0,14-9-1,1-15 1,6-6 1,-5-7 0,8-5 2,-1-1 0,-1-4 1,6 0 1,-5 1 1,5 8 0,0 5 1,3 5 0,2 10-1,0 8 1,4 13 1,1 9-1,5 7 0,4 3-1,6 4 0,8 3 1,6 0-1,5 4 0,3-8-1,1 3 1,8-6-1,-4-1 1,-4-1 0,-4 1-1,-11-3 0,-6 3 1,-9 1-1,-10 1 1,-10 4-1,-3 2 0,-23-5-1,21 12 1,-21-12 0,0 0 0,0 0 0,15 14-1,-15-14 1,0 0 0,0 0 0,0 0-1,0 0 0,0 0 0,18-5 0,-18 5 0,0 0 0,0 0 0,19 12-1,-19-12 2,14 19-2,-14-19 1,17 23 1,-17-23-2,16 22 2,-16-22-1,14 24 1,-14-24-1,9 18 2,-9-18-1,6 21 0,-6-4 1,-6 5 0,4 6 0,-7 10 0,-1 9 0,-6 12-1,-3 9 1,-4 4-1,-3 5 0,-3-5 0,-5 3-1,0-8 1,-8-1-1,0-12 2,0-11-1,-3-6 0,3-6 0,2-14 0,-1-5 1,-5-10-1,6-6 1,-2-2-1,-8-5 0,-7-4-1,-10-3 1,-11-3 0,-5-1-2,-13 5 2,-7-1-1,-1 4 0,-2 2 0,12 4 0,3 4-1,16 4 1,9 4-1,19-1-3,11-3 0,18 7-3,18-7-4,0 0-13,0 0-7,33-3-1,4-3 1,5-11 2</inkml:trace>
  <inkml:trace contextRef="#ctx0" brushRef="#br0" timeOffset="3027">2221 1935 24,'0'-16'14,"0"16"0,0 0-1,0 0 0,0 0-2,0 0-3,0 0-1,0 0-1,0 0 0,0 0-2,0 0-1,0 0 0,0 0 1,0 0 0,0 0 1,0 0-1,0 0 1,0 0 0,0 0 0,0 0-2,0 0 0,0 0 0,0 0-1,0 0 1,0 0-1,0 0 0,0 0 1,0 0-2,0 0 1,0 0-1,0 0 0,0 0-1,0 0 1,0 0-1,0 0 0,0 0 1,0 0-1,0 0 2,0 0-1,0 0 0,0 0 0,0 0 0,23-19 1,-23 19-1,29-22-1,-6-1 1,15-5-1,14-10 1,18-8-1,17-13 1,19-11-1,21-9-1,21-6 2,21-5-2,12-4 2,5-3-2,6-2 1,2 4 0,-7 5 0,-6 7 1,-12 3-1,-20 11 1,-17 7-1,-11 8 0,-22 16 0,-14 3-1,-15 9 1,-16 9 0,-9 3-1,-14 7 0,-6 0 1,-3 5-1,-22 2 1,30-3-1,-30 3 1,26-4 0,-26 4 0,26-7 0,-26 7 0,21-8-1,-21 8 1,17-9 0,-17 9 1,0 0-1,0 0 0,16-10 0,-16 10 0,0 0 1,0 0-1,0 0 1,0 0-1,0 0 1,0 0-1,0 0 1,10-16-1,-10 16 1,0 0 0,0 0-1,0 0 1,0 0-1,0 0 1,0 0-1,0 0 0,0 0 0,0 0-1,0 0 1,0 0 0,0 0 0,0 0-1,0 0 1,0 0-1,0 0-1,0 0-1,0 0-4,0 0-4,0 0-13,0 0-7,0 0-2,6-17 2,-6 17 1</inkml:trace>
  <inkml:trace contextRef="#ctx0" brushRef="#br0" timeOffset="4023">5319 81 35,'-28'-3'25,"-10"-9"2,8 5-4,-1 1-6,1 0-4,11 2-2,-4-1-2,23 5-4,-17-4-2,17 4-1,0 0-1,0 0-1,30 0 0,-3-1 0,5-1 1,11-2 1,4 1 0,11 1 0,1-3 1,2 2 0,-6-3 0,1 5-1,-7-3 0,-11 4 0,-5-2-1,-10 6 1,-23-4-1,16 22 0,-23 3 0,-9 13 1,-10 5-1,-6 16 1,-9 7-1,-3 12 0,-5 3-1,4 2 1,2-3-2,-1-9-3,13 2-3,-2-21-10,10-9-16,11-12 0,-4-18 0,16-13-1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04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8 15,'10'-16'11,"-10"16"-4,0 0 1,-5 23-3,-7-2 0,-2 6-3,0 3 1,-5 8-2,3 0 0,2-3-1,6-1 0,2-6 0,6-2 1,7-12-1,-7-14 0,30 15 0,-9-15 0,7-1 0,-2 1 0,2 0 1,-4 5-1,-1 3 1,-6 5 0,-7 9-1,-10 11-1,-7 9-4,-3 15-2,-16 12 0,3 14-2,-12-3-1,9 8 0,-3-11 2</inkml:trace>
  <inkml:trace contextRef="#ctx0" brushRef="#br0" timeOffset="284">27 1158 11,'0'0'10,"34"35"-1,-19-20 1,8 17-1,-9 0 1,-2 7-2,-5 2-3,-4 6-4,-3 10-16,-10-17-1,8 7-1,-12-26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05.9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 1724 8,'-6'-62'10,"0"-7"2,4 15 1,-5 0 0,5 11 1,-1 12-2,3 15 0,0 16 0,0 19-4,3 31-2,1 30-2,3 26-2,-2 29-2,-5 26 1,0 31 0,-5 20-2,-2 4 1,0-1-2,-6-11 0,5-8-3,-1-16 0,2-27-3,2-25 1,0-28-4,-6-28-6,9-15-3,-13-38 0,15-19 3</inkml:trace>
  <inkml:trace contextRef="#ctx0" brushRef="#br0" timeOffset="452">174 1192 14,'35'-3'8,"6"-20"2,27 13 0,11-19 0,27-3-1,14-4 0,24-2 1,22-7-3,25 1-1,13 1 0,15 0-2,16 5-1,16 10-1,4 0-1,12 6-1,4-1 0,1-4 2,4-6 2,-1-5-1,7-4 1,-9-7 0,2-3-1,-8-5 1,-3 4-1,-6-1-1,-2 9-2,-16 0 1,-9 7-1,-18 0 0,-11 5 0,-20 3 0,-20 6 0,-31 3 0,-25 9-1,-21 3 1,-26 2 0,-19 7 0,-17 0 1,-23 0-1,0 20 0,-16 0 0,-10 10 1,-3 11-1,-6 20 0,-2 26 0,-1 27-1,-4 28 1,2 26 0,11 26-1,2 17 1,8 13-1,9 3 1,5-4 0,10-10-2,7-13 1,4-17 1,10-13 0,-5-19 0,-2-7 0,0-14 0,-10-11 3,-1-10-2,-11-17 3,-6-7-2,-15-18 2,-2-2-1,-16-22 2,-12 0-2,-12-10 0,-12-5 0,-15 0-1,-18 1 0,-20-3-1,-20 0 0,-21 3 0,-25-1 0,-22 3 0,-18 2-1,-17-2 1,-14 2 0,-9-3 0,-8-1 0,-2-5 0,-6-4-1,-1-3 1,-3 0 0,2-6-1,0-3 1,6 6-1,12-2 0,12 2 0,22 0 0,18 2 0,25 1 1,21-2-1,27-1 0,31-3 0,14-3 0,24-1 0,15-3 0,18-1 0,11-3 0,11-5 0,11 0 0,1-2 0,16 7-1,-17-14 1,17 14 0,0 0-1,0 0 1,-16-12-1,16 12 0,0 0-1,-22 14-2,22-14-3,-23 27-7,11-13-12,3 14-3,-3 0 1,7 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09.0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 17,'35'-14'15,"-11"1"-1,11 16 0,-9 2-1,9 19-1,-11 6-1,-1 15-2,-8 10-1,-6 6-2,-7 1-1,-2 8-2,-2-1-2,-7 2-7,4 7-14,-5-12-2,10 1-1,-9-11 0</inkml:trace>
  <inkml:trace contextRef="#ctx0" brushRef="#br0" timeOffset="264">118 1400 43,'0'0'22,"-14"15"-1,14-15-2,-16-2-24,16 2-13,0 0-1,30 2-3,-18-21-1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09.5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-3 304 39,'-4'-42'22,"29"6"2,6-11 0,14 5-13,21 4-2,11 0-1,12 7 0,-4 7-2,2 19-1,-12 15-2,-14 19-1,-18 17-1,-15 14 0,-24 20-2,-22 15-3,-13 18-3,-9 3-12,-14-4-8,9 6 0,-9-12-2,10 1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09.8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-6 0 57,'8'14'28,"-8"-14"0,0 0-2,0 0-22,0 0-26,21 27-2,-21-27-4,25 11-1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12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398 314 23,'0'0'25,"-7"-35"0,7 35 2,-19-24-7,19 24-4,-29-5-5,6 15-3,6 14-3,-3 4-2,5 8-2,3 8 0,5-1-1,7 0 0,3-3 0,9-7 1,4-7-1,1-7 0,6-10 0,-2-9-1,2-9 1,-1-3 0,-3-7 0,-1 1 0,-4-4-1,1 3 1,-15 19 0,26-17 0,-26 17-1,23 12-2,-23-12-6,26 24-10,-3 0-8,-23-24 0,29 38 0,-29-38 0</inkml:trace>
  <inkml:trace contextRef="#ctx0" brushRef="#br0" timeOffset="380">458 127 19,'-58'-35'19,"13"31"2,-20 8 1,8 27-8,-2 14-1,7 17-4,5 18-2,8 3-1,17 6-1,6-4-1,16-6 1,17-4-1,15-15-1,6-11 0,13-14 0,-1-13 1,6-12-1,-1-15 1,3-9-1,-6-12-1,-1-1 0,-5-13 0,0 2-1,-4-4 0,-6 1 0,-8-6 0,-4 0-1,-12-3 0,-5-7 0,-14-1 0,-13-6-1,-15-2 0,-5-1-2,-12 11-4,-9 5-10,-12 5-12,5 22-1,-11-2 1,11 21-2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13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404 213 5,'1'-36'19,"15"22"1,-16 14-5,0 0-2,0 0-3,0 0-1,2 45-3,-11-8 0,-5 8-2,2 0-1,-4 1-1,1-2 1,1-8-2,3-8 2,6-6-2,5-22 2,0 18-2,0-18 0,24-12 1,-3-2-3,7-2 2,2 4-2,6 2 1,3 8-1,1 5 1,1 10 3,-4 4-1,-2 11 1,-9-1 1,-5 8 1,-4-4 0,-13 0 1,-11 2-2,-9-9 0,-5 1-2,-10-10 1,-2-1-2,-6-14-1,3-3 0,-1-4-3,4-14-1,4-2-5,-1-4-5,9-3-12,9 8-4,0-13 0,12 18 1</inkml:trace>
  <inkml:trace contextRef="#ctx0" brushRef="#br0" timeOffset="484">651 118 27,'-32'-41'23,"8"15"0,-19-2-10,1 11-3,-7 10-2,-5 15-3,-2 20-1,-8 19-1,1 15 1,4 20 0,4 18 1,4 9-2,16 11 0,14-1-1,20-3 0,15-1 0,15-15-1,22-17 0,15-24 1,5-29 0,7-20 2,4-26 0,2-16 1,-6-29 0,4-7 1,-18-18 0,-6-1-2,-15-10-2,-11 0 2,-15-9-3,-15 2 0,-21 1-1,-16 9-1,-9 18-4,-13 6-3,-2 31-7,-8 20-17,-4 15-1,14 25 0,3 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29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0 104 36,'92'-9'14,"14"-6"-1,32 1-4,20 2-13,13-4-9,32 13-3,-9-20-2,16 11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14.9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593 383 25,'-14'-16'23,"14"16"1,-36 4-6,8 4-6,-4 15-3,-9 12-3,1 6-1,0 8-3,8 8 0,8-3-2,13 1-1,15-12-2,12-13-2,20-11-3,11-16-6,4-22-5,13 4-6,-12-25 2,9 3 0</inkml:trace>
  <inkml:trace contextRef="#ctx0" brushRef="#br0" timeOffset="232">671 97 20,'-19'-35'21,"-21"-4"-2,2 20-3,-9 12-4,-5 17-2,-7 19-4,-6 18 0,-1 26-3,-5 15 1,8 22-2,2 4 0,16 2 0,15 7-1,20-7 1,19-10-2,20-13 2,23-23-1,18-25 2,17-23-1,9-18 2,8-30-1,9-16 0,-14-19 2,8-8-1,-15-18 0,-14-4-2,-19-15 2,-10 0-2,-30-3 1,-19-3 0,-22 1-2,-25 17-1,-26 20-2,-23 22-3,-9 27-9,-6 31-16,-13 14 0,13 31-2,-2-1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9:15.9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442 666 13,'-25'5'21,"-20"3"-1,19 30 0,-12 4-10,12 8-6,5 2-1,10 0-1,11-3-1,9-11 0,10-9 0,6-15 0,6-10 0,-2-11 0,8-11 0,-6-8 0,-5-8 0,1-10 0,-7 1-2,-4-5 0,-9-1-2,0-5 0,-7-1-1,-2-4 1,-3-2 1,-2 1-1,5 3 1,-3 5 2,5 5 2,0 5 1,0 13 3,0 10 2,0 19 1,0 0 0,12 36 2,-15 1-1,10 23 0,-9 1-1,9 20-3,-7 2-1,5 11-4,-5-2 0,-3-6-6,8-2-7,-10-19-10,3-11-9,2-9 1,-2-19-1</inkml:trace>
  <inkml:trace contextRef="#ctx0" brushRef="#br0" timeOffset="556">631 477 37,'2'-35'26,"-16"-10"1,0 5-9,-7 0-4,-8 4-4,1 10-2,-15 7-3,-6 15-2,-9 17-1,1 18 0,-9 24 1,3 27-1,0 16 0,10 17-1,11 13 0,16 5 0,19-5-1,19-6 0,23-18 1,19-16-1,17-29 2,19-24 0,4-30 0,14-23 1,4-27 0,1-13 1,-7-24 0,-7-10 1,-17-13-1,-9-10-1,-21-9 1,-17-5 0,-24-8-1,-22 2 0,-25 11-2,-20 14 0,-24 24-1,-18 32-2,-6 42-3,-14 21-5,8 32-25,11 23 0,13 11 0,24 10-1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3:16.66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33 203 2,'5'-22'0,"-1"-3"0,3-1 1,0 2-1,0 1 1,-1 4 1,1 0 0,-7 19 0,4-22 0,-4 22 0,0 0 1,-17-11 1,17 11-1,-18-5 0,18 5-1,-24-8 0,24 8-3,-21 0-1,21 0-4,0 0-3,0 0-2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3:49.274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1944 10,'0'0'15,"0"0"-2,22 7-1,-8 12-1,10 17-2,3 9-1,0 14-1,5 7 0,3 7-2,-6 5-2,6 5 1,-4 0-2,-5-9 1,-6-4-1,-1-11 0,-5-7-1,-4-16 2,-3-5-1,-7-31-1,0 0 1,0 0-1,-2-22 1,2-3-2,0-6 1,4 4-2,6-10 1,1 9-2,10 2 2,1 7-2,4 7 2,2 9 0,2 6-1,-2 6 2,-6 12-1,-1-2 1,-11 7 0,-4 0 1,-5 5-1,-8-5 0,1 0 0,-12-7 0,4-5 0,-3-6-1,-1-9-4,18 1-6,-22-30-11,6-15-1,11 0-1,-9-24 0</inkml:trace>
  <inkml:trace contextRef="#ctx0" brushRef="#br0" timeOffset="480">537 1606 20,'28'49'17,"-14"-3"-1,16 22-5,-2-6-3,1 14-4,-1-10 0,2 0-1,-3-14 0,0-7-1,-1-15-1,-2-11 0,-3-16 0,-2-18 0,-2-11 0,1-9 0,-9-3 0,-3-6 0,-4 3-1,-2 3 1,0 8 0,-2 11-1,2 19 0,0 0 0,0 0 1,0 0-2,4 21 1,6-2-1,3 0 1,1-3-1,1-2 1,4-9-1,0-3 0,-1-4 0,-1-10-1,-3-6 1,0-2 0,-2-6 0,-1 0-1,-6 3 1,2 2 1,-4 4-1,-3 17 1,16-12 0,-16 12 0,24 7-1,-4-2 1,-1 0 1,2-7 0,1-8 0,1-6-1,-1-6 2,-2-4-1,-3-10 0,-3-1 1,-2-4-1,-8 1 1,-1 2-1,-8 3 1,-2 6 1,-7 6 0,0 7-1,14 16 0,-28 6 0,14 9 0,6 11 1,6 9-1,4 1 0,5-1-2,6 1 3,3-8-2,5-9-1,2-12-1,10-11-6,3-6-13,-8-31-2,9 4 1,-10-24-2</inkml:trace>
  <inkml:trace contextRef="#ctx0" brushRef="#br0" timeOffset="1164">1468 599 35,'-8'18'21,"18"32"1,-3 9 0,11 21-12,11 13-4,1 13-1,5 5-6,-1-6-10,8 5-10,-14-24-1,0-4-1,-13-29 1</inkml:trace>
  <inkml:trace contextRef="#ctx0" brushRef="#br0" timeOffset="1360">1609 1214 30,'11'-34'20,"17"18"1,-4-13-5,9 5-5,-2-6-2,3 11-3,-1 2-1,-4 3 0,-4 12-1,-6 7 0,-5 14 0,-6 4-1,-1 12 0,-2-4-1,4 3 1,-5-6-2,4 0 0,1-11-1,-9-17 1,28 5 1,-9-17 0,4-10 1,-1-6 1,1-8 0,-4-4-1,-3-7 1,-2 9 0,-13-4-1,-2 9 0,-8 0-1,-10 9-1,0 7-1,-4 17 0,-1 10-3,-4 1-1,5 18-3,1-3-5,15 5-7,0 0-2,7-3-1,0-28 1,15 14 1,3-23 2,-1-15 5,7 3 6,-3-10 10,-5-5 5,8 6 2,-11-8 3,6 16 0,-11 1 1,-8 21-1,18-21-1,-18 21-2,0 0-3,17 30-1,-10-11-3,0 1 0,4 1 1,-1-2 1,6-5 0,1-9 0,6-3 0,-2-12 1,6-1 0,-2-15-1,3 2 0,-7-9-2,-1 5 0,-6-3-1,-10 5-1,-8 4-1,-13 8-2,-9 16-3,-23 3-2,-8 12-5,-22 6-4,-4 16-1,-15 5-3,-3 8 0,-5 0 4,4-4 5,6-3 7,12-3 8,16-13 2,15-17 5,16-12 3,18-15 1,19-13 0,22-14-4,18-6-4,7-14-3,14-8-1,14-6-1,9-4-3,6 4-4,1-7-4,-1 5-4,-4 9-3,-8-1-2,-5 10 1,-19 6 0,-5 6 4,-20 8 10,-6 5 7,-9 6 8,-7 4 2,-7 25 2,3-17 0,-3 17 1,7 31-2,4 0-5,3 11-5,3 8-3,6 6-1,1 6 1,4 2-3,0-3-4,-4-1-12,-10-11-8,7 6 0,-16-16-1,2 2 1</inkml:trace>
  <inkml:trace contextRef="#ctx0" brushRef="#br0" timeOffset="2371">2410 459 16,'9'-38'21,"-9"-17"1,12 10 1,-3-13-6,4-2-3,8 3 0,4 5-2,1 8-3,0 13-2,4 14-1,-3 13-2,3 22-1,-7 11 0,-3 14-2,-7 8-1,4 2 0,-10-2 0,-2-6-2,-1-9 1,-1-12 0,-3-24-1,0 0 2,19-21-1,-8-6 0,1-15 1,-2 1 1,3-4 1,-1 6 0,-4 12 1,-8 27 1,27-7 0,-7 26-1,3 9 1,10 11 0,2 0-3,8 0-2,10 3-6,2-18-14,10-12-8,4-5-1,-8-15 0,7-3-1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3:45.462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29 1678 5,'0'0'7,"-19"-3"-1,19 3 1,0 0 1,0 0 1,0 0-1,0 0 0,0 0 1,0 0-2,0 0 0,0 0-2,-14-23-1,14 23 0,4-17-1,-4 17 0,14-26-1,1 5 0,6 1 1,11-10 1,8 4-1,8-2 0,10 4 1,10-2-1,5 7 0,7 5-1,0 6 0,7 6-1,-7 0 0,-2 4 0,1 1 0,-10 6 1,-3 0-1,-6 1 1,-5 4-1,-8-2 2,-5 4-2,-5 3 1,-6 0 0,-5 2-1,-5-2 0,-7 1 0,1-2 0,-6-1-2,-9-17 0,14 29-5,-14-29-4,7 21-8,0-3-7,-7-18 0,2 20 0,-2-20 0</inkml:trace>
  <inkml:trace contextRef="#ctx0" brushRef="#br0" timeOffset="688">64 1237 5,'0'0'6,"-7"-18"1,7 18 0,4-17-1,-4 17 0,12-24 1,0 6 0,-1-6 1,8 2 2,2-10-2,8 3 0,6-4 0,8-5 0,10 0-2,6 0 1,9 7-1,3-8-1,6 13 0,4 1-1,5 5 0,-1 10-1,0 8 1,2 4-2,-3 12 0,-4 3 0,-9 4-1,-5 0 0,-10 1 0,-9-1 0,-12-2-1,-7-3 2,-11-8-2,-17-8 2,23 11-1,-23-11 1,0 0 0,0 0 0,0 0-1,0 0-1,0 0-1,0 0-3,0 0-3,-18 10-7,18-10-6,-15-7-7,15 7-1,-21-14 2,21 14 1</inkml:trace>
  <inkml:trace contextRef="#ctx0" brushRef="#br0" timeOffset="1276">242 504 1,'0'0'10,"-11"-17"-1,11 17 0,9-30-1,5 11 1,2-7-1,11 2 1,8-7 0,7-8 0,8-2 0,10-1-1,4-3 0,13 2 0,8 0-1,-2 5 0,11 8-1,2 6-1,5 13-1,3 10 1,3 11-2,-10 6-1,1 8 1,-10 5-1,-6 4-1,-11 0 1,-6 2 0,-20-6 0,-3 1 1,-13-8-1,-4 1 1,-25-23-1,24 26 1,-24-26-1,0 0 1,7 17-1,-7-17 0,0 0 0,0 0 0,0 0-1,0 0 1,0 0-2,-15 4 0,15-4-1,0 0-1,0 0-3,-23 1-4,23-1-13,7 18-9,-7-18 0,3 33 0,-3-33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3:32.271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2610 2652 1,'0'0'9,"0"0"4,-21 23 0,12 3-5,-8 5 2,0 9-4,-1 7 1,-1 6-3,0 5 1,2-1-5,4 2-3,-2-7-3,8-4-5,-2-17-1,9-1 0,0-30-3</inkml:trace>
  <inkml:trace contextRef="#ctx0" brushRef="#br0" timeOffset="256">2453 2914 11,'-14'17'12,"11"13"0,-7-2-6,4 11-2,-1 1-1,4 4-2,-1-1-2,3-3 0,2-6-3,-4-8-3,8-7 0,-5-19-4,0 0-2</inkml:trace>
  <inkml:trace contextRef="#ctx0" brushRef="#br0" timeOffset="460">2638 2928 20,'19'21'15,"-24"-1"-1,5 19 0,0 7-1,0 20-1,-2 9-5,-3 11 0,5-4-3,0 3 1,0-11-3,3-8-3,1-18-3,1-20-5,-5-28-4,0 0-3,26-24-1,-22-19-1,4-2 1</inkml:trace>
  <inkml:trace contextRef="#ctx0" brushRef="#br0" timeOffset="660">2688 3198 25,'0'0'13,"0"0"2,-14 0-1,14 0-2,-22 23-3,22-23-2,-28 20-1,11-14-2,-1 1 0,-3-6-1,0-4-2,2-8-1,2-1 1,-4-7-1,2-2 0,-2-1 0,5-2-1,6-1 0,1 6 0,9 19 0,0 0 1,0 0-1,0 0 2,12 25-1,-3 4 1,0 7 0,-2 3 2,-4 7 0,-1-4-1,-6 1 0,-1-3 1,-4-7 0,-4-5-1,0-13 1,-2-4-1,1-13-1,-4-8 0,18 10-1,-26-35 0,19 18-6,2-2-5,3-6-13,2 25 0,14-31-1,5 28 1</inkml:trace>
  <inkml:trace contextRef="#ctx0" brushRef="#br0" timeOffset="1412">2312 3089 9,'0'0'14,"0"0"3,-14 7-3,14-7-2,0 0-1,-17-9 1,17 9-1,-14-31-1,5 9 0,-4-15-2,-3-6-2,-7-19 0,-10-8-2,-9-18 0,-10-13-2,-7-13 2,-14-16-2,-14-12 0,-2 0 0,-8 2-1,6 5 0,4 18-1,9 15-2,12 23-5,8 25-3,20 23-5,14 20-4,24 11-3,-20 35-1,19-9 0,9 12 3</inkml:trace>
  <inkml:trace contextRef="#ctx0" brushRef="#br0" timeOffset="1828">1359 1686 20,'0'0'18,"-18"-33"-1,10 14-4,-8-9 1,0 0-4,1-8 0,-3 0-1,-3-3-1,-3-7-1,-2-1-1,-7-10 0,0 0-1,0-4 0,-2 2-2,-2 0 1,4 4-2,2-1 0,0 8 0,8 4 0,0 5-1,-1 0 0,3 0 0,0-1 0,2 2 1,-5-4-1,1 1 0,0-1 0,1 0 1,-3 3-2,1 0 0,3 3 1,0 5-1,4 1 1,-2 6-2,5 0 2,0 7-2,2-1 2,12 18-1,-19-31 0,8 15 0,2-1 0,2-2 0,-1-2 1,1 0-1,-5 1 0,5-1 0,-6 5 1,3-1-2,10 17 2,-26-26-1,26 26 0,-30-19-1,30 19 1,-31-14-1,15 12 1,-1-1-1,0 3 0,-3 0 1,1 5-1,5 2 0,-5 3 1,2 6-1,-2 0 0,1 3 1,3 5-1,-3 2 0,1 2 0,-1 3 1,3 0-1,1-2 1,2 3-1,1-1 1,4 2-1,2-2 2,0 0-2,3-1 2,2-1-1,0 0 1,-2-4-2,2-3 2,0-4-1,0-3-1,0-15 2,-3 21-2,3-21 1,0 0-1,-4 17 1,4-17 0,0 0 0,-5 19-1,5-19 1,-5 19 0,5-19 0,-4 16 0,4-16 0,-3 19 0,3-19 0,0 0 0,0 0 0,-7 16 0,7-16 0,0 0 0,0 0 0,0 0 0,0 0 0,0 0 0,0 0 0,0 0-1,0 0 1,-5 15 0,5-15-1,0 0 1,-2 21-1,2-21 1,0 21-1,0-21 1,2 21 0,-2-21-1,0 29 1,1-10 0,1 2 0,-4 1-1,9-1 1,-3 5 0,1 0 0,2 0 0,0 4-1,0 1 1,5-2 0,-3 6 0,1 1 0,1 4 0,-1 0 0,1-4 0,3 1 0,0-6 0,-4-3 0,0-4 0,1-5 0,-4-2 0,-7-17 1,3 26-1,-3-26 1,-7 23 0,7-23-1,-17 14 2,17-14-2,-17 10 1,17-10-1,-21 7 1,21-7-1,-18 2 0,18-2 0,0 0 0,-17 3 0,17-3-1,0 0 1,0 0 0,0 0-1,0 0 0,0 0 0,0 0 0,0 0 0,0 0 1,0 0-1,0 16 1,0-16-1,0 0 2,15 22-1,-15-22 1,27 24-1,-13-8 0,6 5 2,3 5-3,12 7 2,3 12-2,6 7 2,1 14-2,5 6 1,4 13 0,7 9-1,0 3 1,-2 9 0,2-1 0,4 6 0,1 0 1,0-4-1,2-4 1,-2 1-1,-3-2 1,-1 0-1,-4 2 1,1-5-1,-2-4 1,-3 4 0,-3-2-1,-1 0 1,2 0-1,1-4 2,-1-4-2,0 1 1,-2 0-1,1 3 0,-1-1 1,4 0-1,-1-2 0,0 5-1,0 4 2,-5-4-1,3 2-1,-8-1 2,4 1-1,-8-5 0,2-4 0,-1-7 1,-1-10-1,-3-1 0,6-6 1,-5-9-2,-4-8 2,-5-9-1,-4-7 0,-5-3 1,-3-7-1,-9-2 0,-2 2 0,-3 6 0,3 8 0,2 3 0,0 7-1,1 4 0,8 4 0,0 3 0,1-4 0,4-6 1,2-7 0,-2-3-1,1-10 1,1-4 0,-2-8-1,3-7 1,-3-3-1,5-8 1,-2 1-1,3-9 1,-3 1 0,7 4 0,1-3-1,4 3 1,-1 2 0,3 1 0,-3-1-1,3 5 0,-5-3-1,-1-2 0,-6-2 1,0 0-2,-10-2 1,3 2-1,-19 7 1,29-16 1,-29 16 0,28-12 0,-28 12-1,25-10 0,-25 10 0,33-7-1,-33 7 2,27-9-2,-9 6 1,6-4 0,-1-2 1,1 1 0,4-3 1,2 1 0,1-2-1,-3 0 1,0-1 0,-6 1 0,1-2 0,-4 4 0,-19 10 1,28-26-1,-28 26 1,23-21-1,-23 21 1,17-24-1,-10 8 0,-7 16 1,21-22 0,-11 6 0,-10 16 0,21-27 0,-21 27 0,21-28 1,-21 28-1,5-26 0,-5 26 0,-10-26 0,-1 9-1,-8-6 1,-7-8 0,-7-12-1,-7-13 0,-14-22 1,-14-26 0,-12-29 1,-17-28-1,-13-21 1,-8-16-2,-9-8 2,3 0-2,9 10-1,0 21-2,23 28-6,14 29-14,6 16-2,25 33 0,2 12-2</inkml:trace>
  <inkml:trace contextRef="#ctx0" brushRef="#br0" timeOffset="4424">2429 3768 15,'66'137'18,"2"15"-3,24 49-2,0 23-4,16 22-12,6 24-9,-19-12-4,-3 4-1,-15-32-2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3:28.23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-12 54 25,'0'0'16,"-17"-12"-2,17 12 0,0 0-1,0 0-2,0 0-2,0 0-1,0 0-1,23 22 1,13 32-2,16 33-1,21 36-1,18 34 0,15 27-2,11 31-2,3 22 1,0 4-1,-9-5 0,-12-18 0,-17-22 1,-14-27-1,-16-20 1,-6-24 0,-17-30-1,-8-25 1,-7-23-5,-4-15 0,-10-32-4,0 0-9,-3-22-8,-21-28 0,10-9-1,-18-12 0</inkml:trace>
  <inkml:trace contextRef="#ctx0" brushRef="#br0" timeOffset="1240">1381 2701 9,'0'0'4,"0"0"1,0 0 1,0 0 0,0 0 0,0 0-1,0 0 0,0 0 0,0 0 0,0 0-1,0 0 0,0 0-1,-11-15 1,11 15-2,0 0 0,0 0 0,0 0-1,0 0 1,0 0 0,12-19 0,-12 19 0,0 0 2,27-20-2,-27 20 1,36-8 0,-15 3-1,10-2 1,8 0-1,4 0 1,13 2-1,8-4 1,9-3-1,16 3 1,14-3 0,15 2-1,18 1 1,8-1-1,9 3 0,11 0 1,12-2-1,3 0 1,-1 2-1,-4 2 1,-4-5 0,-1 1 0,-9-3-1,-3 2-1,-13-4 1,-8-3-2,-13-1 1,-6-1 0,-13-5 1,-4 7-1,-12 3 1,-6 0-1,-10 3 1,-3 6-1,-13 2 1,5 10-2,-9 1 1,-2 3-1,-1-3 1,0 6-1,-4-3 0,-3-3 2,1-2-2,-1-5 1,0-4-1,2 1 1,-1 0 0,4-1-1,-3 1 1,3 4-1,1 3 0,-2 5 1,0 3-1,-2 2 0,-6 4 0,2-1 0,-8 1 0,-5-4 0,0-1 0,-7 0 0,-2-7 0,-18-7 0,23 7 0,-23-7-1,0 0-1,19-2 0,-19 2-3,0 0-8,-7-22-15,7 22-2,-21-13 2,7 10-1</inkml:trace>
  <inkml:trace contextRef="#ctx0" brushRef="#br0" timeOffset="2584">155 94 9,'0'0'5,"0"0"-1,0 0 1,0 0 1,0 0-1,-5-17 0,5 17 1,23-13 1,-6 6 1,4-1 0,7-4-1,5 3-1,9-1 0,8 1-2,9 0 0,13 11-1,4 0-1,15 3 0,13 7 1,18 0 0,10 2 1,18-4-1,10-3 0,13-1 1,23-5-1,11-4 0,4-1-1,3 1 0,5 5-1,4 1 0,5 8 0,-11 4 0,-9 2 0,-17 8 0,-12-3-1,-12 1 0,-20-6-2,-17-10-1,-24-4 0,-14-8-2,-13-5-1,-13-9 0,-10 2-2,-11-4-2,-12 0-5,-2 11-3,-15-8-2,10 18 1,-26 0 0</inkml:trace>
  <inkml:trace contextRef="#ctx0" brushRef="#br0" timeOffset="3124">4804 111 4,'0'0'9,"-5"-19"-1,5 19-1,0 0 1,-7-15-1,7 15 0,0 0 0,-9-16 0,9 16 1,0 0-1,0 0-2,0 0 0,0 0 1,12 19 0,6 14-1,10 21 1,12 24 0,10 24-1,11 19 2,17 32-2,2 11 0,9 13-1,-2 5 0,11 1 0,-4-20-2,5-9 2,-9-15-2,-1-19-1,-7-22-2,-7-18-4,-4-30-16,-10-3-7,-26-23 1,-2 0-1</inkml:trace>
  <inkml:trace contextRef="#ctx0" brushRef="#br0" timeOffset="9388">1231 2533 2,'-3'17'13,"-8"-1"-1,11 19-2,-7 1-4,7 4 0,-3 3-1,6 6 0,-3-6-1,4 0-1,-4-11 0,10-5-1,-6-9 0,9-3-1,-13-15 0,30 2 1,-13-9-2,8-5 2,3-2-1,-1-5 0,7 3 0,0 2 0,3 1 1,-2 0 0,5 7 1,-2-1 0,6 3 1,4-1 1,10 2-1,3-4-1,5 1 0,9-1 1,5-3-2,8 1-1,5 1 0,1-1-2,0-1 1,3-1 0,-5-4 0,1 3-1,-8 3 2,-7-5-1,-1 2 0,-8 5 0,-3 4 1,-5 3-1,-3 3 1,-4 4-1,0 0 0,-4 5 2,-3-3-1,5-2-1,-3-4 0,2-1 1,1-2-1,-2-2 1,1-1 0,1-1-2,2 1 2,-4-1 0,-1 6 0,5-2 1,-2 3-1,-1-1 1,3 7-1,-4-6 1,4 1-1,2 1 2,1-3-3,-1-1 0,0 3 0,3-2 1,-4-1-1,6 4 2,-3 1-2,-6-1 0,2 0 0,-2 4 2,0-1-2,-5 3 0,2-3 0,3-2 1,1-1-1,-3-5 1,7-4 0,1-4 0,3-10-1,3-4 0,1-8 0,8-6 0,2 0 1,5-2-2,-2-4 1,-2 6-1,-1 3 2,-7 5-1,-9 4 1,-12 3 1,-5 2 0,-19 0 0,-2 5 1,-9-10 0,-10 6 0,-6-8 0,-3-1-1,-10-8-1,-4-5-7,-4-7-22,-2 9 0,-22-14-2,-2 7 1</inkml:trace>
  <inkml:trace contextRef="#ctx0" brushRef="#br0" timeOffset="11651">909 511 1,'4'21'0,"9"26"8,-6 8 2,14 30-5,2 17 1,5 27 0,1 9-1,10 16-1,-5-3 0,6-2-2,-1-10 1,-1-14-1,-1-22 1,-6-16-1,0-19 2,-3-22-3,-2-7 1,-5-15 0,-2-2-1,-1-10 0,1-1-1,-2-8 1,2 6 0,4-2 0,1-4 1,4 3 0,5-3 0,7-1 0,7-2 0,4 1 1,4-2-1,10-1-1,1 0 1,11-3 0,4-2 0,6-2 0,7 3-1,7 0 1,0 1 0,2-4-1,0 8 0,3 8 0,0 1-1,0 10 1,-2-3-1,1 3 0,-1-3 1,2 3 0,-3-13 0,-7 2 1,-2-7 0,-7-7-1,5-2 1,-12-7 0,5 1 0,1-2-1,-4 8 0,5-3 0,1 7-1,-1 1 1,0 6-1,0-2 0,-1 2 1,-6-2-1,-7 0 1,-4-2-1,-9-10 1,-13-2 0,-7-5 1,-9-9 0,-8-5 0,-10-2 1,-2-6 0,-9-8 1,-1-3-2,-8-5 2,7-2-3,0-1 1,0 4-1,6-1 1,-1 3-2,2 1 0,3 8 0,2 3 0,-8-1 1,-1 3-1,-6 0 1,-6-1-1,-5-3 1,-3 1-1,-9-6 1,-4-3 0,-3 2-1,-5-4 0,-2 1 1,2 1-1,-9 2 1,1-1-1,-4-1 0,-1 7-1,-3 4 2,-3 3-2,-4-2 2,-7 7-3,-5 2 2,-7-1 0,-4 10 0,-15-1 0,-3 6 0,-13 2 0,-11 4 0,-9-1 1,-3 5-1,-11 4 0,2 1 1,-8 2 0,-5 5 0,2 2 0,3 0 0,4 5 0,3 4 0,-2-1 0,4 3 0,3-1-1,0 0 0,4 7-2,0-8-2,3 5-7,4 3-18,7-10 1,13 7-1,4-7-1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3:57.29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768 50 17,'0'0'10,"0"0"-1,0 0 0,0 0-1,0 0-1,0 0 0,-2-15 1,2 15 0,0 0 0,0 0 0,2-19-2,-2 19 1,0 0-1,5-18-1,-5 18-1,0 0 0,0 0 0,0 0-2,0 0 1,0 0-1,0 0 0,0 0-1,0 0 1,-19 0-2,19 0 0,0 0 1,0 0-1,0 0 1,-17 7-1,17-7 0,0 0 0,0 0 0,0 0 0,-16 9 1,16-9-2,0 0 1,0 0 0,0 0 0,0 0-1,0 0 1,0 0-1,0 0 0,0 0 0,0 0 1,0 0-1,0 0 2,0 0-1,0 0 0,0 0 0,0 0 0,0 0 0,0 0 1,-3 17-1,3-17 0,-16 28 1,-5 3-1,-5 7 1,-5 11 0,-13 8-1,-12 5 0,-3 4 0,-5 4 0,-1-3 0,4-8 0,4-7-2,6-3-1,11-13-3,14-3-4,5-12-9,21-21-7,0 0-2,0 0 1,18-9 1</inkml:trace>
  <inkml:trace contextRef="#ctx0" brushRef="#br0" timeOffset="764">456 551 1,'-24'23'5,"3"4"-1,-9 1-2,3 2 0,2-6-1,-1 7 0,0 2-1,-4 3 0,2 4 0,-1 4 0,-6 1-1,0-2-2,-1 9-2,-8-5-1,4 5 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4:03.865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10054 1793 1,'2'-17'8,"-2"17"0,2-17-1,-2 17 0,0 0-1,0 0 0,0 0 0,3-16-1,-3 16 0,0 0 1,0 0-1,0 0 0,0 0-1,0 0 0,0 0 0,0 0-1,0 0 0,0 0-1,0 0 1,6 19 0,-1 6-1,3 18 0,5 12 1,1 27 0,3 20-1,0 24 1,2 18-1,1 16-1,-5 8 0,3 1-1,-4-2 1,-2-17-1,-2-13 0,-3-22-2,2-22-2,-7-24-6,8-17-6,-8-36-7,-2-16-1,0 0 1</inkml:trace>
  <inkml:trace contextRef="#ctx0" brushRef="#br0" timeOffset="575">10147 1894 3,'0'0'7,"0"0"0,0 0 1,0 0-1,0 0 1,0 0-1,0 0-2,0 0 0,0 0-2,0 0 0,0 0-2,0 0 1,0 0 0,0 0 0,0 0 1,10-21 0,-10 21-1,17-14 0,-17 14 1,27-17-1,-27 17 0,29-14-1,-6 7 1,3 2 0,12-4 0,11 1 2,13-3-1,19 1 1,18-2 1,16 1-1,19-3 1,17 2 0,11 0-2,5-3 1,5 2-2,-1 0 1,-11-1-3,-10-5 1,-15 7 0,-13-4-2,-12 2-2,-14-1 0,-6 4-3,-15 2-1,-4 8 0,-6-1-1,-10 5 0,-8-3 0,-7 9 2,-8-5 2,-11 6 1,-21-10 2,20 3 1,-20-3 1,0 0 0,0 0 0,-13-17 1,13 17 1,0 0-2,-14-19 0,14 19 0,0 0 1,-9-15 0,9 15-1,0 0 1,0 0-1,0 0 3,0 17 0,2 11 0,1 11-1,1 13 2,3 14-2,-2 12 2,2 9-2,-2 5 0,4 6-1,-1-1-1,-1-3 1,5-6-1,-1-6 0,-1-6-1,-3-10 1,0-14 0,2-9 0,-7-10 0,3-7 0,-3-10 0,-2-16 1,0 0-1,0 0 0,0 0-1,0 0 1,-11-16 0,11 16-1,-14-17 0,14 17 0,-19-9 0,19 9-1,-33-2 0,11 11 0,-8-2 1,-14 8-1,-11-1-1,-11 9 1,-20 3 0,-9 7-2,-22 8 1,-15 1-2,-16 15 0,-12-3 1,-13 10 0,-2 2 1,-3-1 2,9-2 2,13-9 0,18-4 3,23-10-1,30-7 0,21-11-1,22-6 0,24-11-2,18-5 0,34-11-1,11-4 0,16-8 0,19-3 0,17-5 0,20-7 0,12-2 0,-1 2-2,1 0-2,-9 7-5,-3 3-5,-20 14-9,-27-1-3,-14 18 0,-39-3 0</inkml:trace>
  <inkml:trace contextRef="#ctx0" brushRef="#br0" timeOffset="2415">10656 317 1,'0'-20'7,"0"20"2,9-25-1,-9 25-3,7-24 1,-7 24 0,9-17-1,-9 17-1,0 0 1,-7 28 0,-4 1 0,-6 19 0,-4 13-1,-8 19 0,-10 17 1,-6 19-1,-7 5-1,-2 4 0,-7 3 1,2-10-2,0-12 0,6-8 1,12-21-1,4-17 0,8-18-2,11-13-1,9-13-3,9-16-1,0 0-4,23-38-6,7 12-7,-8-23-1,20 2 1</inkml:trace>
  <inkml:trace contextRef="#ctx0" brushRef="#br0" timeOffset="2815">10616 406 1,'0'0'12,"0"0"-3,0 0-2,0 0-1,0 0 0,-8-16-1,8 16-1,0 0 0,0 0 0,0 0-1,28-14 1,-4 7 0,21-1 0,16-6 1,24-3 0,25-6 1,22 0 0,25-1 0,15 0-2,13-4 1,10 1-3,7 4 0,-6 2 0,-6 2-1,-14 2 0,-16 1 0,-16 6 0,-13 1-1,-22 6 1,-16 1-1,-22 4 1,-14 1-1,-11 2 0,-12-1 0,-11 5 0,-23-9 1,23 6-1,-23-6 1,0 0-1,0 0 1,0 0-1,0 0 1,0 0 0,0 0-1,0 0 0,0 0 0,0 0 0,0 0 0,0 0 0,0 0 0,0 0 0,0 0-1,17-12 2,-17 12-1,0 0 0,16-20 1,-16 20-2,0 0 1,22-23 0,-22 23 0,20-14 0,-20 14-1,17-10 1,-17 10 0,16-7-1,-16 7 0,19-4 1,-19 4-1,19 0 1,-19 0-1,24 0 1,-24 0 0,25-1-1,-25 1 1,21 1 0,-21-1-1,19 0 1,-19 0 0,0 0-2,17 9 1,-17-9 1,0 0-1,0 29 0,-7-1 1,-2 14 0,-10 15 1,-10 17 0,-8 18 0,-10 14 0,-12 15 0,-11 7-1,-6 4 1,-6-2-1,2-4 0,3-13-3,3-7-8,6-25-12,22 9-1,-6-33 0,23-6 0</inkml:trace>
  <inkml:trace contextRef="#ctx0" brushRef="#br0" timeOffset="3963">10684 2156 19,'0'0'17,"-14"-6"-4,-5 12-2,7 14-2,-9-1-1,2 11-3,-2 3-1,-1 1-1,2 1 0,8-6 0,7-3 0,2-10 0,3-16-2,20 9 1,1-18-1,7-7 1,0-6-1,-2-6 1,5-8-1,-3 5 0,-3-1 0,-6 5 0,-5 4 0,-6 6-2,-8 17-3,4-17-4,-4 17-6,0 0-7,-9 19-2,9-19 0</inkml:trace>
  <inkml:trace contextRef="#ctx0" brushRef="#br0" timeOffset="4311">11170 2036 21,'0'0'20,"-7"33"0,-7-12-8,2 6-5,3 1-2,4-2 1,3 0 1,6-7-1,-4-19 1,26 12-1,-2-17 0,2-17 0,9-3 0,-4-9-1,6-3-1,-4-10-1,4 8-1,-17-3-1,1 7 0,-10 8 0,-11 4-1,0 23-4,-28-17-3,5 27-3,-8 8-7,-2 6-9,10 10-2,-6-1 0,15 16 2</inkml:trace>
  <inkml:trace contextRef="#ctx0" brushRef="#br0" timeOffset="4639">11706 1970 35,'0'-15'23,"0"15"-3,0 0-5,-4 19-5,-3-2-3,-3 4-3,3 0-2,2-1-2,3-1 0,2-19 0,16 19 1,1-20 0,8-8 0,2-5 1,3-5-1,-2-5 0,0-2 1,-6-2-1,-4 4 1,-8 3-2,-5 4 0,-5 17-4,-19-12-1,4 24-3,-6 3-5,-4 4-8,13 18-4,-11-15 1,22 20 0</inkml:trace>
  <inkml:trace contextRef="#ctx0" brushRef="#br0" timeOffset="4955">12232 1937 25,'6'-29'23,"-6"29"1,0 0-6,0 0-5,-15 8-4,-4 15-3,5-1-4,-2 4-1,7 0 0,4-5-1,5-21 1,14 16 1,2-18-1,6-15 0,4 1 0,1-8-1,-3 3-2,-3-3-10,-4 13-12,-20-4-1,3 15 0,-35 15 0</inkml:trace>
  <inkml:trace contextRef="#ctx0" brushRef="#br0" timeOffset="5359">10808 2677 1,'-28'21'18,"14"12"-1,-8-2-2,9 2-2,-2-6 0,6-2-3,5-6-1,4-19-1,0 0-2,28-2-1,-9-10-1,4-7-2,3-4 1,6 3-1,-8-5-1,-1 8-1,-10 0-1,-13 17-1,0 0-2,0 0-3,-19 24-4,-3-7-6,13 14-8,-17-12 1,26 14 1</inkml:trace>
  <inkml:trace contextRef="#ctx0" brushRef="#br0" timeOffset="5664">11337 2590 14,'0'0'22,"-16"25"1,-12-1-2,4 7-7,-2 4-5,0-1-1,7 3-1,5-10-3,12-4-1,2-23-2,16 16-1,12-25 0,5-7-1,12-3-4,-2-8-4,11-10-5,-3 2-4,-8-4-3,1 9 0,-18-6 1</inkml:trace>
  <inkml:trace contextRef="#ctx0" brushRef="#br0" timeOffset="6015">11824 2464 11,'-10'28'21,"-22"-13"0,19 15-3,-8-11-6,12 0-4,9-19-2,3 17-2,13-19-2,10-5-2,7-12-2,9-3-4,7-2-4,-4-11-5,7 11-2,-17-6 0,7 11-1</inkml:trace>
  <inkml:trace contextRef="#ctx0" brushRef="#br0" timeOffset="6187">12098 2403 5,'-30'19'8,"30"-19"1,-11 19-1,11-19-3,23 0-2,-2-7 0,10-8-1,4-1-1,7-3 1,0-3-1,-8-3 0,1 5 1,-9-1 1,-5 9 1,-21 12-1,0 0 0,0 0-2,0 0-9,-29 38-6,-8-19-3,11 19-1</inkml:trace>
  <inkml:trace contextRef="#ctx0" brushRef="#br0" timeOffset="7503">8961 2156 15,'0'0'21,"-12"-33"1,12 3-2,-2-11-7,2-10-4,4-4-2,8-14-2,7-4 0,6-9-2,2 4 1,8 6-3,5 4 2,9 7-3,3 16 1,4 9-4,-6 12-4,4 8-8,2 14-10,-18-4 2,6 11-2,-22-5 1</inkml:trace>
  <inkml:trace contextRef="#ctx0" brushRef="#br0" timeOffset="7887">8514 1426 16,'7'-36'21,"5"13"0,-10-24-1,19 4-10,0-11-4,8-6-2,6-1 0,7 1-3,1 2-1,1 10-3,-2 12-3,-4 4-5,5 18-9,-13-1-1,5 18 0,-19-8 1</inkml:trace>
  <inkml:trace contextRef="#ctx0" brushRef="#br0" timeOffset="8187">8044 863 30,'19'-52'22,"28"5"0,6-18-5,16-1-6,15-4-3,8-2 0,7 8-5,-7 5-7,1 15-17,-20-1-2,3 26-1,-27 4 0</inkml:trace>
  <inkml:trace contextRef="#ctx0" brushRef="#br0" timeOffset="14518">0 4198 1,'0'0'2,"11"28"-1,-11-28 1,15 26 0,-15-26 0,18 14 1,-18-14 0,26-11-1,-26 11 1,31-26 0,-13 7-1,-1-3 0,-3-1 0,-2 1 0,-5 4 2,-5 3-1,-2 15 1,-9-21-1,9 21 1,-28 0-1,9 9 0,2 4 0,-2 1-3,5 4 1,0-1-1,5 0 0,4-1 1,5-16 0,5 21 1,-5-21 1,21 0 1,-5-9-1,4-7 2,3-3-1,3-1 1,-1-6-2,-3-6 0,3 6 0,-10 0 0,-4 6 1,-6 1-2,-5 19 1,-16-25-1,16 25 1,-28 4-3,4 3-3,0 10-2,1 2-4,2 5-2,-2 1-4,11 11-4,-5-12-1,13 7 1</inkml:trace>
  <inkml:trace contextRef="#ctx0" brushRef="#br0" timeOffset="15374">272 4200 3,'0'0'2,"35"-11"1,-20 4 0,6 2-1,0 0 0,2 0 0,-1-2 0,4 0 0,0-3 0,4-1 0,1 1 0,4-2 0,0-2-1,2 2 1,-3 0-1,5 3 1,-5-3-1,6-2 1,-1-2-2,-1 4 1,2-2 0,-3 6-1,1-6 1,2 5-1,-4-1 1,1 5 0,-4-2-1,7-4 1,-2-1 1,6 0-1,1-2 0,7 0 1,-1 2-2,5-5 2,1 6-1,0 1 0,1 0-1,-2-1-1,1 4 2,-1 0-2,-4 0 2,9-1-2,-4 3 2,6-2-2,-2 3 2,1 2-1,3 1 0,3 1 1,7 0 1,-2 1 0,7 1 0,3 0 0,4-2 0,5 2 0,9-2-1,-3-2 0,6 2 0,1 0 0,-1-2-1,8 4 1,-1-2-1,-1 3 1,-3 1 0,1 1 0,0 0-1,-2 2 1,-3-2-1,-4 1 0,0-1 0,4 3 0,2-2 0,1 7 0,0 0-1,-7 2 1,2-1 0,-5 9 0,-6-1-1,-1 2 1,-2 2 0,-3-3-1,-3 3 1,3 0 0,-1 5-1,6 5 1,2 4 0,-4 9-1,0 10 1,-2 13-1,0 6 0,-1 12 1,-4 6 0,-5 6-2,0 0 2,-8 2-1,-2-3 3,-3-4-3,-4 1 3,-8 1-1,-8 2 2,2-3-1,-10 5 1,-4 4 0,-2 0 0,0-3 1,-6-3-2,-1-2 2,4-6-2,-4-3 0,-2-12 0,2-9-1,-8-10 0,1-10 0,0-11-1,-5-9-1,-2-11-5,-7-18-7,21 24-7,-21-24 0,16 17-1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4:21.967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656 0 16,'13'26'11,"-13"-3"0,8 13-1,-8-5-1,4 13 1,-4 1-2,-4 3-1,3 2 0,-8-3-2,-2 7 1,-3-9-1,1 7 0,-5-2-1,-1-1 1,-4-1-2,1 2 1,-3-5-2,-1-1 1,2-1-1,-4-5 1,2-3-3,-2 1 1,5-10-2,4 0 0,2-3-4,5-4-5,12-19-8,-5 19-5,5-19 0,0 0 0</inkml:trace>
  <inkml:trace contextRef="#ctx0" brushRef="#br0" timeOffset="360">909 144 11,'24'-19'16,"-13"0"3,13 19-5,-7 7-1,11 17-2,2 9-1,10 9-2,7 4 0,3 6-2,4 4-2,0-1-4,2 1-9,-9-16-13,10 12 0,-25-14-2,2 12 2</inkml:trace>
  <inkml:trace contextRef="#ctx0" brushRef="#br0" timeOffset="872">98 1417 39,'0'0'21,"0"0"1,12 25-6,-9 2-5,8 6-4,-1 7-3,2 2-1,2 1-1,-3 2-1,1-5-1,-3 1-1,-2-6-4,-4 2-3,-3-8-3,0-7-4,-7 3-3,7-25-1,-26 15 1,5-25 2,6 0 6,-8-11 6,2 2 4,-2-4 4,-1-6 7,14 10 3,-10-2 3,12 5-1,8 16-1,-7-27 0,7 27 0,14-26-1,1 13-2,8-7-1,10-3-3,4-6-1,11-1-2,-2-1-2,8-7-4,5 5-5,-2 0-9,-1-3-12,3 13-1,-10-3 1,8 16-2</inkml:trace>
  <inkml:trace contextRef="#ctx0" brushRef="#br0" timeOffset="1384">1366 1184 35,'21'-18'28,"-5"-4"0,15 4 0,1-8-10,9-3-6,10 5-4,-1-9-10,1 14-17,-4-6-8,3 24-2,-22-5 1</inkml:trace>
  <inkml:trace contextRef="#ctx0" brushRef="#br0" timeOffset="2420">308 2209 7,'0'0'7,"-21"2"2,21-2-3,-5 26 0,5-26-1,2 33 0,5-18 0,-7-15 2,31 25 0,-12-24 0,6-4 0,-3-8 1,10-4-1,-8-11-1,4-4 0,-5 3-2,-1-4 0,-10 3-1,-5 4 0,-7 4-1,0 20-2,-22-12-4,1 19-5,-2 12-9,-13-1-4,13 18-1,-12-5 1</inkml:trace>
  <inkml:trace contextRef="#ctx0" brushRef="#br0" timeOffset="3080">1735 1665 6,'-17'7'16,"-2"-5"2,12 15-3,-9-6-5,6 4-3,10-15 0,-11 30-2,11-30-1,0 0 0,0 0 0,23 3-1,-9-17 1,5-1-1,-2-6 0,4 0-1,-3 0-2,-4 2-6,-14 19-15,0 0 0,0 0 0,-37 17-1</inkml:trace>
  <inkml:trace contextRef="#ctx0" brushRef="#br0" timeOffset="3472">399 2195 13,'0'0'17,"-11"-15"1,11 15-3,4 20-1,-1 6-2,4 4-3,2 11-2,1 1-1,1 8-1,-1-1-2,1-2-1,-3-6 0,-1-4-3,2-5-4,0-13-9,12 4-8,-21-23-1,36 2 1,-17-23-1</inkml:trace>
  <inkml:trace contextRef="#ctx0" brushRef="#br0" timeOffset="3756">1744 1535 43,'26'16'26,"-19"-1"0,11 18-2,-8 5-14,-1 7-5,1 2-4,1 2-7,-3 6-15,-9-13-4,9 11 1,-16-14-1</inkml:trace>
  <inkml:trace contextRef="#ctx0" brushRef="#br0" timeOffset="4184">461 2689 18,'-10'-29'17,"10"29"-3,30-35 0,6 5-3,11-13-1,21-4 0,14-13-1,17-11-1,14-9-2,9-5-1,8-7-1,6 4-2,-7 3-3,0 11-1,-11 6-2,-13 18-2,-13 5 1,-10 14-1,-18 10 0,-12 10 1,-15 6 2,-13 7 2,-8 1 0,-16-3 0,10 25 2,-10-25 0,-3 31-1,3-5 1,2 3 0,1 9-1,6 6 2,8 4 0,0 9-1,6 7 1,0 4 0,-1-2 1,-4 3-2,3-1 2,-7-6-2,-2-3 1,-9-7-1,2-2 1,-6-8 0,-5-4 0,0-5 1,-1-6-1,-7-1-1,-7-3 1,-2 1-1,-5-1-1,-7-1 1,-10 13-2,-10 5 1,-20 3 0,-11 11 0,-15 8 0,-19 11 0,-17 7 2,-9 5 1,-7-6 2,5 1 0,3-7 0,20-4 1,12-19-1,24-10 0,21-14-4,18-16-4,18-10-7,11-13-7,8-15-11,16 5 0,-3-13-1,5 5 1</inkml:trace>
  <inkml:trace contextRef="#ctx0" brushRef="#br0" timeOffset="4900">186 2561 23,'0'0'20,"11"17"2,3 25 0,-2 17-9,-2 15-3,6 23 1,-2 14-1,3 9-1,-3 3-2,4 3-1,-3-12-2,8-3-1,-7-19-2,1-16-1,1-17 0,-3-10 0,-1-16-1,-3-16 0,-11-17 1,15 3 0,-15-3 0,30-34 0,-4 4 0,14-3 0,7-5 1,19-7-1,11 0 0,8-3-1,14 6-6,0 0-12,-3-1-8,2 19 0,-20-6-1,-3 22 0</inkml:trace>
  <inkml:trace contextRef="#ctx0" brushRef="#br0" timeOffset="5964">1692 1568 23,'0'0'21,"-21"-36"-1,21 36 1,-12-31-11,10 15-3,2 16-2,-2-23 0,2 23-2,0 0 0,18 21-1,-8 2 0,6 10 0,-4 3 0,0 2 0,2 4 0,-2-4-1,-3 2 0,-2-13-1,0 1 1,-9-14 0,2-14 1,0 0 0,0 0-1,2-38 0,-2 0 1,-2-2-1,-1-12 0,3-2 0,-7 4 1,3 5 0,-8 9 2,7 11-2,5 25 2,0 0-1,-18 33-1,20 9 1,2 12-3,1 4-9,7 12-19,9 13 0,-2-16-1,6-2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21.6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724 2434 18,'0'0'8,"0"0"0,0 0-1,0 0 0,0 0-2,0 0-2,-6-20-1,6 20-1,-3-14 1,3 14 0,0-19-1,0 19 1,0 0 0,-2-18 0,2 18-1,0 0 2,2 32-1,-2-1 1,0 14-1,-2 14-1,0 10 1,-1 18 0,-4 6 0,-2 6-1,-3-4-1,2-3 2,-3-11-3,1-11-1,2-8-10,-2-29-6,17-4-2,-5-29 1</inkml:trace>
  <inkml:trace contextRef="#ctx0" brushRef="#br0" timeOffset="420">684 2410 24,'-16'9'22,"16"-9"-3,0 0-3,0 0-1,21-7-3,1-4-2,15-8-3,17-1-2,14-5-1,10-6-1,11-2 0,7 2-3,4 0 1,1 7-3,-8 1-2,-12 6-3,-13 8-4,-10 6-3,-13 6-3,-19 2-3,-7 11-4,-19-16 2,-1 40 3</inkml:trace>
  <inkml:trace contextRef="#ctx0" brushRef="#br0" timeOffset="676">1604 2254 16,'19'-26'11,"14"2"0,-5-9-1,12 0 0,-1-3-3,4-2 1,-1-7 0,12 0-1,0-13 1,8 1-1,1-5-1,0-1-2,3 1 0,-2-2-2,1 7-1,-6 0 0,-7 8-1,-2-1 0,-4 7 1,-6 3-1,-2 2 0,-7 8-1,-3 6 1,-12 3 1,0 6-1,-16 15 0,0 0 0,0 0 0,0 0-1,0 0 1,0 0 0,0 0-2,-14-2 1,14 2 1,0 0-1,0 0 1,0 0 0,0 0 1,19-5-1,-19 5 1,29-14 0,-1 3 0,2-4 0,12-4 0,1-2-2,13-3 2,1 1-2,8-5 1,1 4-1,2 2 1,-1-1-1,-4 8 0,-2 4 0,0 2 0,-7 4 0,-5 4 0,-8 2 0,-2 3 0,-8 1 1,-3 0-1,0-3 1,-2-2 0,5-2 0,0-5 0,4-1 1,12-1-1,5-5 0,6 7 0,-1-3 0,11 3 0,0 2-2,3 6-1,-1 3-2,3 3-5,-2 12-5,-4-12-7,11 15 1,-22-13 0</inkml:trace>
  <inkml:trace contextRef="#ctx0" brushRef="#br0" timeOffset="1412">4786 1007 10,'3'22'8,"4"1"-1,0-6 1,5 7 0,-1 2 0,6 2-2,-3 0 0,3 5-2,2 1-1,1 10-2,-3 11 0,2 8-1,-1 6 1,1 7-1,2 7 0,-1-5-7,5 9-5,-11-23-5,12 3-1,-14-23 2</inkml:trace>
  <inkml:trace contextRef="#ctx0" brushRef="#br0" timeOffset="1744">5297 2088 16,'0'0'13,"18"40"-2,-10-14 0,15 7-4,0 0 0,11 1-3,1 6-3,2-7-9,10 9-10,-18-18 0,17 9-2</inkml:trace>
  <inkml:trace contextRef="#ctx0" brushRef="#br0" timeOffset="8808">0 4040 1,'0'0'10,"34"-19"1,-14 9-5,9 3-2,2 3-2,13-1 0,1 5-2,4 0 0,8-1-1,8 1 1,4-2 0,10-2 0,2 4 1,10-5-1,1 0 1,7 0-1,2 0 2,9-2 0,-4 1 0,4-2 1,1 1-1,2 0 1,4-3-1,10 3 0,5 0-1,4 0 1,7-4-1,6 3-1,6-4 0,7 5 0,9-4 1,3 1-2,7 1 1,5 0 0,4 3-1,8 0 1,4 3-1,3 1 1,1 0-1,4 2 1,1-1 0,1-3-1,2 3 0,0-3-2,9 6-6,-9-7-6,11 12-1,-15-13 6</inkml:trace>
  <inkml:trace contextRef="#ctx0" brushRef="#br0" timeOffset="11263">1806 433 1,'151'0'1,"8"-8"-2,10 13 1,-1-14 0</inkml:trace>
  <inkml:trace contextRef="#ctx0" brushRef="#br0" timeOffset="11899">2335 151 1,'268'2'11,"14"-20"2,49-1-3,15-5-16,33-5-7,39 10 0,2-25 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1:39.70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5137 1,'0'0'8,"0"0"4,0 0-4,9-20-3,-9 20 1,0-22-1,0 22 2,-2-28-2,2 28 0,0-19-2,0 19 0,0 0-1,0 0 1,28-7 0,-5 19 0,8 11 2,11 10 1,15 19 2,11 15-1,9 13 0,6 16 0,8 8-2,-1 9 1,4 4-2,0 3-1,-12-12-1,-6-6 0,-4-6-1,-13-13-1,-4-10 0,-11-20-3,-9-9-1,-11-18-3,0-5-3,-8-7-5,-16-14-8,26-7 0,-22-11 0,-4 18 1</inkml:trace>
  <inkml:trace contextRef="#ctx0" brushRef="#br0" timeOffset="528">1401 6285 8,'-26'16'13,"26"-16"0,-9 17 0,9-17-1,0 0-1,0 0-2,0 0 0,30-10 0,-8-11 0,10-14 0,8-10-1,8-21 1,18-12-1,18-26 0,17-19-2,19-28 0,22-21-3,20-26 2,23-13-4,25-18 0,13-11-1,12-10 0,12 1 0,5 7 0,-3 6 1,-2 18-2,-11 6 0,-16 18-1,-15 19-4,-19 27-3,-24 20-9,-35 15-9,-12 32-2,-46 11 1,-23 35 1</inkml:trace>
  <inkml:trace contextRef="#ctx0" brushRef="#br0" timeOffset="1112">298 4482 15,'10'-52'19,"25"-1"0,12-41 3,31-33-9,37-31-2,33-36 1,29-38-1,36-37 0,36-17-4,25-20-2,19-11-2,11 4-1,8 8-2,-8 22-1,-5 30 1,-24 33-1,-24 31 0,-30 34 1,-30 32-2,-36 38 2,-33 21-1,-25 21 1,-22 11-1,-20 13 1,-11 5 0,-11 7 0,-5 4-1,-6 1 1,1 4 0,0 3-1,-6 4 1,2 5-1,2 8 1,0 9 0,3 15 2,4 21 0,7 25 2,0 21-1,8 33 1,2 22-1,4 18 1,-2 13-1,-3 4-1,-1-9-1,-8-13-4,1-15-8,-1-23-17,-23-45 0,4-14-1,-16-51 0</inkml:trace>
  <inkml:trace contextRef="#ctx0" brushRef="#br0" timeOffset="1984">413 4174 10,'0'0'15,"-7"33"2,-9-6 1,7 10-6,-3 6-4,2-3 0,8-2 2,4-8 0,12-11-1,1-14-1,15-8-2,3-15 0,5-6-2,-1-9 1,-1-3-2,-8-3-1,-7 1 0,-7 2-1,-14 8-2,0 28-8,-26 5-9,-4 20-8,8 30 0,-15 2-1</inkml:trace>
  <inkml:trace contextRef="#ctx0" brushRef="#br0" timeOffset="2308">1009 5418 20,'20'-9'20,"-20"-14"0,0 23 0,6-14-7,-6 14-4,0 0-3,2 25-1,2 4-2,-4 8-2,7 3 1,-4 3-1,4-5 1,2-1 0,5-11 1,1-11 1,6-11 0,0-17 1,7-9-1,-4-14 1,4-3-1,-5-11 0,-1-5-4,-2-4-4,-1-7-8,-5-9-13,6-3-2,-7-23 0,14-10 0</inkml:trace>
  <inkml:trace contextRef="#ctx0" brushRef="#br0" timeOffset="2712">4463 747 39,'-52'39'23,"-23"0"2,12 17-7,2 3-7,11 0-4,15-7-1,14-16-1,21-15-2,16-17-2,17-15-5,12-13-6,4-2-11,-1-12-3,5 17 0,-17-10-1</inkml:trace>
  <inkml:trace contextRef="#ctx0" brushRef="#br0" timeOffset="2952">4654 1941 62,'44'-57'27,"-11"-4"2,0 7-2,-14 16-17,-12 10-13,-7 28-15,-16 0-8,-6 38-2,-22 9 1</inkml:trace>
  <inkml:trace contextRef="#ctx0" brushRef="#br0" timeOffset="3564">2375 2671 35,'0'-69'25,"7"31"-3,-14 1 1,7 37-13,0 0-3,-17 28-3,10 5-2,0 2-4,0 6-5,3-2-5,10 4-11,-6-22 1,13 6-1,-13-27 1</inkml:trace>
  <inkml:trace contextRef="#ctx0" brushRef="#br0" timeOffset="3840">3048 4023 67,'0'0'26,"11"-35"2,-6 16-5,-3-7-23,3-5-18,-2 13-8,-3 18 0,0 0-1</inkml:trace>
  <inkml:trace contextRef="#ctx0" brushRef="#br0" timeOffset="5515">4889 0 45,'-40'126'21,"0"53"-13,-5 40-7,-13 27-19,20 44-1,-14 8-3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1:43.944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1431 1591 4,'-14'-25'15,"-14"-15"2,12 9-1,-5-9 0,8 7-1,-1 4-1,5 11 0,9 18-2,-7 32 0,12 35-2,-3 25-2,5 38-3,-2 28-1,-3 26-1,-9 14-2,0 3 1,-2-3-2,-5-19-2,0-19-2,0-34-5,1-34-12,6-26-7,-6-48 1,13-18-2</inkml:trace>
  <inkml:trace contextRef="#ctx0" brushRef="#br0" timeOffset="383">3 46 22,'-3'-38'18,"3"38"-1,0-18-1,0 18-5,8 27 2,-1 25 0,-1 31-2,-10 37-1,2 39 0,-1 34-1,-1 31-3,1 20-6,1 10-14,4-9-12,19-8 0,0-44-2,17-30-1</inkml:trace>
  <inkml:trace contextRef="#ctx0" brushRef="#br0" timeOffset="21246">830 4608 64,'52'-40'29,"6"11"-1,-16-9 0,-2 3-19,-4 0-11,8 1-8,-2-8-12,-2-7-5,5 1-1,-7-13 1</inkml:trace>
  <inkml:trace contextRef="#ctx0" brushRef="#br0" timeOffset="21398">1796 3499 34,'51'-69'26,"13"10"0,-11-10 0,6 4-9,-2 6-8,4-3-2,5-1-4,0-2-1,4-7-2,3 5-2,2-8-3,2-5-2,-1-7-4,6-3-5,0-9-4,-6-17-3,15 5-1,-13-19 2</inkml:trace>
  <inkml:trace contextRef="#ctx0" brushRef="#br0" timeOffset="34169">4366 3079 35,'56'209'20,"-6"8"-4,15 17-15,4 4-14,3-16-5,13-7-2</inkml:trace>
  <inkml:trace contextRef="#ctx0" brushRef="#br0" timeOffset="39408">5014 3989 17,'-51'5'15,"11"25"-1,-3 6-4,4 21-2,4 13-1,6 11-1,8 9 0,12 2-2,9 0-1,14-10 0,9-13-1,8-18 0,16-27-1,7-24 0,7-17 0,5-27 0,-1-16 0,-4-13 0,-6-9 0,-6-8-2,-16 3 2,-10 9-1,-16 9 0,-18 10 0,-11 10-2,-10 16-3,-8 16-6,-10 18-4,1 32-4,-14 2-1,11 26 0</inkml:trace>
  <inkml:trace contextRef="#ctx0" brushRef="#br0" timeOffset="40060">5021 4978 17,'0'0'16,"-18"26"-4,22 12-2,-3 14-2,3 18-3,3 16-2,-4 17 0,3 10-1,1 8-1,5 6 0,2-2-2,1-5-3,6-6-4,7-5-3,0-20-5,15-2-1,-9-34 1</inkml:trace>
  <inkml:trace contextRef="#ctx0" brushRef="#br0" timeOffset="40376">5270 5049 9,'31'26'19,"-2"-5"1,27 17-2,10 4-8,20 19 0,6 8-1,18 14-7,8 14-11,-3 2-10,14 18-1,-23-13-1</inkml:trace>
  <inkml:trace contextRef="#ctx0" brushRef="#br0" timeOffset="40792">5384 5755 9,'0'0'16,"51"-20"1,-20-10-1,18 4-12,7 2-15,3-14-1,9 13-4,-16-13-1</inkml:trace>
  <inkml:trace contextRef="#ctx0" brushRef="#br0" timeOffset="41100">5148 4591 1,'0'0'15,"3"-23"3,-3 23-5,30-10 1,-1 19 0,13 5 0,21 17-3,10 10-2,19 15-5,2 8-10,11 11-14,13 17-1,-17-9-2,5 6-2</inkml:trace>
  <inkml:trace contextRef="#ctx0" brushRef="#br0" timeOffset="41596">5720 5117 1,'-10'33'5,"0"-16"6,10 16-4,-7 4-2,1 4 1,-2-3 2,4 1 1,-5-13 2,6 3-1,3-29 0,0 0 0,9-29-3,5-18-1,7-12-6,6-16-14,12 4-7,-11-12 0,10 15-2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1:58.09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1342 649 1,'-12'-51'1,"7"10"8,-13 4-2,4 15-1,-5-1 0,0 22 0,-14 8-2,-9 20 1,-8 17-2,-4 18 0,-12 18-2,-1 13 1,-4 16-2,5 6 0,10 1 1,11 3 0,19-8 1,17-17 1,26-16 2,23-26 0,21-23 1,25-24-1,15-25 1,15-27-1,12-24 0,2-19-1,1-21-3,-6-12 1,-6-5 0,-13-8-1,-24 0 0,-20 6 0,-27 3 1,-19 13-2,-25 6 0,-26 15-3,-29 13 1,-20 28-3,-4 16 0,-17 24-5,4 22-5,-7 16-5,14 26 1,0 0 0</inkml:trace>
  <inkml:trace contextRef="#ctx0" brushRef="#br0" timeOffset="691">1370 1352 23,'0'0'13,"0"0"0,-10 43-3,6 13-1,-3 20-1,5 23-5,-3 22 1,-2 21-5,4 16-9,-6-9-7,11 3 1,-13-32-2</inkml:trace>
  <inkml:trace contextRef="#ctx0" brushRef="#br0" timeOffset="1247">1175 2374 10,'0'0'9,"0"0"0,0 0-2,0 0-1,0 0 0,0 0-3,0 0 0,0 0-2,0 0-1,0 0 0,0 0 0,0 0-1,0 0 1,0 0 1,0 0-2,0 0 1,0 0 0,0 0 0,0 0 0,0 0 0,0 0-1,0 0-1,0 0 0,0 0-1,0 0 1,0 0-1,19 7 0,-19-7 0,0 0 2,21 16-1,-21-16 2,21 8 0,-21-8-1,23 9 2,-23-9-1,21 9 1,-21-9 2,19 17 2,-14 0 1,2 14 1,-4 16 2,1 29 1,-1 32 0,3 32 0,2 23-2,1 29-1,7 13-2,1 13-3,2 4-3,13-13-6,-10-21-5,4-36-7,6-8-4,-13-45 2,3-18-1</inkml:trace>
  <inkml:trace contextRef="#ctx0" brushRef="#br0" timeOffset="1819">1464 4191 22,'0'0'20,"-7"32"0,-9 2 0,1 36-10,-13 14-4,-12 29-2,-7 20 1,-16 18 1,-13 21-1,-12 8 1,-6 5-1,-1-6 0,1-4-1,8-21-1,8-16-2,17-27-4,17-22-3,20-36-2,14-30-2,10-23-6,33-38-5,-2-26-4,25-11 0,-6-34 5</inkml:trace>
  <inkml:trace contextRef="#ctx0" brushRef="#br0" timeOffset="2059">1295 5061 21,'68'-45'20,"4"43"1,-15 20-4,6 34-4,-6 22-3,1 28-3,4 13-1,-4 6-3,-6 0-3,2 4-5,-2-2-7,-12-19-10,7 0 0,-17-31-1,0-11 0</inkml:trace>
  <inkml:trace contextRef="#ctx0" brushRef="#br0" timeOffset="2555">1119 2473 18,'11'-35'19,"-11"35"0,-19-19-1,3 21-8,-7 5-3,-12 7-2,-12 8-1,-10 13-2,-9 13-1,-13 13 1,-6 15-1,-11 7 3,1 7-2,-1-1 3,9-3-2,3-2 1,14-10-1,13-18 1,12-13-2,15-9 0,6-14-1,24-20 0,-19 17-1,19-17 0,0 0 1,12-23-2,-12 23 1,21-24 0,-21 24 1,24-31-1,-24 31 1,19-23 0,-19 23-1,0 0 1,11-17 0,-11 17 0,0 0-1,0 0 1,0 0-1,0 0 0,0 0 1,0 0-1,0 0 1,0 0-1,0 0 0,0 0 0,0 0 1,0 0-1,0 0 0,3-19 0,-3 19 0,0 0 0,0 0 0,0 0 0,0 0 0,0 0 0,11 21 0,1 15 0,3 13 0,12 18 0,4 4 0,11 23-3,6 3-6,5-7-15,11 2 0,-6-28-1,9-9-1</inkml:trace>
  <inkml:trace contextRef="#ctx0" brushRef="#br0" timeOffset="3547">1466 2539 16,'-18'-9'10,"18"9"-2,0 0 1,0 0-2,0 0 0,32 23 0,-6-6-3,9 14 3,12 7-3,7 7 2,14 4-2,5 3 0,5-2-3,-1 2-1,-9-4 0,-4-9 0,-10-5 0,-12-4 0,-14-11 1,-11 0-1,-17-19 1,5 17-1,-5-17 1,-24-2 1,5-1-2,-5 1 1,-6 0-1,-1 6 1,-4 3-1,-9 8 0,-5 8 0,-13 15 0,-6 12 0,-16 14 0,-15 14-1,-12 14-1,-15 9 1,-1 3-2,2 1-6,-4-9-10,28 6 0,1-28-1,33 2 1</inkml:trace>
  <inkml:trace contextRef="#ctx0" brushRef="#br0" timeOffset="4295">506 3658 4,'-15'-7'7,"15"7"-1,-18-7 0,18 7-1,-19 0 1,19 0 0,-26 23 2,9 9-1,-3 12 0,-8 11-1,-1 14 0,-6 15-2,0 2 0,0 6-1,-1-2-1,-1-8-1,8-10 0,1-13 0,5-12 0,6-14 0,5-11 0,12-22 0,-11 21 1,11-21-1,2-17 0,5 1 0,2-6-1,3 6 1,0 1-2,0-4 1,2 3-1,2 9 2,1 9-1,2 10 0,7 10 0,0 1 0,4 3 1,14 3-1,4 4 1,5-5-1,-1-4 0,4-10 0,3-5 0,-2-6 0,-3-4 0,-7-5 1,-8-6-2,-5-2 2,-13-3 0,-5 1-1,-7 1 1,-9-2 0,0 17 1,-18-26-1,18 26 1,-24-30-2,13 16 1,1-12 0,3-3 0,4-11-1,3-5 0,0-11 0,3 1 0,2-13 1,2-8-1,2 2 1,-2-2-1,2-4 0,-1-3 0,-1 5 1,-3-2-2,-6 9 0,-1 9 0,-6 15-1,-5 17 0,-9 17 0,-3 19 0,-9 17-2,-1 20-6,-11 6-9,7 32 0,-16-11-2,12 16 1</inkml:trace>
  <inkml:trace contextRef="#ctx0" brushRef="#br0" timeOffset="6219">545 5834 5,'-23'15'12,"9"11"-4,-7 2-3,4 8-1,-4 11-1,0 5-5,0 14-5,-5 2-4,14 16 0,-13-11 6</inkml:trace>
  <inkml:trace contextRef="#ctx0" brushRef="#br0" timeOffset="6391">275 7034 8,'-6'42'11,"-2"-7"-4,9 11-2,-2 1-3,2 3-7,6 13-4,-1-4-1,6 19 2</inkml:trace>
  <inkml:trace contextRef="#ctx0" brushRef="#br0" timeOffset="6559">518 8424 23,'13'73'17,"-13"-16"1,1 9-6,5 3-4,-1 5-7,7 8-10,-1-3-7,13 15-2,-3-11 1</inkml:trace>
  <inkml:trace contextRef="#ctx0" brushRef="#br0" timeOffset="6731">1081 10248 23,'12'81'21,"11"4"0,-11-22-1,7-4-10,7-4-9,9-8-11,14 3-9,-6-15-1,20 3 0,-12-28-2</inkml:trace>
  <inkml:trace contextRef="#ctx0" brushRef="#br0" timeOffset="6911">2378 11145 27,'53'12'22,"4"8"0,-12-17 0,6-1-11,1-1-6,7-4-7,9 5-17,2-20-2,22 5-1,-6-24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09.857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5344 34,'19'-80'22,"0"-45"2,24-25 0,6-41-13,21-37-2,11-29-1,17-25 0,9-11-2,8 6-3,1 19-3,-8 34-5,-4 29-2,-15 48-5,-12 39-1,-24 50 0,-13 46-2,-26 38 0,-15 27 1,-20 14 3,-11 14 1,-8 2 7,-3-1-1,-4-6 3,9-15 3,-2-17 2,10-15 1,10-10 0,4-14 0,16 5-1,-7-38 0,7 8-1,0-5-2,7-1 0,-5-4 1,3 4 3,-5-4 0,0 7 3,0-3 0,-2 8 0,-1 6 1,1-8-2,4 8 0,-2-6-2,5 5-1,2-3-2,1 6 1,6-10-2,5 1 0,4 1 1,-2 0-2,2 4 1,-3 7 0,-4-1 1,-16 18 0,19-13 1,-19 13-2,-14 26 0,-7-4 0,-8 4 0,-4 4 1,-2 1-3,-8 0 0,6-2 1,1-10 0,8-5 0,7-3 0,21-11-1,-21-4 1,21-13 0,16-7-1,10-11 1,3-3 0,15-7 0,10-7 0,3 3 1,9 1 0,-2 10-1,-3 14 1,-3 13 0,-6 18 0,-14 23 0,-9 20 1,-11 19-2,-11 12 1,-11 13 0,-6-1 0,-11 1 0,-3-6 0,-4-18 0,-3-18 0,1-21 1,6-24-1,-1-28 0,8-22 0,3-16 0,5-11-2,2-2-2,1-6-1,7 14-11,-1 19-12,-1 7 0,1 38-1,10-16 0</inkml:trace>
  <inkml:trace contextRef="#ctx0" brushRef="#br0" timeOffset="940">1753 1397 56,'-8'-17'23,"8"44"0,-14 18 0,0 33-18,10 19-4,4 18-1,4 1 0,1 3 0,4-3 1,5-15 0,1-13 0,10-17 0,-1-19 0,-2-14 0,1-14 0,0-13-1,-2-8 1,-4-5 0,-1-1 0,-16 3 2,0 0 0,13-19 0,-13 19-1,-10-17 1,10 17 0,-26-28-1,5 5 0,0-11-2,0-8 0,-3-6 1,-2-13-1,5-10-1,-5-12 1,3-11 0,8-4 0,3-8-1,6 2 1,5 4-1,6 4 1,9 6 0,1 11 0,12 13 0,-5 16-1,6 17 1,-4 10 1,2 15 0,-7 18 1,-1 14-1,-4 16 0,-7 17 1,-6 6 0,-6 9 0,-2 5-1,-5-3 0,-2-12-1,0-1-1,-1-19 1,2-15-1,13-27 0,0 0 0,7-27 0,7-12-1,2-16 1,5-9 0,1-4 0,5-4 1,-3 2-1,2 5 1,-3 9-1,-1 16 0,-5 18 0,-1 15 1,-16 7 0,24 24 0,-17 4-1,2 13 1,0 1 1,1-2-1,4-6 0,0-6 1,3-16-1,3-8 1,2-9 0,-1-15 0,0-5 1,-6-12-1,3-1 1,-9-7 1,-3 3-1,-9 1 0,-7 5 0,-10 6 0,-2 9-1,-6 11-1,-3 8 0,0 7-3,1 2 0,14 14-2,16-21-2,-12 31-1,12-31-1,24 9 1,-1-19 1,12-10 0,1-9 2,3-4 2,1-10 1,-2 1 4,-2 1 1,-3 1 1,-5 14 1,-5 14 1,-2 15-1,-21-3 1,26 40-1,-19-7-1,1 10-1,-1 1-1,2-1-2,0-8 1,-1-13-1,-8-22 1,25 19 0,-25-19 0,20-24 0,-11-4 0,-2-7 0,-7-8 0,-2-2 0,-10-9 0,-2 4-1,-8-2 0,-6 6 0,-2 1 0,-4 6-2,-1 8 1,0 0-2,7 12 0,6-5 0,10 1 1,10-10-1,9-3 0,7-6 1,13-6 1,0-6 0,11-3 1,0-2 0,2 4 0,-2 12 0,-5 3 2,-5 19 2,-9 11 0,-1 30 1,-17 27-1,-4 29 2,-11 16-1,3 19 0,1 8-1,7 13-3,3-7 0,7-13-1,10-17-2,12-27-5,13-16-16,15-16-6,-4-29-2,9-5 1,-1-21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17.181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0 13,'19'125'17,"-16"15"-1,11 35 0,-5 7-14,14 26-8,17 29-7,-6 9-2,20 21-1</inkml:trace>
  <inkml:trace contextRef="#ctx0" brushRef="#br0" timeOffset="2580">715 2392 7,'-14'2'10,"-8"0"-3,22-2 0,-35 17-2,35-17 1,-28 21 0,28-21 0,-26 33-1,16-11 0,-4 6-1,7 5 1,-2 2-2,7 3 0,6 2-1,3 1 0,12-8-1,5 0 1,16-16-2,5-15 1,11-11-1,16-15 0,6-10 1,7-20-1,1-14 0,8-10 0,-4-7 1,-1-1-1,-6 1 0,-13 11 1,-14 1 0,-16 9 0,-23 17 0,-18 11-1,-20 22-1,-25 17 0,-15 13-2,-13 20-2,-12 20-4,-8 13-4,14 17-5,-7-4 1,19 10-1</inkml:trace>
  <inkml:trace contextRef="#ctx0" brushRef="#br0" timeOffset="3104">900 2891 9,'0'0'16,"-16"-29"1,16 29-4,0 0-3,-19 17 0,10 14-1,8 28 1,-5 33-3,-1 26-3,0 33 1,0 25-2,-1 18 1,-1 12-3,4 2-2,3-16-5,6-22-4,-3-37-7,17-20-4,-10-52 0,13-25-1</inkml:trace>
  <inkml:trace contextRef="#ctx0" brushRef="#br0" timeOffset="3572">1480 2437 21,'0'0'15,"12"16"1,12 20 0,1 11-3,13 19-1,11 15-4,10 11 3,7 9-6,5 3-1,6 0-8,-6-7-12,4 10-6,-19-22 0,1 3-1</inkml:trace>
  <inkml:trace contextRef="#ctx0" brushRef="#br0" timeOffset="3932">949 4171 1,'0'0'12,"0"0"4,0 0-2,7-31-1,15 9 1,6-18 0,16-12-1,11-17 0,17-8-3,10-9-3,12 4-6,7 1-15,-7-2-7,3 26-2,-20 3-1</inkml:trace>
  <inkml:trace contextRef="#ctx0" brushRef="#br0" timeOffset="4651">983 2469 16,'16'12'13,"-16"-12"-1,18 48 2,-13-10-3,2 23 0,-2 5-3,2 17-2,2 7-5,-8 9-5,12 1-8,-13-11-6,13 2-1,-6-30 1</inkml:trace>
  <inkml:trace contextRef="#ctx0" brushRef="#br0" timeOffset="4984">1281 2611 19,'0'0'18,"11"19"-1,15 14-1,5 0-3,20 17-2,10 5-2,17 15 0,5 1-7,5 1-17,11 30-5,-14-5-1,0 20-2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12.38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159 1707 18,'-16'-30'14,"16"13"1,-14-5-4,14 2-6,-3 3-2,6 2-1,-3 15 1,7-20 2,-7 20 2,0 0 1,0 0 1,23 11 0,-9 11 0,0 13 1,3 12-2,2 5-2,2 12-2,0 5-2,-5 6 0,-1-2-3,-2-9-6,-5-19-18,5 5 1,-15-31-2,4-3 1</inkml:trace>
  <inkml:trace contextRef="#ctx0" brushRef="#br0" timeOffset="316">0 1934 58,'0'0'26,"42"-28"-1,-17-7 0,9-6-17,15-11-6,9-7 0,6-9 1,4 1-2,0 1 0,-11 4-1,1 6 0,-15 11 0,-4 9 1,-13 10 1,-9 8 0,-17 18-1,0 0 1,0 45-1,-12 4 1,-4 8-1,2 7 0,4 6 0,-2-1 0,7-5 0,3-12-1,9-21 0,-7-31 2,29 5-2,-8-29 0,2-19-1,3-7 1,-5-18 0,-2 4 0,-5-4 1,-4 13 0,-3 8 2,0 19-2,-7 28 1,0 0-1,0 30 1,7 11-2,4 4 1,3 4-3,10 1-1,2-8-3,7-2-5,-5-25-7,5-11-8,-1-8-3,-12-22 1,7-7 0</inkml:trace>
  <inkml:trace contextRef="#ctx0" brushRef="#br0" timeOffset="788">831 530 36,'0'0'23,"0"0"1,14 33 1,2 33-10,4 17-8,7 9-2,-5 0-1,6 1-2,-4-3 1,1-15-3,-8-14 1,4-23-1,-3-23 1,2-18-1,7-18 1,4-17 0,2-9-1,5 6 1,6-1 0,-2 12 0,1 20 0,-5 14 0,-8 13 0,-9 18 1,-12 13-1,-11 8 0,-14 4 0,-6 1 0,-12-7-1,-2-4 1,-2-12 0,6-14-1,6-20 0,5-20 1,11-20-1,8-20-1,11-11-1,3-17-1,7-11 0,4-12 1,-4-11-2,-2-7 1,-3-8 0,0-6 1,-5 9 1,-6 12 3,-3 14 1,0 23 0,0 25 1,-3 34-1,1 41 1,0 34-1,1 24-1,2 16 0,1 6-1,7 7-1,5 1 0,7-10 0,5-19 0,5-19 0,6-21 1,3-22-1,7-19 1,-7-17 0,2-18-2,-6-10 3,-1-9-2,-7-9 1,-9-4-1,-9 10 1,-10 4-1,-5 15 1,-5 16 0,-9 22-1,1 31 1,-1 20-1,5 23 1,7 18-1,12 4 1,11 6-2,10-7 1,9-14-1,12-26-1,2-28-3,5-19-4,-4-27-5,1-23-8,-6-11-3,-3-25-3,-6 5 1,-17-16 1</inkml:trace>
  <inkml:trace contextRef="#ctx0" brushRef="#br0" timeOffset="1516">2173 194 37,'-21'-40'25,"21"40"0,-31 3 2,15 30-7,-4 19-6,-3 4-6,4 15-2,1-9-2,4-3 0,13-12-2,2-12 0,13-18-1,11-10 0,6-14 1,13-5 0,4-7 1,13-2 0,-3 0 0,4 11 1,-2 1 0,-5 14 0,-9 7 0,-10 13 0,-15 9-1,-14 8-1,-14 6 1,-10 6-2,-16 3 1,-8-1-3,-4 5-2,-5-18-9,3-2-23,10-6 1,-1-16-1,10-7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05.522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6017 20,'72'-103'19,"10"20"2,-13-9-2,11 13-4,-1-6-2,4 1-3,6 1-3,3-7-2,7-3-2,2-4-2,11 0-1,3 1 0,5-6-1,2-2 0,5-8-2,5 1-1,0 1 0,2-1 1,-3-6-1,0 1 2,-4 4-2,-5-1 2,-8 3 1,-7-2 1,-10-2 1,8 0-1,-4 0 1,-7-2-1,-2 0 0,2 1 0,-7-1 0,5 2 1,-5-2-2,-5-1 3,0 1-2,-4-3 1,2 8 0,2 1 1,3 1 0,2 2-1,4 10 1,6 0-2,1 6 1,5-2-2,3-2 2,2-2-2,5 4 1,-2 3-1,2 0 1,4 2 0,5 5 0,0 2 1,-6 12-2,10 1 2,-1 5-2,0 2 2,4 6-2,2 10 1,5 0-1,1 5 1,4 4 0,0 8 0,4-1 0,4 7 0,6-4-1,0 5 1,2 2 0,3 2 0,0 3 1,-7 3 1,1 5 0,-3 2 0,-1 6 0,-2 5 0,-2 7 1,2 3-2,-4 5 0,3 9-1,-5 2 0,-2 9-1,-10 3 1,-10 5 0,-5 7-1,-14 0 2,-7 5-1,-14 3 1,-8 6-1,-8 7 1,-8 3 0,-6 5-1,-8 6 1,-5 6-1,-4 1 1,-9 6 0,0 2 0,-13 0 0,-11 4-1,-7 10 2,-16-2-2,-5 9 2,-13 3-2,-10 4 0,-5 6 1,-1 3-1,-6 4 1,-1-4-2,1 2 2,1 1-2,-5-2 2,3 4-1,-4-4 0,-2 2 0,-4 6 0,-5-4 1,-4 3-1,-4 0 1,-4-2 0,-10 4 0,-5 3 1,-9 0-1,-3 4 1,-8 3 0,-6 5-1,-5 6 0,-6 8-1,-2-4 0,1 8 0,1 8-1,6 0 2,4-1-2,1 6 0,5 0 0,7 6 1,10-2-1,2-4 1,5-8 0,1 3-2,1 0 2,12-2 0,5-1 0,6-4 0,10-3 0,9 0 1,7-5 0,15-9 0,13-9 0,5-8 1,13-18-2,10-12 2,10-11-1,10-13-1,11-7 1,12-12-1,14-12 1,5-3-1,14-6 2,6-4-2,9-6 0,3-4 0,4-9 0,1-5 0,7-7 0,5-8 1,10-8-2,6-8 1,4-4 0,12-6 0,8-5 0,8-3 0,10 0 0,6-2-1,7-2 1,0 0-1,8 2 1,1 4 0,3-2 0,-3 1-1,-2 2 1,-1-3 0,-6-2-1,0-2-2,2-5-1,-10-10-4,-4 3-14,-5-1-5,-21-8-2,-7 8 1</inkml:trace>
  <inkml:trace contextRef="#ctx0" brushRef="#br0" timeOffset="13107">9444 1330 15,'27'9'14,"18"65"1,-12 50-3,9 66-2,-1 42-7,1 39-13,17 47-4,-12-7-4,11 13-2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1:44.916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122 1375 48,'-5'53'24,"5"39"0,-16 24 0,6 32-15,-7 23-7,1 18-7,2 8-14,-7-29-5,14-8 1,-9-43-2</inkml:trace>
  <inkml:trace contextRef="#ctx0" brushRef="#br0" timeOffset="2139">470 5357 19,'-31'34'17,"2"-27"0,29-7-2,12-59-2,26-12-3,19-34-2,24-37-2,25-28 0,19-34-1,30-18 0,17-33 0,22-13-1,16-25 1,37-19 0,20-12-1,18-10-2,16-5 1,7-4-3,6 15 1,-3 20 1,-11 26-3,-22 38 1,-27 36-1,-33 33 0,-39 41 0,-36 32 2,-29 29-2,-28 25 0,-32 15 1,-23 14 0,-31 19 0,16-3 0,-16 3-1,-23 24 0,2-5-1,-1 2-1,1 3-2,-7 0-1,0 7-4,2-5-4,3-5-5,9 3-4,14-24 1,-14 26 1</inkml:trace>
  <inkml:trace contextRef="#ctx0" brushRef="#br0" timeOffset="2567">5137 142 8,'-10'-18'14,"10"18"-3,0 0 0,7-19-2,-7 19-2,19-21-1,-19 21-1,31-26-1,-6 14-1,3 0 1,3 0-1,6 10 0,10 8 0,0 11 1,8 12-1,3 15 2,4 14-2,10 19 1,10 11-1,-2 7 0,3 6-3,9-1-4,2-6-10,-3-22-7,10-6 0,-19-38-1,6-5-1</inkml:trace>
  <inkml:trace contextRef="#ctx0" brushRef="#br0" timeOffset="3275">7178 1290 1,'-27'-5'12,"27"5"1,-43 22 2,15 15-7,-8 16-2,-8 27-4,-13 20 3,-10 34-2,-18 18 3,-18 30-2,-17 21 1,-19 24 0,-28 20-1,-23 20 1,-20 15 0,-29 20-1,-24 6-1,-14 7 1,-13-1 1,-6-22 1,12-13-1,19-36 0,30-32-1,37-43-2,41-36-9,32-49-14,52-21-3,17-46 0,32-16-1</inkml:trace>
  <inkml:trace contextRef="#ctx0" brushRef="#br0" timeOffset="3679">1050 5263 6,'-92'-47'11,"19"14"-1,1 6-3,15 13-11,13 12-1,10 6 1,13 4-1,5 1 1,16-9 1,-2 29 5,15-8 3,18 12 2,11 2 3,22 24 1,20 5 1,32 26-1,15 7 0,27 24-2,15 7-3,13 11-2,10 3-5,6-4-2,-7-3-3,-15-13-5,-11-6-8,-28-31-1,-13-8 0,-39-30 4</inkml:trace>
  <inkml:trace contextRef="#ctx0" brushRef="#br0" timeOffset="4075">627 5497 23,'-22'-5'20,"-6"19"0,15 44 0,-2 29-7,11 43-6,11 28-1,7 32-1,7 18 0,2 10-5,5 0-3,5-10-7,1-3-7,8-29-5,14-11-1,-4-46 1</inkml:trace>
  <inkml:trace contextRef="#ctx0" brushRef="#br0" timeOffset="4355">2775 6404 58,'-17'78'26,"-6"37"0,-26 9 0,4 27-19,-2 24-3,5 12-2,9-3-3,2-9-6,14-21-7,11-24-12,26-7 0,2-49-1,20-22 0</inkml:trace>
  <inkml:trace contextRef="#ctx0" brushRef="#br0" timeOffset="4715">6533 1624 11,'14'-28'18,"14"30"3,-16 16 1,9 47-5,-5 46-4,-7 42-2,-2 41 0,-9 38-1,-9 34-2,-6 29-7,-9 8-8,0-9-17,1 4 0,-4-21-3,3-6 1</inkml:trace>
  <inkml:trace contextRef="#ctx0" brushRef="#br0" timeOffset="5211">5117 420 30,'0'0'17,"0"0"0,-27 33 0,20 14-11,2 12-5,2 12-4,1 19-8,-7 2-5,11 20-1,-12-13 0,10 10-1</inkml:trace>
  <inkml:trace contextRef="#ctx0" brushRef="#br0" timeOffset="5391">5029 2144 32,'-12'43'18,"9"12"2,-13-13-2,6 13-15,4 25-14,-6 8-6,12 37-2,-14 5 0</inkml:trace>
  <inkml:trace contextRef="#ctx0" brushRef="#br0" timeOffset="6111">1593 4707 12,'-50'-35'16,"20"11"2,-12-16 2,13 13-8,-1 4-2,4 13-2,5 12-1,0 11-1,7 12-1,4 9-2,6 4-1,8-1-1,10-1 1,9-15-1,10-12-2,8-15-2,8-14-1,0-19-6,8-12-3,-15-24-8,12 7-1,-17-22 1,4 9 1</inkml:trace>
  <inkml:trace contextRef="#ctx0" brushRef="#br0" timeOffset="6435">3658 2080 63,'-16'-4'29,"-13"8"-1,-5 4-2,-4-4-12,12 3-22,12 10-17,14-17-1,0 0-2,12-17 1</inkml:trace>
  <inkml:trace contextRef="#ctx0" brushRef="#br0" timeOffset="6667">4613 918 58,'11'-39'21,"8"19"-6,-19 20-11,0 0-22,-14 27-3,-7 15-1</inkml:trace>
  <inkml:trace contextRef="#ctx0" brushRef="#br0" timeOffset="6947">6070 2288 65,'16'-30'29,"-18"-8"0,6 15-1,-22 10-15,18 13-13,-31 19-12,8 5-15,3 23-1,-19-2 0,-2 24-2</inkml:trace>
  <inkml:trace contextRef="#ctx0" brushRef="#br0" timeOffset="7163">4495 3781 67,'-24'-4'29,"24"4"-2,-26-14-4,26 14-25,0 0-21,0 0-3,-4 16-2,-6 3 0</inkml:trace>
  <inkml:trace contextRef="#ctx0" brushRef="#br0" timeOffset="7391">3202 5596 87,'-54'20'29,"17"1"-8,1-16-19,8-10-28,28 5-4,0 0-1</inkml:trace>
  <inkml:trace contextRef="#ctx0" brushRef="#br0" timeOffset="8295">7749 6883 14,'-21'12'13,"-5"-14"-2,10 2 1,-2-10-2,13-8 0,7-16 0,14-18 1,15-25-2,21-35 0,35-35 0,32-56 0,34-45-2,43-53-1,39-32-2,32-34-2,25-23-2,29 1-1,1 8 0,3 33-1,-10 31-2,-17 48-3,-37 44-5,-31 47-8,-37 60-5,-55 31 0,-27 47 0</inkml:trace>
  <inkml:trace contextRef="#ctx0" brushRef="#br0" timeOffset="8683">11810 2087 1,'0'0'8,"-18"-4"3,18 4-3,0 0 0,30 7 0,-7-10 0,20 4 1,8-2-1,23-1-1,15 4-1,26 6 0,17 8-2,11 5 0,12 12-1,2 6-4,-1 13-3,-4 4-6,-8 18-7,-27-10-5,-6 19 1,-36-20-1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1:53.95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6522 0 14,'21'71'8,"-12"13"-1,-2 18 1,-16 10-2,-12 27 0,-13 10-2,-15 17-1,-16 13 1,-15 13 1,-19 4-1,-23 12-1,-19 7 0,-18 0 0,-21-1-1,-15 1-2,-21 0 1,-14-5-3,-12 5 2,-15 0-3,5-6 2,-5-4 0,5-3 1,11-11 0,23-14 0,25-16-1,22-21-7,21-32-7,39-6-2,13-42 1,39-8 0</inkml:trace>
  <inkml:trace contextRef="#ctx0" brushRef="#br0" timeOffset="432">732 4491 1,'-57'-6'0,"15"7"9,-2-11 4,13 6-7,5-4 0,10-1 0,16 9 1,-9-15 0,9 15 2,44 12 0,-1 19 0,24 12 0,18 18 1,18 10-1,22 12 0,17 7-2,16 4 0,11-1-4,6-6-2,-8-7-5,-7-15-6,-6-11-10,-15-4-5,-33-25-1,-13 2 0</inkml:trace>
  <inkml:trace contextRef="#ctx0" brushRef="#br0" timeOffset="1016">244 4906 36,'-24'15'26,"10"25"0,-11 7 0,8 20-13,-2 22-5,3 8-3,2 19-1,0 19-2,-7 12-2,6 11-3,-6-2-1,1 5-6,3-17-6,10-12-9,14-2-2,0-39 1,17-16 0</inkml:trace>
  <inkml:trace contextRef="#ctx0" brushRef="#br0" timeOffset="1300">2149 5543 41,'-12'68'24,"-7"24"-1,-21 6-5,1 13-10,5 5-6,4 2-11,12-2-13,8-27-1,27-10-1,-1-35 0</inkml:trace>
  <inkml:trace contextRef="#ctx0" brushRef="#br0" timeOffset="1640">6055 534 24,'7'54'18,"-8"10"-1,2 36-1,-2 22 0,2 35-1,-1 18-4,-3 25-6,-2 13-7,-2 5-9,-2 7-7,-14-13-4,11-1-2,-23-27 0</inkml:trace>
  <inkml:trace contextRef="#ctx0" brushRef="#br0" timeOffset="13223">2690 5935 32,'0'0'23,"-16"15"0,16-15 1,0 0-11,36 14-8,-4-14-1,10-1 0,12 4 0,10 0-1,4 8 1,9 3-2,-6 10-1,-6 9 1,-8 10 0,-15 11-1,-21 7 0,-21 6 1,-26 4-2,-23-3 2,-15-2 0,-17-9 0,-4-14 1,-7-20 0,10-13-1,2-27 1,24-18 0,12-19-2,20-10 1,20-7-4,11-9-5,21 6-22,7 15 0,0 0-2,7 30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26.740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1008 246 14,'-47'12'11,"-10"11"-2,5 20 0,-6 12 0,4 23 0,4 12-2,8 23-1,14 4 0,16 6-1,14-7 0,22-7-2,20-12 1,13-20-2,18-26-1,16-31 0,10-29-1,3-33 1,6-25-1,-3-25-1,-2-15 0,-11-14 0,-9-13 1,-17 1 1,-17 1-1,-22 8 0,-22 6-1,-23 18-5,-27 11-3,-22 22-8,-11 41-3,-30 17 0,-4 47-1</inkml:trace>
  <inkml:trace contextRef="#ctx0" brushRef="#br0" timeOffset="560">946 1228 7,'0'0'8,"-16"6"-1,16-6 2,-19 9-1,19-9 1,-19 14 0,19-14 0,-18 7-2,18-7-1,0 0-2,0 0 0,0 0-2,0 0 1,0 0-2,0 0-1,0 0 0,0 0 0,0 0 0,0 0-1,0 0 1,0 0 0,2 24 1,0 0 1,-4 18 1,6 15 0,-6 19 0,0 23 1,-6 22-1,1 19 1,-2 18-2,-3 1-2,-2-5 0,-4-8-4,8-15-7,6-11-7,-8-34-3,23-16-1,-13-32 0</inkml:trace>
  <inkml:trace contextRef="#ctx0" brushRef="#br0" timeOffset="1020">1524 897 15,'36'-16'21,"-10"6"1,14 27-6,6 13-4,13 16-3,9 13-2,1 9-3,10 5-3,4 10-11,6 5-10,-11-19-2,13 4 1,-25-26-1</inkml:trace>
  <inkml:trace contextRef="#ctx0" brushRef="#br0" timeOffset="1396">913 2462 21,'0'0'18,"8"-21"3,31-10-2,11-28-11,29-19-3,20-17-1,23-21-2,19-5-11,5-12-10,16 23-3,-16-7 1,2 34-2</inkml:trace>
  <inkml:trace contextRef="#ctx0" brushRef="#br0" timeOffset="1788">812 1499 15,'12'-38'15,"-19"-8"-1,-2 16-1,-13 6-1,-8 17-2,-10 10 0,-16 25-2,-8 19-3,-11 13-3,-5 20 1,-5 15-1,1 9 0,3 7-3,11-5-3,14-15-5,20-9-6,6-29-6,35-9 1,-5-44-1</inkml:trace>
  <inkml:trace contextRef="#ctx0" brushRef="#br0" timeOffset="2088">2089 438 18,'45'0'22,"-4"-5"0,14 10 0,-3-5-19,11 0-21,26 14 0,-11-12-2,20 15-3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40:23.6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4491 0 2,'0'0'19,"-4"41"1,-6-13-4,10 19-5,-6-2 0,3 12-2,0 4 1,-3-1-2,1 6-1,-4-7 0,4-2 1,-5-10-2,4 0 1,-2-16-2,-3 0 0,-6-10 0,0-5-1,-15-10 0,-4 0 0,-15-8-1,-13-2 0,-15-1-1,-13-5-2,-21-1 1,-9 1-1,-22-2 0,-16 2 0,-16-1 0,-17 4 0,-11 4 0,-8 3-1,-9 7 1,3 7 0,6 1-2,10 6-3,18 5-8,18 0-18,4-7 1,25 4-2,6-13 2</inkml:trace>
  <inkml:trace contextRef="#ctx0" brushRef="#br0" timeOffset="568">-3 824 5,'0'0'15,"0"0"0,-23 7-5,23-7-4,0 0-2,0 0-3,27-3 0,-12 1-1,8 0 0,13 1 0,13 1 1,9-2-1,8 2 0,17-2 0,8 2 0,17-2-1,8-3 0,-1-3-1,7-3 1,-2-1-2,-5-3 1,-14-6 0,-11 0 0,-20-3 2,-14 6 3,-20 3 1,-15 3 1,-21 12 2,0 0 1,-42 8 0,4 10 1,-11 6 1,-3 11-1,-5-1-1,3 8 0,7 1-2,14 4-1,13-4-1,19-5 0,18-10-2,21-11-1,20-17 0,17-10 0,8-20 0,9-6 0,-5-16-2,0-3 1,-12-4-1,-16 5 0,-24-1 1,-24 8-1,-23 9 0,-23 12 1,-19 12 0,-21 17-1,-9 16-3,-3 11-3,11 6-6,13 20-13,16-13 1,28 9-1,17-17 0</inkml:trace>
  <inkml:trace contextRef="#ctx0" brushRef="#br0" timeOffset="1172">3081 722 25,'5'21'24,"4"14"1,-18-11 0,7 11-15,18-4-5,0 0 2,19-10-2,3-11 0,11-5 1,1-17-2,11 0 2,-7-21 1,-4 4 1,-10-15-2,-7 8 1,-19-7-2,-7 5 0,-24 1-1,-11 13-2,-22 10-2,-17 5-3,-9 18-7,-16 7-19,-1 3-4,8 8-1,0-8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30.964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2786 1,'0'0'14,"19"-29"2,-3-16 3,19-10-8,6-29-2,24-21 1,9-30 1,18-19-3,16-25-1,12-16-2,10-15-1,11-6 0,-1-1-2,1 15-1,-6 17-1,-10 23 1,-14 24-2,-19 32 0,-19 28-5,-14 30-5,-17 31-6,-23 8-4,0 25-1,-19-16 1</inkml:trace>
  <inkml:trace contextRef="#ctx0" brushRef="#br0" timeOffset="316">1601 269 27,'-38'2'21,"38"-2"1,-26 0-7,26 0-4,-7-16-2,14-1-1,12-11-4,3 0-1,11-8-2,7-4-1,7 4 1,0 1-1,5 9 1,-3 16-1,-2 18 2,-11 15-1,-12 17 1,-12 15-1,-10 9 1,-11 9 0,-11 1 0,-12-1 1,-4-12 0,-4-13 0,2-13 1,3-26-1,4-15 0,1-25 0,10-7-1,6-19-2,3-4-3,9 4-10,8 12-14,-6 5 1,0 40-1,24-20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36.96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206 1742 12,'0'0'18,"-29"-22"1,29 22 0,-23-18-8,23 18-2,-19-21-2,19 21-1,0 0-1,-19-7-2,19 7-1,-12 18-1,3-1-1,-1 6 1,-3 8-1,1 7 1,-3 7 0,-1 0-1,2 0 0,5-5 0,2-5 0,7-11 1,7-8-1,-7-16 1,32-14-2,1-2 1,-5-5 2,8 1-2,2-1 2,1 10 1,-4 8 1,-6 12 1,-4 13-1,-15 4 1,2 14-1,-14 7 0,-6 5 0,-3 3-4,-4-1-4,2-6-5,-2-9-7,-4-24-9,19-15-1,-23-2 1,21-20-1</inkml:trace>
  <inkml:trace contextRef="#ctx0" brushRef="#br0" timeOffset="452">194 685 28,'39'17'20,"-20"28"0,7 45 0,-2 21-11,1 30-2,1 16-2,3 15-1,1 3-1,-6-12-1,1-14 0,1-26-1,-2-22 0,2-39 1,0-26 0,-1-37 0,1-31 0,2-18-1,-2-9 0,-7-12 1,-3-2 0,-2 1 0,-2 6 0,-9 12 0,3 19-1,-6 18 2,0 17-1,0 0 0,0 43 0,7 2-1,0 4 0,1 1 0,4 0 0,4-4 0,3-14-1,4-9 2,-6-16-1,8-14 1,-1-9-1,-3-15 1,3-5 0,-6-6 0,-4-5 0,-13-3-1,-1 9 0,-15-3-2,-10 8-4,-8 8-10,-17 6-13,-18-4 0,-5 13 0,-20 0-1</inkml:trace>
  <inkml:trace contextRef="#ctx0" brushRef="#br0" timeOffset="888">50 1583 29,'-26'-2'22,"13"-22"1,26 1 0,6-17-6,21-8-8,14-8-5,7-6 1,12-2-3,5 0-6,4 10-12,-5-2-7,8 27 0,-19 3-1,6 26 0</inkml:trace>
  <inkml:trace contextRef="#ctx0" brushRef="#br0" timeOffset="1096">1150 1477 16,'16'54'21,"-12"-8"1,6 8-1,-5-7-4,2-5-4,4-3-2,-3-16-3,-8-23 0,28 7-3,-14-23-1,0-13 0,-2-11-2,-1-9 1,-3-4-2,-8-5 0,-3 5 0,-9-3 0,-4 6 0,-7 3 0,-1 9-1,0 7 1,1 3-1,4 6 1,5-3-1,9 1 0,6-2-1,8-10 1,7-9 1,6-14-2,8-12 1,8-13-1,1-13 1,1-7 0,-2-3 0,-8 0-1,-1 4 1,-15 4 0,-3 15 0,-17 12 1,-8 24 0,-5 20-1,-5 28 1,-6 28 0,6 34 0,1 34 0,9 22 0,6 25 0,9 19-1,12 0 1,8 0-1,10-12-1,5-21-2,13-24-1,-2-32-4,5-24-6,6-30-7,-11-35-6,3-12 0,-6-30 1</inkml:trace>
  <inkml:trace contextRef="#ctx0" brushRef="#br0" timeOffset="1616">1856 668 16,'-25'-13'19,"8"38"1,-13 6-3,8 14-2,-3 3-4,6 3-1,7-5-2,5-9 0,14-8-1,-7-29 0,40 21-1,-3-26 0,8 0-1,2-7 2,2 6-2,-6-2 0,-3 9 0,-8 5-1,-12 11-1,-18 0 1,-7 15-1,-18 0-1,-5 5 1,-8 1-3,5-3-2,-3-1-5,7-13-7,27-21-17,0 0 1,0 0-2,33-40 0</inkml:trace>
  <inkml:trace contextRef="#ctx0" brushRef="#br0" timeOffset="1992">2557 565 15,'-15'-29'22,"8"10"1,-9-7 1,16 26-7,-21-14-6,21 14-1,-21 36 0,7-1-3,6 15-2,-8 9-2,6 9-1,1-8 0,5 1 0,1-16 0,6-10-2,-3-35 1,27 12 0,-8-31-2,0-14 2,-2-7-2,2-7 2,-1 0-2,-4 4 3,-7 8-2,-2 13 2,-5 22 0,0 0 0,0 0 0,14 40 0,-5-9 0,3-2-2,3 3-1,6-10-3,4-10 1,-1-13-1,7-8-2,-6-17-2,6-5-3,-6-13 1,1-2-1,-5-10 1,-2-1 1,-9 0 1,1 0 2,-8 5 6,-5 3 5,-1 13 2,-6 3 2,9 33 1,-19-18 0,19 18 0,-23 38-2,18-3-1,-5 3-4,3 2-1,2 0 0,6-4 0,5-10 0,9-7 1,6-12 0,9-7 2,-1-8 0,8 3 0,-2-8 0,1 6 0,-4 1-1,-3 6 0,-11 5 0,-4 10-2,-14 3 0,-7 8-1,-9 1 0,-5 3-3,-2 5-4,-6-9-17,6 0-9,6 1-1,-2-9 0,10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2:39.98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112 2269 15,'0'0'19,"-16"-15"1,16 15 2,-22 33-6,8-4-4,7 13-1,-4 1-2,10 9-1,1-7-2,8-3 0,3-14-1,10-13 0,3-18-1,8-11 0,1-21-2,5-5 1,-6-12 1,-3-3-1,-6-6 0,-6 13-1,-11-1 1,-13 14-1,-14 11 1,-11 14-1,-8 15-1,-3 18-1,-5 6-2,-1 0-1,13 10-4,1-13-5,21-2-7,14-24-9,0 0-2,19-30 1,7-20 1</inkml:trace>
  <inkml:trace contextRef="#ctx0" brushRef="#br0" timeOffset="340">343 1479 38,'1'-40'24,"-1"40"1,0 0-4,21 25-8,-8 20-3,-5 14-4,6 12-1,0 12-1,0 2-3,0 1 0,-5-8-1,5-10 0,-2-11 0,4-14 0,-4-18 1,4-22-1,5-13 1,2-18 0,6-3 0,6-7 1,4 5 0,2-2-1,7 11 2,-1 10-1,-5 12 1,-6 9 1,-2 12-1,-13 4 1,-7 10-1,-18 5 0,-8 7-1,-14-2 0,-4 4 0,-7-9-2,-1-1 1,-1-8-1,4-5 0,7-15-2,11-14-1,17 5-3,-12-45-5,26 8-7,1-8-12,6-15 1,13 2-1,-1-13 2</inkml:trace>
  <inkml:trace contextRef="#ctx0" brushRef="#br0" timeOffset="744">1083 1571 33,'11'-29'25,"-11"29"0,0 0-3,0 0-4,-2 26-4,-12 8-3,2 6-5,-4 0-3,7 2-1,2-11 0,9-2 1,5-13 0,11-13 0,4-15 0,13-3 2,-3-10-1,6 8 1,0 1 0,-1 9-1,-5 7-1,-8 16 0,-10 8 0,-9 16-1,-10 12-1,-7 5 0,-11 2-1,-1-3-2,-4 6-4,-5-20-8,12-11-13,1-16-6,3-23 0,6-16 0</inkml:trace>
  <inkml:trace contextRef="#ctx0" brushRef="#br0" timeOffset="1088">1137 1016 66,'25'-3'26,"-1"45"1,-3 13-5,9 18-14,8 17-3,-3 10-2,4 6-3,-4 2-9,-2 1-16,-16-17-2,6-4 0,-18-22 0</inkml:trace>
  <inkml:trace contextRef="#ctx0" brushRef="#br0" timeOffset="1284">1298 1654 56,'14'-34'26,"19"11"0,-5-10-5,9-7-10,8 4-3,1-7-2,3 8-2,-7-5-1,-1 9-1,-7 5 0,-8 7 0,-5 5 0,-21 14 1,16-14-1,-16 14 0,-11 19 0,-5 5 0,-5 6-1,2 4 0,2 6-1,1 2-1,5 0 1,4-6-1,7-7 1,4-10 0,-4-19 0,24 4 0,-8-13 0,5-12 0,2 1 1,-2-5 0,5-1-1,0 0 1,-1 7 0,-3 7 0,1 4-1,-2 4 0,5 2-3,-3-1-2,3 6-6,-3-1-13,0-11-6,6 8 0,-4-11 0</inkml:trace>
  <inkml:trace contextRef="#ctx0" brushRef="#br0" timeOffset="1728">2220 987 45,'0'0'26,"-35"2"1,23 25 0,-4 10-10,4 6-9,7 9-2,3 2-1,7 1-2,4-4-1,7-5 0,5-20-2,2-12 0,5-14-1,-1-19-3,5-5-3,-4-21-4,-2-12-7,0-6-5,-10-13-5,5 2 1,-16-20 1</inkml:trace>
  <inkml:trace contextRef="#ctx0" brushRef="#br0" timeOffset="1944">2327 103 33,'-12'-74'23,"13"44"-2,-1 30-3,14 33-4,0 33-3,2 27-2,2 20-4,4 12 0,1 7-3,-2-8 1,7-14 1,-5-19 0,6-21 1,-1-29-1,7-20 0,-7-29 0,9-13-1,-8-23-1,1-8-1,-2-13 0,-9-7 0,-5-4 0,-7 3-1,-7 6 2,-7 13-2,-5 16 1,-4 19-1,-5 26 0,7 19 1,0 22-2,7 13 1,6 5 0,8 3 0,8-6-1,5-8 1,6-15-1,3-16 1,5-15-1,-3-14 0,1-9 0,-3-12-1,-4-2 0,-3-15 0,-4-2 0,-4-6 1,-2-4-1,-5 1 1,7-1 1,-2 5 0,6 1 0,3 11 1,5 7 1,5 10 0,3 10 1,6 17 0,-9 6 2,8 10 0,-17 1 0,1 12 1,-14-1-2,-4 8 0,-17-4 0,-4 9-1,-12-7-1,-3-1 0,-8 3-1,1-7-1,3-8-3,-2-9-3,18-8-21,1-6-7,18-4-1,0 0 0,-7-35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20.38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71 9683 1,'0'0'13,"-7"-20"1,-2-8-3,2-2-4,1-8 1,5-11 0,-5-5 1,5-6-1,-3-8 1,-1-2-2,3-8 0,-5-4 0,3-1-2,1-4 0,-1-4-1,-1-1-1,5-2 0,-6 1 0,6-1-1,-1-4-1,-3 4 1,4-1-1,4-1-1,-1 1 1,2-3-2,4-1 1,4-3 0,1-3-1,2-4 0,2-6-1,5-3 2,-2-2-2,2-9 2,2-3-1,-1-4 1,-1-1 0,-2-5-1,-3-5 1,1-4 0,-3 0 0,-1 1 0,-1 4 0,-3-1 0,-1 1-1,-1 0 1,2 5 0,-6 0 0,6 2 0,-2 3 0,1-3 0,5 2-1,-3-1 2,0 1-3,8 0 2,-6-1-1,4-2 1,0-6-1,1 0 1,1 0 2,0-6-3,1 5 2,-3-5-2,-2 3 2,5 4-1,-5 1 0,4 3 0,-4-3 0,-2 3 1,-7 2-1,5 4 1,-3 4-1,-1 1 0,-8 6 1,-4 6 0,-1 12-1,-3 2 2,1 10 0,-7 3-2,7 11 2,-7 7-1,5 9 1,-5 5-2,7 7 2,-8 3-1,8 7 0,0 2 2,-2 6-1,4 1-1,-2 5 1,5-2-1,-3 9 0,5-3-1,-2 5 1,-4-2-1,6 4 0,-3 1 0,-1 0 1,4 1-1,0-1 0,-1 0 1,1 16-1,-4-27 0,4 27 0,-2-25 0,2 25-1,2-17 1,-2 17 0,0 0 0,5-17 0,-5 17-1,0 0 1,0 0 0,0 0-2,0 0-2,0 0-1,0 0-6,0 0-12,0 0-2,16 17-2,-16-17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28.835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640 5003 11,'-45'-43'22,"15"22"1,-5-5 1,13 11-9,8-1-3,14 16 0,0 0-2,0 0-1,35 45-2,8-10-1,22 17-1,6 10-1,21 20-1,11 8 0,10 14-1,-3-2 0,-4-2-1,-14-10 0,-15-8 1,-18-18-1,-17-17 1,-23-28 0,-19-19-2,-30-26 1,-17-12-1,-17-16 1,-20-19-1,-22-13-1,-24-18 1,-17-16 0,-18-17 0,-4 0-1,14 2 1,13 12 0,22 11-1,29 18 0,35 20 0,41 27 0,41 28 1,26 10-1,12 9 1,11 0 1,4 0-1,-1-7 1,-7-14-1,-15-13 2,-13-20-2,-15-17 2,-10-19-1,-20-23 1,-7-13-1,-15-13 0,-9 1 1,-12-4-3,-2 5 1,-7 14 0,0 17 0,1 21-1,13 21 2,4 21-2,15 32 1,21 44 1,23 30-1,25 41 1,20 24-1,23 33 0,15 26 1,17 24-1,11 6-1,7-14-1,-12-18 1,-5-22-3,-16-26-2,-7-28-2,-25-38-8,-8-38-9,-19-23-6,-21-31 2,-7-6-1</inkml:trace>
  <inkml:trace contextRef="#ctx0" brushRef="#br0" timeOffset="699">1063 3902 17,'0'0'19,"0"0"1,35 39 1,-7-2-6,22 16-8,6 12 0,15 4-1,8 7 1,8-7-3,1-4 1,-4-17-1,-4-6 0,-12-27 0,-7-15 1,-21-21 0,-12-17 0,-20-17 1,-13-4 0,-25-17 1,-6-2-2,-22-5 0,-11 10-1,-16 0 1,-9 19-3,-9 13-1,4 17 1,1 20-2,10 18-1,18 22-2,12 8-1,29 13-6,10-3-9,26-6-12,21 1-1,6-22 1,15-13-1</inkml:trace>
  <inkml:trace contextRef="#ctx0" brushRef="#br0" timeOffset="1171">668 2594 19,'-73'-73'20,"22"23"0,1 1-3,13 6-3,17 19 0,20 24 0,15 20-4,20 24-1,28 28-2,17 18-2,19 23 0,16 22 0,17 7-4,11 12 1,-6-8-1,-1-14 0,-12-18-1,-11-22 2,-14-28-1,-21-36-1,-20-25 1,-22-32 0,-8-22 0,-26-18 1,-11-16-1,-19-12-1,-8-7 2,-18-3-2,-11 5 0,-3 6 1,-1 8 0,-8 17-1,18 16 1,3 20 0,15 30 0,16 29 0,25 23 1,19 19 0,20 15-1,11 6 1,8 3-2,18-5 2,4-13-3,-3-21 3,-4-20-2,-5-19 0,-9-19-1,-3-16-2,-16-18-1,-7-8-4,-16-20-1,-3 1-5,-14-8-3,-7-5-7,-14 1 1,-7-5-1,-8 6 4,-9-3 6,-2 13 7,-6 3 7,3 11 7,-1 9 10,3 8 1,8 12 5,3 11-2,9 4-1,6 6-4,1 3-4,21 2-2,-16 25-3,20-1-1,-1 9-2,13 12-1,1 2-1,6 8 0,6-3-1,6 4 0,-4-10-1,4-4 0,-2-13 1,2-18-1,3-11 0,-1-7 0,0-10 0,-1-6 1,1-6-1,1 3 2,-5 0-1,5 12 2,-5 3 0,2 10 1,-7 9 0,2 11-1,-10 7 1,1 16-1,-8 3 0,-3 5-1,-10 2-1,0 0 0,-4-7-1,-6-5 0,-4-11-4,-5-15-3,19-14-8,-38-8-14,17-25-7,-4-12 1,-4-19 0</inkml:trace>
  <inkml:trace contextRef="#ctx0" brushRef="#br0" timeOffset="2147">1025 612 30,'-54'-64'23,"24"22"0,-3 6 2,23 13-11,10 23-1,22 19-1,20 33 2,14 17-2,29 42-1,13 19 0,29 37-3,10 13-2,13 19-1,1-3-1,-1-1-2,-11-13-2,-12-15-2,-7-18-4,-31-32-4,-6-21-15,-18-22-8,-22-25-1,-13-20 1,-30-29 0</inkml:trace>
  <inkml:trace contextRef="#ctx0" brushRef="#br0" timeOffset="2455">1998 1052 74,'-23'-30'28,"-5"3"4,9 16-2,2 18-18,-1 5-8,16 16-2,2 3 1,2 16-2,5 1 1,7 11-3,0 2 1,3-4-1,-1-5 1,0-12 0,-1-5 0,5-9-1,-5-9 1,8-12 0,-2-8 0,7-6 0,-1-5 1,5-1-1,8-1 1,2 2 0,-4-2 0,2 13 1,-4 6 0,-1 13 0,-7 8 0,-4 13 0,-11 4 0,-6 8 0,-7 3-1,-2 1 0,-3-9 0,-2-4-1,0-13 0,1-8 1,6-19-1,0 0 0,-3-29 0,3-11 0,0-5 0,2-16 0,-4-11 1,0-15-2,-1-7 2,-2-11 0,-9-10-1,-6 1 0,-4-7-1,-5 7 2,-8 8-2,-5 12 2,-1 18-2,-1 29 0,8 28 1,6 30 1,13 27-1,13 26 2,15 16 0,13 8-2,14 5 2,9-4-2,5-8 2,6-18-2,-2-18 2,-4-19-3,0-19-1,-8-18-2,-8-8-4,-10-28-6,2-3-19,-11-7-1,-4-9-1,-10 7 2</inkml:trace>
  <inkml:trace contextRef="#ctx0" brushRef="#br0" timeOffset="3147">2337 40 55,'0'0'29,"-26"-9"1,26 9 0,-9 26-15,9-1-2,18 25-4,1 2 0,14 22-2,-4 1 0,13 10-1,0-11-1,7 1-1,-9-20-2,1-19 1,-6-22-1,2-26-1,-2-26 0,-8-19-1,-4-12-2,-9-21-7,7-7-26,-11-4-1,-6-6 0,-2 6-3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10.699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777 1662 17,'58'-83'18,"2"32"2,-16 20-2,-11 38-4,-22 35-1,-22 43-4,-19 44-1,-28 48-2,-30 41-1,-18 39-2,-15 30-1,-10 13-1,8-5-2,12-20 0,14-33-2,29-42-2,31-51-3,35-58-3,32-56-6,30-59 0,26-40 1,20-44-1,12-23 4</inkml:trace>
  <inkml:trace contextRef="#ctx0" brushRef="#br0" timeOffset="220">1076 3164 41,'46'-13'16,"-34"53"0,-29 61 1,-34 44-2,-27 49-4,-19 38-4,-23 27-3,-5 9-1,0-1-2,4-18 0,17-24 0,19-29-2,24-40-6,24-50-7,29-68-10,47-36-1,21-63 0,33-24-1</inkml:trace>
  <inkml:trace contextRef="#ctx0" brushRef="#br0" timeOffset="412">1092 4470 22,'33'33'23,"-34"39"1,-15 69-1,-35 35-9,-14 43-5,-11 28-5,-7 17 0,-9 4-2,4 1 0,4-15-1,4-15 0,19-29-4,13-40-6,20-39-7,19-58-4,32-47 0,18-67 1</inkml:trace>
  <inkml:trace contextRef="#ctx0" brushRef="#br0" timeOffset="596">1150 6183 42,'109'-85'17,"-26"49"1,-25 74-1,-30 54-5,-26 63-2,-32 57-5,-21 32-1,-18 33-1,-12 11 0,-5-6-1,2-20-1,1-16 1,9-38-2,10-33 0,19-46-1,8-42 0,29-49-2,8-38 0,53-54-2,9-34-1,26-35-1,16-29 1,25-23 1,6-5 2,3 25 0,-13 29 3,-18 50 1,-28 58 3,-31 72 1,-37 64-1,-41 50 2,-27 52-1,-26 29-1,-12 20 2,-14-2 0,7-13 0,5-30-1,14-29 0,15-30-2,24-37-1,19-57-1,27-48-3,28-51-2,22-41-2,29-39-1,15-28 0,15-15 2,0 0 1,-1 16 2,-11 36 2,-21 40 4,-18 51 2,-34 42 1,-23 51 1,-31 40 0,-16 33-2,-14 15 0,-2 7-2,-10-5-6,5-19-21,1-33-4,20-18-4,-5-47 1</inkml:trace>
  <inkml:trace contextRef="#ctx0" brushRef="#br0" timeOffset="2547">844 593 51,'15'-33'29,"10"17"1,-4 18-6,-5 24-6,5 37-4,-17 18-4,5 35-2,-20 19-4,9 12-3,-5 16-4,-10-5-9,8-4-17,-5-12-2,-4-16-1,6-9 0</inkml:trace>
  <inkml:trace contextRef="#ctx0" brushRef="#br0" timeOffset="2923">616 2491 56,'14'-17'30,"9"-5"0,2-16 1,23-16-13,10 0-11,7-10-7,7-7-12,0 2-18,9 12 0,-12-6 0,-4 16-1</inkml:trace>
  <inkml:trace contextRef="#ctx0" brushRef="#br0" timeOffset="3175">430 595 68,'21'-18'29,"51"-23"-1,21-25 0,31-17-23,6-4-22,25-5-11,5 14 0,-24 0-2,-15 26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45.788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87 9590 21,'0'0'19,"0"0"0,0 0-3,0 0-4,0 0-2,-14-24 0,7 8-1,0-8-3,0-5 1,-2-13-1,2-4 0,1-16-1,-1-13 0,0-16-1,3-7-1,2-21 0,2-16-2,0-15 0,4-12-1,1-13 0,0-4 0,2 0 0,2 6 0,1 1-2,4 11 3,0 16-2,0 17 1,2 18 0,-1 15 0,-1 17 0,0 11 0,-7 17 1,0 12-2,0 9 2,-7 5-1,0 24 1,2-23 0,-2 23 0,0 0 0,0 0 0,0 0 1,0 0-1,0 0 1,-17-12-1,17 12 0,0 0 0,-18-5 1,18 5-1,0 0-1,0 0 0,-16-5 0,16 5 0,0 0-1,0 0 1,0 0-1,0 0-1,0 0 1,0 0-1,0 0 1,20 8-1,0-8 1,17 0 1,13 0-1,20-6 1,19 0 0,17-2 1,17-3-2,20 3 2,2 1-1,2 2 0,0-2 0,-10 3-1,-10-1 2,-16 3-1,-17 2 0,-22-6 0,-17 2 0,-16-1 1,-6 3 1,-33 2-1,15 0 1,-15 0-1,0 0 0,-15 2 1,15-2-2,-21 0 0,21 0 0,-23 5-1,23-5 0,-21 26 0,9 0 1,3 20-2,1 23 2,-5 33-1,0 36 0,-5 35 0,-3 27 1,-5 29 1,-3 16 0,-3 9 1,-6 1-1,0-15 1,-1-22 0,3-25 0,3-24 0,7-33-1,1-25 0,8-27-2,1-25-2,13-14-7,-4-12-19,7-33 0,0 0-1,-16-9 0</inkml:trace>
  <inkml:trace contextRef="#ctx0" brushRef="#br0" timeOffset="1164">1193 6627 26,'0'0'22,"-29"-12"-1,8 33-3,-14 15-3,-8 20-4,-4 18-2,-12 24-2,-6 25-1,-15 20-1,-5 24 0,-7 6 0,3 1-1,0 5-1,2-6-1,7-20-1,14-18-4,16-26-6,10-28-11,17-36-7,25-16 1,-2-29-2</inkml:trace>
  <inkml:trace contextRef="#ctx0" brushRef="#br0" timeOffset="1457">1279 7252 35,'-16'45'21,"-12"41"0,-29 21-6,-6 21-8,-3 24 0,-11 10 1,-1 5-1,-7-5-2,8-8 0,8-16-2,10-26 0,10-20-7,9-30-5,21-26-4,19-36-7,0 0-4,40-50 0,-2-24 0</inkml:trace>
  <inkml:trace contextRef="#ctx0" brushRef="#br0" timeOffset="1681">1404 7682 32,'0'0'23,"2"51"0,-30 10 0,-9 29-7,-15 27-4,-11 17-4,-11 29 0,-5 13-2,-1 5 0,0 0-7,11-5-14,6-23-12,18-9 0,7-39-1,22-22 0</inkml:trace>
  <inkml:trace contextRef="#ctx0" brushRef="#br0" timeOffset="4260">5082 9341 8,'0'0'6,"0"0"0,0 0 0,0 0-1,0 0-1,0 0-1,0 0-1,0 0 1,0 0-2,0 0 1,0 0-2,0 0 1,0 0-2,0 0 1,0 0 0,0 0-1,0 0 0,0 0 1,0 0-1,0 0 1,0 0 1,0 0-2,0 0 2,0 0 0,0 0-1,0 0 2,0 0-1,0 0 0,0 0 0,0 0 1,0 0-1,0 0 0,0 0 1,15-5-2,-15 5 1,0 0 1,0 0 0,0 0 1,0 0-1,0 0 0,0 0 1,0 0-1,0 0-1,0 0 1,0 0-1,0 0 1,0 0-1,0 0 2,0 0 0,0 0 0,0 0 2,0 0 0,0 0 1,0 0 2,0 0 0,0 0 0,0 0 0,2-19 0,-7-10-2,5 0 1,-5-13-3,1-11-1,-6-8 0,3-6-2,-5-4 1,3 1-1,-5-3 0,2-1-1,-5 1 0,3-2-1,-4-3 1,1-1-1,-4-6 1,0-6-1,2-6 0,-2-10 0,0-5 0,0 0 1,0 1 1,1-3-2,0-5 1,3 5 1,-2-1-1,-2 1 1,5-5-1,-3-2 0,0-5 0,0 0 0,0 4 0,-6-8-1,3 6 1,-3 5-1,-2 5 0,-3-1 0,0-1 0,3 4 0,4 3 0,4 9 1,0 5-1,8 5 0,4 6 1,7 10-1,4 10 1,1 5 0,2 7-2,3 4 2,4 3-1,5 0 1,-1 1-1,-2 9 2,1 4-2,-1 3 1,1 6 0,-7 5 1,-10 17-1,13-16 1,-13 16-1,0 0 1,0 0-1,0 0 0,-14 16 0,14-16 0,0 0 0,-13 22 0,13-22 0,6 17-1,-6-17 2,38 21-1,-1-11 0,13-3 0,13 2 0,15-4 1,21 2-1,14-2 1,9-5-1,15-2 1,8 2-1,6 0 0,2 0 1,6 2-1,-8 3 0,-7 2 0,-8 4 3,-16 2-3,-9 3 1,-15 3-1,-11 2 2,-13-4-1,-13 2 1,-12-9-3,-7 4 1,-9-4 0,-8 1 0,-8-4 1,-15-7-1,20 17 0,-20-17 0,5 38 0,-5-5 0,-2 20 0,2 26 0,-3 32 0,1 37-1,-2 32 2,-1 41-2,3 22 2,-1 33-2,-1 14 2,4 5-2,-1-5 2,-1-13-1,2-14 1,0-32-1,0-21 1,-2-27-1,2-27 2,0-27-2,2-20 1,-2-26-2,2-21-1,3-16-3,-3-16 0,3-3-7,-5-27-7,-7 14-9,7-14 0,-21 5 0,21-5 2</inkml:trace>
  <inkml:trace contextRef="#ctx0" brushRef="#br0" timeOffset="8864">6084 5087 35,'17'-49'21,"-3"30"0,-14 19-4,-14 30-5,-17 35-3,-13 51-2,-22 39-3,-14 38-3,-12 47 1,-14 29-2,-5 13 2,-1-1-2,10-17 1,4-26-2,22-28-1,13-40-7,21-41-11,14-57-3,28-28 0,0-44-1</inkml:trace>
  <inkml:trace contextRef="#ctx0" brushRef="#br0" timeOffset="9112">6169 6051 45,'73'-81'27,"-29"31"-2,-13 57 3,-33 41-13,-24 45-7,-19 44-1,-16 32-3,-15 34 1,-22 27-5,-8 20 2,-11 5-3,6-1 3,7-21-3,13-26-2,16-31-3,21-40-5,23-43-11,24-41-6,23-59 2,26-34-4</inkml:trace>
  <inkml:trace contextRef="#ctx0" brushRef="#br0" timeOffset="10588">8777 9200 30,'0'0'21,"-17"-3"-1,17 3-4,-14-23-2,7 2-3,0-4-3,-5-13-1,8-6-2,-6-7 0,3-10-1,-2-16 1,0-4-1,2-18-1,-3-8-1,0-15 0,-3-16-1,-1-14 1,6-5-2,-6-4 1,5-8-1,-3 2 1,3 0 0,2-1 0,6 1 0,-5-1 0,6 1 1,0-9 0,0 2-1,0-7 0,0-6 0,-5-1 0,-2 4 0,-7-1-1,-1 4 0,-5 3-1,0 2 2,-5 4-2,3 6 1,-6 6 0,5 8-1,2 9 2,0 4-2,2 7 2,-2 7-2,7 6 2,-1 4-2,1 6 2,5 6-1,-3 1 0,5 3 1,-5 1-1,5 1 1,2 6-1,-1 1 0,6 7-1,-1-1 1,-5 6 0,6 2-1,0 9 1,0 7 0,-1 6 0,-3 2 0,3 9 0,-6 0 1,5 2-1,-3 4 0,-2 1 0,1 0 1,-2 3-1,1 4 0,0 0 0,0 4 0,-2 5 1,2 2-1,-2 1 1,9 17 0,-12-17-1,12 17 0,0 0 0,0 0 0,0 0 0,0 0-1,0 0 0,35-4 1,-2 3-1,14-4 1,23-7 0,13-7 0,22-9-1,20-3 1,16-4 0,8-3 0,6 4 0,2-2 0,-11 5 0,-5 6-1,-14 6 1,-21 4 0,-16 5 0,-16 3 0,-20 7 0,-11 3 0,-13 6 0,-10 3 0,-13 10 0,-1 11 0,-6 15 1,-6 16-1,5 28 1,-8 32-1,4 33 0,0 29 0,8 30 0,-1 32 0,-1 28 1,10 28-1,3 24 0,-4 15 0,16 25 2,-3 11-1,-2 4 0,12-8 0,-2-8 0,2-15 1,-5-26-1,3-17 0,-3-33-2,-5-20 1,3-18 1,-7-9-1,-1-17 0,-1-4 0,0-19 0,-3-8 0,-5-8-1,-2-18 1,0-11-2,-5-24 0,3-9-4,-16-30-4,15-9-12,-4-22-8,-11-31 0,11-19 0,-19-3 0</inkml:trace>
  <inkml:trace contextRef="#ctx0" brushRef="#br0" timeOffset="16915">13125 9266 3,'-11'-19'13,"11"19"0,0 0-6,-17-2-2,17 2-2,0 0-2,-19 7 0,19-7 0,0 0 1,0 0 3,-19 12 1,19-12 2,0 0 1,0 0 1,-16 2 1,16-2 0,-17 0-1,17 0-3,-20-6 1,20 6-4,-24-8 1,24 8-2,-28-21 0,11 4-1,3-2-1,-5-7 1,3-3-1,-3-8 0,2-6 2,-4-7-1,0-2 0,-5-8 0,3 0 0,-6-6 0,2 2 0,-4-5-1,0-1-1,-4-3 0,-2-5-1,-1-1 0,2-4 0,-6 0 0,4-8 0,-1-6-1,1 1 1,0-1 1,1-3-1,4 2 1,2-2 1,1-4-1,1 4 1,1-2-1,7-1 0,0-3 0,7-1 1,0-3-1,4-4-1,6 4 1,-3 1 1,6 2 0,1-2-1,-4 6 0,4 3 0,0 1 0,-2 5 0,1 0 1,1-1-3,-5 1 3,3 2-2,-2 1 1,3-4 1,1 2-3,0-1 2,1 3-2,3 1 2,3-3-2,-4-2 2,4-3-1,-2 5 0,2-6 1,0 1 0,0-4 1,0-3-1,2-4-1,1 1 1,3-3-1,0-8 1,7 0 0,-3-4-1,0-2 2,1 2-2,1-3 1,-5 9 1,-4 5-1,-4 10 2,-3 5-2,-3 13 0,-2 6 0,-3 0 1,-4 11-1,4 1 0,0 1 0,0-1-1,3 3 1,0 2 0,4 4 1,-2 4-2,0 4 2,2 8-1,-6 6 0,2 8 0,1 8 1,-1 3-1,2 16 0,0 0 0,-9-17 0,9 17 0,0 0 0,0 0 0,0 0 0,0 0 0,0 0 0,-1-17-1,1 17 1,1-17 0,-1 17 0,2-26 0,-2 10 0,0-8 0,0 0 0,-2-2 1,-1-7-1,1 0 0,-1-5 0,1-8 0,-2-8 1,-1 1-1,0-7 0,-4-6 0,-3-3 0,-2-5 1,-5 0-1,0 1 0,-4 2 1,-1 6-1,0 6 1,3 4-1,1 5 0,5 5 1,1 4-1,3 6 0,5 6 0,-1 3 0,1 3 0,5 6 0,1 17 0,-6-20 0,6 20 0,0 0 0,0 0 0,0 0 0,0 0 0,7-18 0,-7 18 0,0 0 0,26-17-1,-10 10 2,8-3-2,10-1 2,9-1-1,16-1 0,12-1 0,13-2 1,10-1-1,5 1 0,7-1 0,2 0 0,3 3 0,-4-1-1,-3 1 1,-5 2 0,-3 3-1,-7 0 1,-9 3 0,-14-1 0,-9 3 0,-13 4 0,-10 0 0,-11 2 1,-6 1-1,-17-3 0,18 28 1,-11 1-1,-2 13 1,4 22-1,-2 25 1,1 30-1,3 28-1,-3 29 1,3 22 0,-1 23-1,6 19 0,-2 5 1,7 7 0,1 0-1,8 0 1,0 5-1,6-4 2,-3-1-1,4-5 2,-6 2-2,0-1 0,-1 2 0,-4-3 1,-3 5 0,1-5 0,-3-2-1,-6 1 0,5 1 1,-1-7-1,-7-7 1,2-11-3,0-8 1,0-14 0,-2 1 0,0-5 0,0-9 1,2-10 0,-2-8-1,6-5 2,-1-10-2,1-7 1,-1-18-2,0-15-1,-10-19-4,9-16-4,-11-12-7,-3-27-10,5-4-1,-7-36 1,-2 25 1</inkml:trace>
  <inkml:trace contextRef="#ctx0" brushRef="#br0" timeOffset="23595">9509 2124 41,'-19'-38'26,"-8"7"0,6 26-5,-9 36-6,-8 29-3,-4 35-4,-17 35-3,-9 37-3,-15 33 0,-6 21-1,-9 17 0,-6 2-1,5-7-3,8-21-1,18-29-4,11-40-2,18-36-4,18-46-4,26-61-4,31-31-5,8-49 3,23-15 0</inkml:trace>
  <inkml:trace contextRef="#ctx0" brushRef="#br0" timeOffset="23823">9228 3223 27,'47'-5'25,"-35"31"1,-14 57-2,-33 38-7,-15 39-4,-15 37-2,-18 29-5,-1 15-3,1 11-1,3-9-4,12-6-3,12-28-8,16-39-2,25-33-12,9-68 1,33-42-1,0-54 1</inkml:trace>
  <inkml:trace contextRef="#ctx0" brushRef="#br0" timeOffset="24027">9435 4638 32,'24'19'23,"-10"52"2,-37 36-4,-10 41-7,-15 30-3,-15 31-4,-3 10-3,-4 15-3,1 1 1,3-14-2,8-17 2,9-23-6,20-33-4,15-48-10,19-26-6,11-63-1,29-30 0</inkml:trace>
  <inkml:trace contextRef="#ctx0" brushRef="#br0" timeOffset="24243">9814 5775 26,'-4'124'19,"-44"30"4,-8 43-5,-22 13-5,-2 9-4,-2 6-1,2-8-3,0-10 1,10-17-2,15-19-6,15-27-9,21-18-6,5-51-7,33-31 0,7-59 0</inkml:trace>
  <inkml:trace contextRef="#ctx0" brushRef="#br0" timeOffset="24431">10101 6779 12,'78'-34'18,"-6"73"1,-38 41-3,-30 54-8,-34 46-2,-25 39 0,-22 21 1,-20 15 0,-15 18-1,-6-1-2,1 1 0,10-12-4,9-22-9,15-35-10,29-19-3,8-54-2,36-42 0</inkml:trace>
  <inkml:trace contextRef="#ctx0" brushRef="#br0" timeOffset="28703">5543 4315 44,'3'-50'27,"11"18"1,-5 13 2,-9 19-11,14 53-8,-14 18-3,7 24-3,-9 19 1,4 15-2,3 11-3,-5-6-7,5-13-15,6-19-9,-6-37 1,5-14-1,-10-51-2</inkml:trace>
  <inkml:trace contextRef="#ctx0" brushRef="#br0" timeOffset="28946">5244 4355 67,'19'-65'30,"14"11"-1,7-8 0,14 2-21,19 8-4,10 3-1,4 10-4,0 11-7,-8 20-9,-6 11-11,-11 30-1,-27 22-1,-16 33 2</inkml:trace>
  <inkml:trace contextRef="#ctx0" brushRef="#br0" timeOffset="29118">5444 5335 75,'-11'28'31,"11"-28"-1,42-35 0,22-13-19,13-19-8,17-8-6,10-2-26,6 13-1,-11 5 0,-3 18-1</inkml:trace>
  <inkml:trace contextRef="#ctx0" brushRef="#br0" timeOffset="29666">818 6113 48,'1'66'23,"5"53"0,-20 12 2,0 29-20,3 11-3,4-3-7,-3-8-12,-2-29-7,10-17 1,-7-47-1</inkml:trace>
  <inkml:trace contextRef="#ctx0" brushRef="#br0" timeOffset="30050">611 7461 56,'-13'33'28,"13"-33"1,32-11-1,15-25-10,26-23-15,22-11-7,26-11-20,12 5-2,-4-9-3,7 14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15.658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0 545 50,'21'-50'29,"9"-8"-2,29 1 0,7-4-12,21-8-10,21-2-3,8 5-1,-1 5-7,-4 23-8,-10 26-9,-28 17-5,-12 42 3,-40 27-3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6:12.306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281 258 28,'9'-19'19,"-9"0"0,0 19 3,17 5-10,-10 14-3,4 28 1,-6 24-1,0 22 0,-5 21-1,0 18 0,-7 12-4,4 5-2,-8-2-2,9-10-1,-3-16-3,2-28-2,-1-15-4,2-21-3,4-32-11,-2-25-2,0 0 0,7-39 1</inkml:trace>
  <inkml:trace contextRef="#ctx0" brushRef="#br0" timeOffset="280">13 398 39,'-2'-30'23,"21"10"1,5-15 0,25-6-12,11-5-6,20-7-3,5-4 2,6 6-7,-11 8-6,-4 22-6,-11 32-10,-28 22 0,-15 55 0,-43 21 0</inkml:trace>
  <inkml:trace contextRef="#ctx0" brushRef="#br0" timeOffset="460">35 1826 61,'-33'58'27,"30"-24"1,3-34-6,45-22-9,18-23-6,19-21-1,15-10-3,11-6-14,6 4-16,-3-3-1,4 13-1,-21-3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4-06T03:55:38.373"/>
    </inkml:context>
    <inkml:brush xml:id="br0">
      <inkml:brushProperty name="width" value="0.05292" units="cm"/>
      <inkml:brushProperty name="height" value="0.05292" units="cm"/>
      <inkml:brushProperty name="color" value="#548DD4"/>
      <inkml:brushProperty name="fitToCurve" value="1"/>
    </inkml:brush>
  </inkml:definitions>
  <inkml:trace contextRef="#ctx0" brushRef="#br0">-4 2644 13,'0'0'15,"-28"0"0,28 0-4,20-2-4,6 2-5,9 2-1,12 0-2,7-2 1,14 2 1,7-1-1,8-1 2,10 0-1,3-1 1,10-6 1,9 3 0,7-4 1,0 1-1,3 0 2,4 3-2,2-1 1,0 5-1,0 5-1,-1-1 1,5 4-2,4-1 0,0 2 0,4-2 0,6-2-1,0-3 1,7-2 0,7 0 0,3-2 1,10-7 1,5 1-1,11 4 1,10-3 0,14 9-1,-1-2 0,11 2 0,6 3-1,7 5-1,3-1 1,8-2-1,1 3 0,5-6 0,0-6 0,12 0 1,1-3-2,8-3 2,11-5 0,3-6-2,15 4 3,10-3-2,10 3 0,5-3 0,14 3 1,4-1-1,3 6 1,7 3-1,-7 0 0,0 3 1,4 1 0,-4-1-1,5 3 1,0 1 0,1 0 0,8-2 1,10 4 1,3-6 0,4 2 0,2 2 2,0-3-2,2-4 1,2 5-2,-9-5 1,-3 0-4,-11 7-3,-21-1-14,-11-1-11,-9 11 0,-53-13-1,-21 11-1</inkml:trace>
  <inkml:trace contextRef="#ctx0" brushRef="#br0" timeOffset="1396">2857 4270 20,'0'0'17,"-9"-30"-1,9 30-3,-2-22-1,2 22-2,0 0-1,0 0-1,0 0 0,-7-19 1,7 19-2,0 0 0,0 0-2,0 0-1,0 0 0,-1 22-1,4 15 0,4 18-1,2 18 0,3 18-1,2 11 0,-2 16 1,5 9-2,-3-9 1,-1-14-1,-5-17 1,1-16-1,-4-22 1,1-11 1,-6-38-1,0 0 0,0 0 1,-13-43-1,6-4 0,-1-7-1,-5-10 0,1-18 0,2-5 0,-2-10 0,-1-4 0,3-6 0,3-1 0,0 7 1,3 4-2,1 19 2,6 10-2,-1 19 1,2 22-1,-4 27 1,21 3 0,-7 27 0,6 17 0,1 10-1,7 12 2,11 15-1,2 4 1,3 3-2,7-3 1,1-8-1,0-7 2,-3-9-2,-7-12 1,-4-13 0,-6-12 0,-6-7 1,-11-12 1,-15-8 1,21-5 0,-21 5 0,7-36 1,-9 1 0,-4-14-1,-1-8 1,-9-16-2,-3-9 0,-9-13-2,-2-6 1,-5-7-1,0 2 1,2 9-1,4 10-1,4 13 0,4 14-2,14 17-1,2 14-3,5 29-5,23 6-12,1 22-7,8 16 0,4 11 0,10 22 0</inkml:trace>
  <inkml:trace contextRef="#ctx0" brushRef="#br0" timeOffset="2192">3744 4558 35,'0'0'20,"0"0"1,7 32-4,-4 9-8,4 15-3,4 3-3,6 9 0,1-1-1,10-4 0,1-8 1,-4-18 3,8-13 0,-7-17 1,5-7 1,-8-21 0,3-3 1,-16-14-1,3-4-1,-12-8-2,-2 3 0,-12-2-1,-7 8-1,-8 2-3,-5 5-2,-1 16-3,-2 8-6,11 22-14,1 16-7,8 1 0,15 13 0</inkml:trace>
  <inkml:trace contextRef="#ctx0" brushRef="#br0" timeOffset="2696">4624 4095 16,'-5'-33'19,"10"1"0,-8-4-1,6 6-1,-8 8-2,5 22-1,0 0-2,16 27-3,3 38-2,-2 27-2,9 28-2,4 22 0,3 27-1,-2 18-1,1 9 0,-6 1-1,-2-6 1,-8-12-2,-5-13-4,-3-13-3,-9-26-8,-5-31-11,6-22-1,-15-35 1,4-20-1</inkml:trace>
  <inkml:trace contextRef="#ctx0" brushRef="#br0" timeOffset="2964">4582 5508 41,'-17'-52'27,"13"23"0,11 3-6,7 0-5,12 10-3,2-7-2,14 8-3,-2-11-2,13 1-2,1-8 0,5-3-2,-2-4 0,-1-9-1,-4 1 0,-3-1 0,-9-3 0,-3 2 0,-14-2-1,-11 6 2,-10 3-1,-6 5 1,-10 12-1,-3 10 1,-9 11-1,-4 20 0,2 17-1,2 11-1,3 11 1,11 10 0,7 4-1,7 0 0,10-4 0,10-12 1,8-7-1,7-17 2,1-14-1,4-14 0,5-14 0,-4-12 1,4-16-1,-1-6 0,-4-10 1,-1-6-1,-9 0 1,-4-2 0,-9 3 0,-12 8 0,-7 10 0,-5 12 1,-11 12-2,-5 21 2,-5 26-1,3 12 0,2 14-1,6 7 0,8 4 1,5 3-1,5-6 0,11-11 0,13-18 0,7-6-2,6-15-1,1-17-4,11 2-9,-5-12-17,3-6 0,-1-1 1,-7-2-1</inkml:trace>
  <inkml:trace contextRef="#ctx0" brushRef="#br0" timeOffset="3836">5996 4058 34,'-21'-61'23,"14"20"0,0-3-4,4 4-6,4 16 0,-1 5-1,0 19-1,0 0-3,16 33 0,-16 5-2,7 12 0,-7 13 0,7 15-2,-7 14-1,0 4 0,-2-1-2,0 6 1,-1-9-1,1-7-1,2-14 0,-2-12-1,4-17-1,-2-12-1,2-13 0,-2-17-2,0 0 0,3-26-2,-3 26-4,4-35-3,-4 35-5,7-28-7,-7 9-2,0 19 1,0-15 1</inkml:trace>
  <inkml:trace contextRef="#ctx0" brushRef="#br0" timeOffset="4204">6073 4720 24,'0'0'20,"1"-23"0,-8 6-4,7 17 1,-24-24-3,24 24-1,-40-4-1,15 18 0,-8 5-2,5 18-1,-5 3-2,9 12-2,0-2 0,11 7-3,5-3 0,9-5-2,8-9 0,9-12-2,6-11-3,0-17-6,15-14-19,2-5 0,-2-16-1,4-1 0</inkml:trace>
  <inkml:trace contextRef="#ctx0" brushRef="#br0" timeOffset="4608">6266 3902 18,'18'0'23,"-18"0"2,26 41-1,-11 10-5,-1 20-2,2 18 0,-7 4-5,-1 15-1,-8-7-4,6 5 0,-12-19-2,1-11 0,-2-17-2,5-12-3,-5-16 0,7-31-1,0 0 1,11-19-1,3-16 1,3-6-1,6-3 0,5 3 1,1 2 0,6 12 2,-2 14-2,2 15 1,-7 14 1,2 13-1,-11 4 2,-5 11-2,-12 4 2,-4 3-2,-14-3 2,-6 1-1,-10-7 0,-1-2 0,0-11 0,3-6-1,4-9-2,2-9 0,24-5-2,-21-19-1,28 0-3,2-14-2,22 3-4,-5-13-2,21 8-2,-7-8-2,21 11 1,-8-8 1,4 9 5,-1-4 5,-6 2 7,-1 4 6,-10-4 4,-3 9 6,-13-6 1,-1 13 2,-16-4-2,-6 21-2,0 0-4,-16-5-2,-10 18-1,0 15-3,-7 9-2,-2 17 0,-2 5-2,6 5 0,5 0 0,10-1-1,9-8-1,12-4 1,6-18 0,10-13-1,6-18 1,5-14-1,3-7 0,-2-11 1,-4-4 0,-1-8-1,-5 4 1,-2 5 0,-7 10 0,-4 8-1,-10 15 1,0 0-1,23 8-1,-23-8-3,28 37-8,-11-23-10,6-6-10,8-1 0,6-12 0,3-4 1</inkml:trace>
  <inkml:trace contextRef="#ctx0" brushRef="#br0" timeOffset="5384">7559 4555 53,'-1'-38'32,"-5"15"0,-8 4 2,-8 14-10,6 22-9,-12 6-5,11 22-3,-2 9-4,8 6-1,6 3-1,7 0-2,8-8 1,8-15-2,8-9-3,-2-17-3,16-9-6,-14-22-8,9-9-10,-2-9-1,-8-15 0,3-4 1</inkml:trace>
  <inkml:trace contextRef="#ctx0" brushRef="#br0" timeOffset="5616">7730 3700 59,'11'-62'31,"1"32"-1,7 37 1,5 35-13,-4 20-6,8 30-4,-11 11-1,7 25-3,-11 4-1,-3 11 1,-12-1-2,-5 1 1,-7-8-2,-5-13-1,-2-20-1,-1-24-1,8-22-1,0-33 0,14-23 0,0-35-1,14-17 2,7-14 1,6-5-1,8-1 1,-2 3 2,6 10 0,-3 12 0,-1 9 1,-5 13-2,0 13 1,-11 9 0,-19 3 1,21 24-2,-23 2 0,-3 12 0,-4 7 1,0 2 1,0 2-1,4-4 2,9-3-1,3-9 1,8-11 0,8-13 0,8-9 0,3-7-2,4-8-1,2-1-4,-9-12-11,1 11-20,-4 6-1,-9 4 0,-2 11-2</inkml:trace>
  <inkml:trace contextRef="#ctx0" brushRef="#br0" timeOffset="13951">9787 4310 18,'5'-26'20,"-5"26"0,-2-31-1,2 31-2,-10-21-3,10 21-3,-26-9-2,8 11-2,1 13-2,-4 10-2,4 9-2,-4 15 0,5 7 0,-1 8 0,8 2-1,5 3 1,6-3 0,9-3-1,4-6 0,8-15 1,7-7-2,8-14 2,4-9-2,1-12 1,3-11 0,1-8-1,2-7 0,1-5-1,-6-9 1,-2-2-2,-6-3 1,-1-2 0,-7 0 0,-7 4 1,-12 3 1,-8 5 0,-8 7 0,-3 11 1,-11 14 1,-2 15-1,-5 16 0,-3 11 0,7 12 1,-1 8-1,8 5-1,3-5 1,7-5-2,7-12 2,7-8-2,7-18 2,3-16-1,4-16 0,-3-11 0,4-12 1,-1-4 0,-2-6-1,-3 1 2,-6 4-1,-3 11 1,-3 13 1,-4 20-2,0 0 1,-5 15 0,5 11-1,1 5-3,5 9-2,1-7-7,7 2-11,6-2-6,-20-33 0,37 33 0</inkml:trace>
  <inkml:trace contextRef="#ctx0" brushRef="#br0" timeOffset="14619">10425 4482 9,'16'22'19,"-13"-4"3,13 13 0,-7-3-6,1 3-4,2-1 0,-3-6-3,1 2-1,-6-9-1,3-1-2,-7-16 0,0 0-1,0 0-1,0 0-1,5-28-1,-3 0 0,-2-5 0,2-6 0,-1-3-1,1 2 0,-2 5-1,0 7 1,0 6 0,0 22-1,2-19 1,-2 19-2,0 0 0,2 22-4,-2-22-2,12 26-2,-12-26-1,15 23-2,-15-23 1,25 12 1,-10-7 0,3 2 4,-2 2 2,8 0 3,-3 3 1,7 0 2,0 2 1,-2-4-1,5 1 2,-3-4-1,2-7 2,-4 0 0,2-9 0,-2-8-1,-3-4 2,-2-5 0,-8-2 1,0-9 2,-12-1-1,-1 2 0,-8-1 1,-5 8 0,-7 4-2,4 15 0,-12 10-2,7 19-1,-2 14 0,4 12-1,9 4 0,5 6-2,5 4 0,8-6-1,11-8-3,2-11-2,9-11-2,0-18-3,4-5-4,-4-14-4,3-6 0,-5-12 0,-3-8 3,-3-3 3,-6-1 4,0-1 5,-4 11 7,-7-3 5,4 16 4,-4 6 0,-5 15 2,0 0-2,21 15-1,-14 4 0,0 0-2,2 2-1,-4-5-2,3 0 0,-8-16-1,0 0 1,0 0-1,0 0-2,11-21-1,-9-2 0,1-5-1,1-1 0,4-9-1,1 1-1,5 6 1,2 0-1,3 5 0,0 3-1,5 7 1,1-1-1,3 12 1,1-6 0,-1 3 0,-5-1 0,-2 2 1,0 2 0,-21 5 2,21 0-1,-21 0 1,-4 28-1,-6-6 2,-4 13-2,-2 5 1,2 7 0,-7 0-1,11 3 0,-1-12 0,4-3 0,6-9-1,2-10 1,-1-16-1,0 0 0,28-28 1,-14-2-1,0-4 0,2-5 0,-2 3 2,0 5-1,-4 3 3,-10 28 0,25-7-1,-12 31 1,-6 6 0,13 10 0,-1 3-2,7-1-2,4 3-6,-4-12-20,2-16-6,1-6 0,-6-22-1</inkml:trace>
  <inkml:trace contextRef="#ctx0" brushRef="#br0" timeOffset="16775">10986 0 22,'14'65'16,"-14"55"0,-36 29-4,-10 37-5,-17 14-2,-10 10-4,-5 7 0,-6-2 1,-1-5-1,8-13 0,9-25 0,12-30-7,16-17-9,11-48-1,27-20-1,2-57 0</inkml:trace>
  <inkml:trace contextRef="#ctx0" brushRef="#br0" timeOffset="17007">11018 918 24,'15'83'21,"-27"25"-1,-11 48-1,-20 21-18,-13 14-16,9 19-2,-19-24-3,15-5 0</inkml:trace>
  <inkml:trace contextRef="#ctx0" brushRef="#br0" timeOffset="19563">12963 4329 32,'5'-35'24,"-8"4"1,3 31 0,10 19-13,-5 11-3,6 23-1,-1 7-1,4 9-1,0 13-2,-2 3-2,-3-9 0,0-1-1,-6-16 1,1-7-1,-6-10 0,2-18 0,0-24-1,0 0 1,-21-42 0,14-8 1,0-19-1,-2-20 0,2-17-1,2-17 1,-2-18 0,7-8-1,7 3 1,0 5-1,7 14 0,7 18-1,2 22-1,3 26-1,9 35-5,-6 23-3,1 30-6,-13 17-5,-4 13-5,-6 21-1,-14 6 2,-6 9 3,-11-2 21,-2 3 2,-6-4 0,3-12 0,10 2 16,-6-23 6,15 4 1,3-14-1,10-4-4,11-4-2,4-12-4,6-1-1,7-13-2,10-3-2,-3-15-2,5-2 0,1-16-2,0 1 0,-3-13-1,-4 0-1,-9-5 0,-7 0 0,-11 2 0,-10 5 0,-10 9 0,-6 10 0,-12 12-1,0 18 1,-7 12-1,1 15 1,6 7-1,10 11 0,4 3 0,13-3-2,4-3 3,13-12-2,12-11 1,12-10-2,3-13 2,8-16-2,5-11 1,-2-15 1,7-6-1,-7-15 1,-2-1-2,-12-9 2,-3 1 0,-9 0 0,-14 7 1,-7 4-1,-14 14 0,-7 16 1,-9 23 1,-3 16-1,-6 19 0,3 16 0,1 16 0,5 9 0,6 0 0,12 2-2,10-14 2,9-9-2,10-12 0,9-20-3,6-9-6,1-20-12,5-10-9,7-9 1,-8-12-1,0-2 1</inkml:trace>
  <inkml:trace contextRef="#ctx0" brushRef="#br0" timeOffset="20607">14150 4430 24,'0'0'21,"0"0"1,-19 12-3,6 5-3,0 13-1,-3 1-2,2 18-1,-2-1-3,6 10-3,-1-4 0,11-1-2,2-7-2,10-12-1,4-8 0,3-17-2,4-12 1,-1-20-2,8-8-5,-4-14-7,-5-11-11,4-1-4,-13-16 0,2 1 0</inkml:trace>
  <inkml:trace contextRef="#ctx0" brushRef="#br0" timeOffset="20846">14199 3672 47,'-7'-74'27,"12"29"0,0 22-4,-5 23-6,23 50-3,-16 15-4,7 30-4,-13 15 0,8 20-2,-7 5 0,1 3-2,-4-12 0,2-11-2,-1-16-1,-1-24-1,8-23-2,0-37-1,7-20 0,-4-26-3,9-18-2,-7-25 0,8-10-3,-10-15-1,2-5 0,-10-5 2,0-1 0,-6 3 3,6 6 5,3 12 4,2 13 4,4 11 2,8 20 1,2 14 3,3 15 0,2 15 1,-5 9-2,0 18-1,-7 11 1,3 15 0,-8 14 0,2 16-1,-10 13-1,10 20 0,-16-1-1,12 8-1,-9-4-2,4-3-1,-4-14-1,4-16-1,1-19 0,-1-19-1,1-20 1,-3-27-1,0 0 1,23-38 0,-13-9-1,-1-10 1,5-13-2,3-6 1,1 1-1,3 9 1,0 9-1,1 10 1,1 21 0,5 16 2,-7 18-1,2 15 2,-6 10-1,-8 12 1,-6 5-1,-6 6 2,-11-4-1,-5 0 0,-6-5-1,-10-2-1,6-10 0,-4-9-1,8-7-1,2-15-1,23-4-2,-12-28-2,21 5-3,5-13-3,19 5-3,-3-8-1,13 8-1,-1 2 1,5 6 1,0 6 2,-3-1 6,-1 3 6,-3 1 6,-5 0 6,-9 0 3,-3 2 3,-23 12 0,11-18 1,-11 18 0,-18 9-3,-6 3-3,3 19-3,-11 4-2,12 14-1,-5 3-2,9 2-1,1-2-1,11-3-1,8-8 0,3-15-1,8-14 1,6-17-1,7-16 0,4-12 2,1-13-2,-2-8 2,-3-7-2,-2 2 2,-7 8-2,-5 8 2,-9 15 0,-5 28-1,0 0 1,0 0-1,-3 28 0,3 5 0,3 7-4,1-7-2,13 5-7,-4-10-9,6-9-9,7-2 0,-3-15 0,6-5 1</inkml:trace>
  <inkml:trace contextRef="#ctx0" brushRef="#br0" timeOffset="21923">15544 4230 35,'-7'-24'27,"-14"8"1,7 23 2,-5 21-9,0 7-7,9 18-4,1 5-4,9 1-3,7 2-2,2-6-4,12-8-4,-8-17-6,14-13-7,-3-12-9,-3-26 0,12-8 0,-17-25 1</inkml:trace>
  <inkml:trace contextRef="#ctx0" brushRef="#br0" timeOffset="22138">15712 3370 59,'0'0'29,"36"21"-1,-18 33 2,-4 22-15,6 27-6,-13 10-3,2 15-1,-12 8-2,-8 6 1,-10-10-1,-1 0-2,-11-19 1,1-9-4,6-22 1,3-26-3,8-27 1,15-29-2,-7-17 2,17-25 0,18-5 0,0-14 2,10-3 2,2 8 3,0 1 0,9 15 2,-12 5 0,6 20 0,-8 4 0,11 16 0,-3-1-2,8 8-1,5-2-3,-2 1-4,10-6-27,-3 4-3,-9-9-1,-3 1 0</inkml:trace>
  <inkml:trace contextRef="#ctx0" brushRef="#br0" timeOffset="22942">13826 5924 38,'3'-35'30,"-5"0"0,2 35 0,0 0-10,-10 17-7,10 25-6,-11 12-1,3 12-5,-3 12-2,1-1-3,5 1-13,3-12-12,-2-25-2,17-6 0,-13-35 0</inkml:trace>
  <inkml:trace contextRef="#ctx0" brushRef="#br0" timeOffset="23142">14096 5614 55,'0'0'30,"0"0"-1,-7 46 1,0 18-16,0 30-7,-2 12-3,-3 10-4,5 14-6,-9-8-16,-5-6-7,7-8-2,-10-21 1</inkml:trace>
  <inkml:trace contextRef="#ctx0" brushRef="#br0" timeOffset="23346">13500 6389 31,'43'-38'27,"10"-14"-1,20 8 1,5-3-14,1-1-6,4 6-4,-9 6-6,-10 11-7,-15 10-13,-14 23-2,-32 13-2,-13 28 0</inkml:trace>
  <inkml:trace contextRef="#ctx0" brushRef="#br0" timeOffset="23510">13498 6872 28,'0'23'25,"0"-23"0,50-21 0,-4-14-12,20-12-15,16-9-7,2-16-14,13 5-1,-10-12 0,13 11-1</inkml:trace>
  <inkml:trace contextRef="#ctx0" brushRef="#br0" timeOffset="23686">14847 5807 81,'2'21'32,"-9"21"1,-14 24-2,-7 15-23,-2 15-10,8 10-24,-1 7-6,-3-14-1,19-9-1</inkml:trace>
  <inkml:trace contextRef="#ctx0" brushRef="#br0" timeOffset="26586">17983 3737 14,'14'104'21,"12"23"0,-17-11 3,8 0-8,-5-6-1,-8-16-2,1-11 0,-12-27-2,3-16-2,-13-28-2,17-12-2,-31-45 0,5-9-3,1-19 0,-3-23-1,2-15-1,3-21-1,-1-16 1,8-4-1,11 4 1,7 6-1,21 13 0,3 23-1,12 31-1,4 25-2,15 45-7,-8 22-11,-7 25-5,2 27 0,-27 9-1</inkml:trace>
  <inkml:trace contextRef="#ctx0" brushRef="#br0" timeOffset="26886">17979 4115 62,'-10'23'28,"10"-23"0,29 14-5,5-28-10,16-5-4,1-16-4,11-7-1,-1-6-2,-1-4-1,-6 1 0,-12 4-1,-13 7 2,-15 11-1,-19 10-1,-13 22 2,-18 15-1,-9 22 2,-9 7-2,3 20 1,0 8 0,13 8-1,14 1 1,11-8-1,19-8-1,15-14 0,13-18 0,10-17 0,12-27 0,7-13-1,-4-21 1,2-12-1,0-14 1,-7-6-1,-2-1 1,-12 2 0,-14 7 0,-8 7 0,-11 12 1,-12 19 0,-11 18 0,-5 17 1,-9 17-1,6 23 1,0 7 0,6 14 0,6 5-1,8-2 0,8-5-1,10-7-2,12-7-1,0-21-4,14 2-7,-10-17-10,5-11-8,1-7-1,-1-8 2,0 0 0</inkml:trace>
  <inkml:trace contextRef="#ctx0" brushRef="#br0" timeOffset="27418">19029 3987 33,'0'0'25,"-16"-26"1,16 26-4,-14-25-3,14 25-3,-19-17-2,3 10-3,16 7-1,-30 23-2,15 13-1,-4 4-2,3 12-1,-1 7-1,10 4-1,5-6-1,9-1 0,7-18-2,8-15 0,17-13-2,-1-24-1,9-7-3,-9-15-4,15-2-10,-13-9-11,-9-9 0,-1 7 1,-23-8 1</inkml:trace>
  <inkml:trace contextRef="#ctx0" brushRef="#br0" timeOffset="27758">19159 3019 49,'11'28'29,"4"29"1,-4 18-7,-4 15-5,9 32-1,-15 8-5,6 20-2,-8-1-5,1-1-2,0-4-7,-4-16-13,-1-11-16,10-15 0,-1-29-1,4-15 1</inkml:trace>
  <inkml:trace contextRef="#ctx0" brushRef="#br0" timeOffset="28022">19349 3297 71,'7'26'31,"-3"11"1,1 20-2,5 23-18,-6 2-4,6 18 0,-6-4-4,3 3 0,-5-10-2,5-10 0,-6-11-1,1-17-1,5-22-1,-7-29-1,21-3 0,-7-30 0,7-14 0,0-9-1,15-3 2,1 5-1,5 13 1,0 11 0,-1 23 1,-4 17 1,-9 23 0,-7 13 1,-16 2 0,-10 11 0,-11 0 1,-8 0-1,-11-5 0,-3-9-1,1-6-2,-3-12-1,8-4-2,-2-16-4,13-5-4,7-21-8,14-4-7,7-5-5,5-5 2,19 5-1</inkml:trace>
  <inkml:trace contextRef="#ctx0" brushRef="#br0" timeOffset="28402">19933 3985 34,'16'-22'29,"-16"22"1,0 0-1,0 0-4,-16 43-6,-10-12-5,9 20-4,-9-1-4,10 7-3,-2-6-1,13-4 0,7-14-3,8-14 0,-10-19 0,35-2-1,-9-19-1,1-12 0,7-3-1,-4-10 0,3 12 0,-7-3-1,2 15 1,-7 4 1,-3 15 0,-18 3 1,20 2 1,-20-2 0,0 0 2,0 0 0,20 10 0,-20-10 1,0 0 0,0 0 2,7-24 0,-7 24 0,0 0 1,-16 19 1,16-19-1,-23 45-1,6-12 0,6 7-1,1-2-3,8 0 1,4-3-3,7-11-2,10-5-3,-4-22-5,24-9-11,-1-13-10,-1-16 1,5-10 1,-4-18-1</inkml:trace>
  <inkml:trace contextRef="#ctx0" brushRef="#br0" timeOffset="28870">20528 3139 67,'-4'-61'32,"8"39"0,-8 41-2,-1 31-13,14 42-5,-18 14-4,12 25-1,-6 4-3,-2 4 0,-4-9-2,2-6 0,-3-15-1,-1-20-1,4-20-3,0-24 1,12-26-1,-5-19-1,23-15 1,-7-18 0,6-14 1,5 2 1,-7-2 0,1 10 0,-5 16 1,-16 21 0,0 0 0,0 0 0,-9 23 0,-8 10 1,-6 5-1,1 2 1,1 2-1,5-4 2,9-7-1,7-5 0,12-8 0,14-13 1,14-10-2,6-11-1,10 1-6,-11-10-19,0 1-6,-3 13 0,-21 5-1,-21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9882-1997-415E-A9E5-DED0FEF54EB8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EAA7-A5F8-4D0E-9E78-D27F426546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Black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AA7-A5F8-4D0E-9E78-D27F42654693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1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CEE0-CAAB-40BC-AB8B-0931E8C0AEBE}" type="datetimeFigureOut">
              <a:rPr lang="en-CA" smtClean="0"/>
              <a:pPr/>
              <a:t>06/09/2012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6A81-7696-4C72-BEA2-62FF3660F71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emf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74.emf"/><Relationship Id="rId3" Type="http://schemas.openxmlformats.org/officeDocument/2006/relationships/image" Target="../media/image56.emf"/><Relationship Id="rId21" Type="http://schemas.openxmlformats.org/officeDocument/2006/relationships/image" Target="../media/image65.emf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8.emf"/><Relationship Id="rId7" Type="http://schemas.openxmlformats.org/officeDocument/2006/relationships/image" Target="../media/image58.emf"/><Relationship Id="rId12" Type="http://schemas.openxmlformats.org/officeDocument/2006/relationships/customXml" Target="../ink/ink53.xml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33" Type="http://schemas.openxmlformats.org/officeDocument/2006/relationships/image" Target="../media/image71.emf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69.emf"/><Relationship Id="rId41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60.emf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73.emf"/><Relationship Id="rId40" Type="http://schemas.openxmlformats.org/officeDocument/2006/relationships/customXml" Target="../ink/ink67.xml"/><Relationship Id="rId45" Type="http://schemas.openxmlformats.org/officeDocument/2006/relationships/image" Target="../media/image77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9.emf"/><Relationship Id="rId10" Type="http://schemas.openxmlformats.org/officeDocument/2006/relationships/customXml" Target="../ink/ink52.xml"/><Relationship Id="rId19" Type="http://schemas.openxmlformats.org/officeDocument/2006/relationships/image" Target="../media/image64.emf"/><Relationship Id="rId31" Type="http://schemas.openxmlformats.org/officeDocument/2006/relationships/image" Target="../media/image70.emf"/><Relationship Id="rId44" Type="http://schemas.openxmlformats.org/officeDocument/2006/relationships/customXml" Target="../ink/ink69.xml"/><Relationship Id="rId4" Type="http://schemas.openxmlformats.org/officeDocument/2006/relationships/customXml" Target="../ink/ink49.xml"/><Relationship Id="rId9" Type="http://schemas.openxmlformats.org/officeDocument/2006/relationships/image" Target="../media/image59.emf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8.emf"/><Relationship Id="rId30" Type="http://schemas.openxmlformats.org/officeDocument/2006/relationships/customXml" Target="../ink/ink62.xml"/><Relationship Id="rId35" Type="http://schemas.openxmlformats.org/officeDocument/2006/relationships/image" Target="../media/image72.emf"/><Relationship Id="rId43" Type="http://schemas.openxmlformats.org/officeDocument/2006/relationships/image" Target="../media/image76.emf"/><Relationship Id="rId48" Type="http://schemas.openxmlformats.org/officeDocument/2006/relationships/customXml" Target="../ink/ink71.xml"/><Relationship Id="rId8" Type="http://schemas.openxmlformats.org/officeDocument/2006/relationships/customXml" Target="../ink/ink5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customXml" Target="../ink/ink77.xml"/><Relationship Id="rId17" Type="http://schemas.openxmlformats.org/officeDocument/2006/relationships/image" Target="../media/image87.emf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10" Type="http://schemas.openxmlformats.org/officeDocument/2006/relationships/customXml" Target="../ink/ink76.xml"/><Relationship Id="rId4" Type="http://schemas.openxmlformats.org/officeDocument/2006/relationships/customXml" Target="../ink/ink73.xml"/><Relationship Id="rId9" Type="http://schemas.openxmlformats.org/officeDocument/2006/relationships/image" Target="../media/image83.emf"/><Relationship Id="rId14" Type="http://schemas.openxmlformats.org/officeDocument/2006/relationships/customXml" Target="../ink/ink7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customXml" Target="../ink/ink85.xml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" Type="http://schemas.openxmlformats.org/officeDocument/2006/relationships/customXml" Target="../ink/ink80.xml"/><Relationship Id="rId21" Type="http://schemas.openxmlformats.org/officeDocument/2006/relationships/customXml" Target="../ink/ink89.xml"/><Relationship Id="rId7" Type="http://schemas.openxmlformats.org/officeDocument/2006/relationships/customXml" Target="../ink/ink82.xml"/><Relationship Id="rId12" Type="http://schemas.openxmlformats.org/officeDocument/2006/relationships/image" Target="../media/image92.emf"/><Relationship Id="rId17" Type="http://schemas.openxmlformats.org/officeDocument/2006/relationships/customXml" Target="../ink/ink87.xml"/><Relationship Id="rId25" Type="http://schemas.openxmlformats.org/officeDocument/2006/relationships/customXml" Target="../ink/ink9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customXml" Target="../ink/ink84.xml"/><Relationship Id="rId24" Type="http://schemas.openxmlformats.org/officeDocument/2006/relationships/image" Target="../media/image98.emf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28" Type="http://schemas.openxmlformats.org/officeDocument/2006/relationships/image" Target="../media/image100.emf"/><Relationship Id="rId10" Type="http://schemas.openxmlformats.org/officeDocument/2006/relationships/image" Target="../media/image91.emf"/><Relationship Id="rId19" Type="http://schemas.openxmlformats.org/officeDocument/2006/relationships/customXml" Target="../ink/ink88.xml"/><Relationship Id="rId4" Type="http://schemas.openxmlformats.org/officeDocument/2006/relationships/image" Target="../media/image88.emf"/><Relationship Id="rId9" Type="http://schemas.openxmlformats.org/officeDocument/2006/relationships/customXml" Target="../ink/ink83.xml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customXml" Target="../ink/ink9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12" Type="http://schemas.openxmlformats.org/officeDocument/2006/relationships/customXml" Target="../ink/ink98.xml"/><Relationship Id="rId17" Type="http://schemas.openxmlformats.org/officeDocument/2006/relationships/image" Target="../media/image108.emf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105.emf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10" Type="http://schemas.openxmlformats.org/officeDocument/2006/relationships/customXml" Target="../ink/ink97.xml"/><Relationship Id="rId4" Type="http://schemas.openxmlformats.org/officeDocument/2006/relationships/customXml" Target="../ink/ink94.xml"/><Relationship Id="rId9" Type="http://schemas.openxmlformats.org/officeDocument/2006/relationships/image" Target="../media/image104.emf"/><Relationship Id="rId14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3.emf"/><Relationship Id="rId7" Type="http://schemas.openxmlformats.org/officeDocument/2006/relationships/customXml" Target="../ink/ink3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11" Type="http://schemas.openxmlformats.org/officeDocument/2006/relationships/customXml" Target="../ink/ink5.xml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37" Type="http://schemas.openxmlformats.org/officeDocument/2006/relationships/customXml" Target="../ink/ink18.xml"/><Relationship Id="rId40" Type="http://schemas.openxmlformats.org/officeDocument/2006/relationships/image" Target="../media/image26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Relationship Id="rId35" Type="http://schemas.openxmlformats.org/officeDocument/2006/relationships/customXml" Target="../ink/ink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emf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45.emf"/><Relationship Id="rId21" Type="http://schemas.openxmlformats.org/officeDocument/2006/relationships/image" Target="../media/image36.emf"/><Relationship Id="rId34" Type="http://schemas.openxmlformats.org/officeDocument/2006/relationships/customXml" Target="../ink/ink36.xml"/><Relationship Id="rId42" Type="http://schemas.openxmlformats.org/officeDocument/2006/relationships/customXml" Target="../ink/ink40.xml"/><Relationship Id="rId47" Type="http://schemas.openxmlformats.org/officeDocument/2006/relationships/image" Target="../media/image49.emf"/><Relationship Id="rId50" Type="http://schemas.openxmlformats.org/officeDocument/2006/relationships/customXml" Target="../ink/ink44.xml"/><Relationship Id="rId55" Type="http://schemas.openxmlformats.org/officeDocument/2006/relationships/image" Target="../media/image53.emf"/><Relationship Id="rId7" Type="http://schemas.openxmlformats.org/officeDocument/2006/relationships/image" Target="../media/image29.emf"/><Relationship Id="rId12" Type="http://schemas.openxmlformats.org/officeDocument/2006/relationships/customXml" Target="../ink/ink25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33" Type="http://schemas.openxmlformats.org/officeDocument/2006/relationships/image" Target="../media/image42.emf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40.emf"/><Relationship Id="rId41" Type="http://schemas.openxmlformats.org/officeDocument/2006/relationships/image" Target="../media/image46.emf"/><Relationship Id="rId54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1.emf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44.emf"/><Relationship Id="rId40" Type="http://schemas.openxmlformats.org/officeDocument/2006/relationships/customXml" Target="../ink/ink39.xml"/><Relationship Id="rId45" Type="http://schemas.openxmlformats.org/officeDocument/2006/relationships/image" Target="../media/image48.emf"/><Relationship Id="rId53" Type="http://schemas.openxmlformats.org/officeDocument/2006/relationships/image" Target="../media/image52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50.emf"/><Relationship Id="rId57" Type="http://schemas.openxmlformats.org/officeDocument/2006/relationships/image" Target="../media/image54.emf"/><Relationship Id="rId10" Type="http://schemas.openxmlformats.org/officeDocument/2006/relationships/customXml" Target="../ink/ink24.xml"/><Relationship Id="rId19" Type="http://schemas.openxmlformats.org/officeDocument/2006/relationships/image" Target="../media/image35.emf"/><Relationship Id="rId31" Type="http://schemas.openxmlformats.org/officeDocument/2006/relationships/image" Target="../media/image41.emf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4" Type="http://schemas.openxmlformats.org/officeDocument/2006/relationships/customXml" Target="../ink/ink21.xml"/><Relationship Id="rId9" Type="http://schemas.openxmlformats.org/officeDocument/2006/relationships/image" Target="../media/image30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9.emf"/><Relationship Id="rId30" Type="http://schemas.openxmlformats.org/officeDocument/2006/relationships/customXml" Target="../ink/ink34.xml"/><Relationship Id="rId35" Type="http://schemas.openxmlformats.org/officeDocument/2006/relationships/image" Target="../media/image43.emf"/><Relationship Id="rId43" Type="http://schemas.openxmlformats.org/officeDocument/2006/relationships/image" Target="../media/image47.emf"/><Relationship Id="rId48" Type="http://schemas.openxmlformats.org/officeDocument/2006/relationships/customXml" Target="../ink/ink43.xml"/><Relationship Id="rId56" Type="http://schemas.openxmlformats.org/officeDocument/2006/relationships/customXml" Target="../ink/ink47.xml"/><Relationship Id="rId8" Type="http://schemas.openxmlformats.org/officeDocument/2006/relationships/customXml" Target="../ink/ink23.xml"/><Relationship Id="rId51" Type="http://schemas.openxmlformats.org/officeDocument/2006/relationships/image" Target="../media/image51.emf"/><Relationship Id="rId3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Story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	</a:t>
            </a:r>
            <a:r>
              <a:rPr lang="en-US" sz="4800" b="1" dirty="0" err="1" smtClean="0">
                <a:solidFill>
                  <a:srgbClr val="FF0000"/>
                </a:solidFill>
              </a:rPr>
              <a:t>CrashAlert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b="1" dirty="0" smtClean="0"/>
              <a:t>	Enhancing Peripheral Alertness for Eyes-Busy Interaction while Walking</a:t>
            </a:r>
            <a:endParaRPr lang="en-CA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34325" y="304800"/>
              <a:ext cx="6350" cy="44450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4588" y="302291"/>
                <a:ext cx="21590" cy="55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62925" y="176213"/>
              <a:ext cx="19050" cy="12700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7127" y="168687"/>
                <a:ext cx="36858" cy="35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1813" y="207963"/>
              <a:ext cx="1774825" cy="2562225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1729" y="197881"/>
                <a:ext cx="1794273" cy="2579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7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3838" y="2579688"/>
              <a:ext cx="96837" cy="409575"/>
            </p14:xfrm>
          </p:contentPart>
        </mc:Choice>
        <mc:Fallback>
          <p:pic>
            <p:nvPicPr>
              <p:cNvPr id="617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8121" y="2576095"/>
                <a:ext cx="105770" cy="416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5725" y="757238"/>
              <a:ext cx="438150" cy="531812"/>
            </p14:xfrm>
          </p:contentPart>
        </mc:Choice>
        <mc:Fallback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1052" y="750717"/>
                <a:ext cx="445698" cy="547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7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1975" y="1555750"/>
              <a:ext cx="2962275" cy="1749425"/>
            </p14:xfrm>
          </p:contentPart>
        </mc:Choice>
        <mc:Fallback>
          <p:pic>
            <p:nvPicPr>
              <p:cNvPr id="617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8382" y="1543571"/>
                <a:ext cx="2978083" cy="1768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7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08888" y="1862138"/>
              <a:ext cx="206375" cy="1195387"/>
            </p14:xfrm>
          </p:contentPart>
        </mc:Choice>
        <mc:Fallback>
          <p:pic>
            <p:nvPicPr>
              <p:cNvPr id="617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3095" y="1859260"/>
                <a:ext cx="214702" cy="1203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7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7988" y="1911350"/>
              <a:ext cx="1222375" cy="1241425"/>
            </p14:xfrm>
          </p:contentPart>
        </mc:Choice>
        <mc:Fallback>
          <p:pic>
            <p:nvPicPr>
              <p:cNvPr id="617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4747" y="1905217"/>
                <a:ext cx="1228138" cy="1256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9575" y="2914650"/>
              <a:ext cx="1106488" cy="222250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3770" y="2904354"/>
                <a:ext cx="1118823" cy="236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9275" y="2036763"/>
              <a:ext cx="3894138" cy="2686050"/>
            </p14:xfrm>
          </p:contentPart>
        </mc:Choice>
        <mc:Fallback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49196" y="2031023"/>
                <a:ext cx="3916096" cy="2704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8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8763" y="608013"/>
              <a:ext cx="1082675" cy="1958975"/>
            </p14:xfrm>
          </p:contentPart>
        </mc:Choice>
        <mc:Fallback>
          <p:pic>
            <p:nvPicPr>
              <p:cNvPr id="618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61562" y="599375"/>
                <a:ext cx="1094917" cy="1970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5488" y="3003550"/>
              <a:ext cx="635000" cy="284163"/>
            </p14:xfrm>
          </p:contentPart>
        </mc:Choice>
        <mc:Fallback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2967" y="3000669"/>
                <a:ext cx="640763" cy="28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6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8788" y="3759200"/>
              <a:ext cx="2668587" cy="2279650"/>
            </p14:xfrm>
          </p:contentPart>
        </mc:Choice>
        <mc:Fallback>
          <p:pic>
            <p:nvPicPr>
              <p:cNvPr id="616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5195" y="3755239"/>
                <a:ext cx="2683676" cy="228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8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3650" y="3386138"/>
              <a:ext cx="12700" cy="11112"/>
            </p14:xfrm>
          </p:contentPart>
        </mc:Choice>
        <mc:Fallback>
          <p:pic>
            <p:nvPicPr>
              <p:cNvPr id="618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99553" y="3383270"/>
                <a:ext cx="20074" cy="1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8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1000" y="2693988"/>
              <a:ext cx="2062163" cy="1681162"/>
            </p14:xfrm>
          </p:contentPart>
        </mc:Choice>
        <mc:Fallback>
          <p:pic>
            <p:nvPicPr>
              <p:cNvPr id="618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10205" y="2680663"/>
                <a:ext cx="2086271" cy="1704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8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8213" y="5116513"/>
              <a:ext cx="77787" cy="566737"/>
            </p14:xfrm>
          </p:contentPart>
        </mc:Choice>
        <mc:Fallback>
          <p:pic>
            <p:nvPicPr>
              <p:cNvPr id="618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82478" y="5111805"/>
                <a:ext cx="89616" cy="574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8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8963" y="-61913"/>
              <a:ext cx="2590800" cy="1560513"/>
            </p14:xfrm>
          </p:contentPart>
        </mc:Choice>
        <mc:Fallback>
          <p:pic>
            <p:nvPicPr>
              <p:cNvPr id="618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5004" y="-71985"/>
                <a:ext cx="2604835" cy="1575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8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7300" y="493713"/>
              <a:ext cx="82550" cy="509587"/>
            </p14:xfrm>
          </p:contentPart>
        </mc:Choice>
        <mc:Fallback>
          <p:pic>
            <p:nvPicPr>
              <p:cNvPr id="618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4098" y="488675"/>
                <a:ext cx="95004" cy="522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8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9788" y="277813"/>
              <a:ext cx="257175" cy="357187"/>
            </p14:xfrm>
          </p:contentPart>
        </mc:Choice>
        <mc:Fallback>
          <p:pic>
            <p:nvPicPr>
              <p:cNvPr id="618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4001" y="266673"/>
                <a:ext cx="274537" cy="3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8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35838" y="809625"/>
              <a:ext cx="20637" cy="19050"/>
            </p14:xfrm>
          </p:contentPart>
        </mc:Choice>
        <mc:Fallback>
          <p:pic>
            <p:nvPicPr>
              <p:cNvPr id="618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26994" y="804233"/>
                <a:ext cx="34957" cy="29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8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0413" y="5140325"/>
              <a:ext cx="252412" cy="323850"/>
            </p14:xfrm>
          </p:contentPart>
        </mc:Choice>
        <mc:Fallback>
          <p:pic>
            <p:nvPicPr>
              <p:cNvPr id="618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69941" y="5135988"/>
                <a:ext cx="275523" cy="33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9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4850" y="4152900"/>
              <a:ext cx="307975" cy="428625"/>
            </p14:xfrm>
          </p:contentPart>
        </mc:Choice>
        <mc:Fallback>
          <p:pic>
            <p:nvPicPr>
              <p:cNvPr id="619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14367" y="4144602"/>
                <a:ext cx="331471" cy="447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9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3288" y="2370138"/>
              <a:ext cx="382587" cy="420687"/>
            </p14:xfrm>
          </p:contentPart>
        </mc:Choice>
        <mc:Fallback>
          <p:pic>
            <p:nvPicPr>
              <p:cNvPr id="619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4000" y="2359657"/>
                <a:ext cx="403663" cy="441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9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70888" y="530225"/>
              <a:ext cx="412750" cy="514350"/>
            </p14:xfrm>
          </p:contentPart>
        </mc:Choice>
        <mc:Fallback>
          <p:pic>
            <p:nvPicPr>
              <p:cNvPr id="619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59383" y="516547"/>
                <a:ext cx="438277" cy="53990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2188" y="2355850"/>
              <a:ext cx="30162" cy="73025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92" y="2351554"/>
                <a:ext cx="37609" cy="79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3075" y="581025"/>
              <a:ext cx="1212850" cy="1014413"/>
            </p14:xfrm>
          </p:contentPart>
        </mc:Choice>
        <mc:Fallback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8394" y="569498"/>
                <a:ext cx="1222213" cy="103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9025" y="1355725"/>
              <a:ext cx="711200" cy="608013"/>
            </p14:xfrm>
          </p:contentPart>
        </mc:Choice>
        <mc:Fallback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1413" y="1344906"/>
                <a:ext cx="732224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9700" y="1774825"/>
              <a:ext cx="1433513" cy="2293938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8148" y="1762577"/>
                <a:ext cx="1455173" cy="231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6450" y="2124075"/>
              <a:ext cx="2263775" cy="1062038"/>
            </p14:xfrm>
          </p:contentPart>
        </mc:Choice>
        <mc:Fallback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7405" y="2116510"/>
                <a:ext cx="2284759" cy="1076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10563" y="1855788"/>
              <a:ext cx="279400" cy="400050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8033" y="1844947"/>
                <a:ext cx="292412" cy="41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2050" y="1766888"/>
              <a:ext cx="4935538" cy="2406650"/>
            </p14:xfrm>
          </p:contentPart>
        </mc:Choice>
        <mc:Fallback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9530" y="1757525"/>
                <a:ext cx="4947058" cy="241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4121150"/>
              <a:ext cx="850900" cy="1398588"/>
            </p14:xfrm>
          </p:contentPart>
        </mc:Choice>
        <mc:Fallback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82925" y="4117910"/>
                <a:ext cx="868221" cy="14129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8963" y="2484438"/>
              <a:ext cx="1954212" cy="2328862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5003" y="2479398"/>
                <a:ext cx="1961773" cy="2342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7850" y="4291013"/>
              <a:ext cx="2235200" cy="2308225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8490" y="4283813"/>
                <a:ext cx="2248520" cy="231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238" y="2181225"/>
              <a:ext cx="1084262" cy="4025900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159" y="2174025"/>
                <a:ext cx="1097941" cy="404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2975" y="441325"/>
              <a:ext cx="1062038" cy="1924050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8655" y="430166"/>
                <a:ext cx="1070678" cy="1939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4000" y="2154238"/>
              <a:ext cx="777875" cy="1735137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0760" y="2150998"/>
                <a:ext cx="785434" cy="174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2575" y="862013"/>
              <a:ext cx="928688" cy="795337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85376" y="850852"/>
                <a:ext cx="950285" cy="811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2613" y="2608263"/>
              <a:ext cx="4040187" cy="3962400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013" y="2599258"/>
                <a:ext cx="4048467" cy="3982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3638" y="3011488"/>
              <a:ext cx="4881562" cy="2925762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9318" y="3001048"/>
                <a:ext cx="4888402" cy="293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4125" y="4081463"/>
              <a:ext cx="2357438" cy="2414587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6925" y="4078223"/>
                <a:ext cx="2368959" cy="2420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5688" y="3851275"/>
              <a:ext cx="939800" cy="1047750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29929" y="3847314"/>
                <a:ext cx="948439" cy="1055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4713" y="1719263"/>
              <a:ext cx="709612" cy="1003300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81473" y="1709903"/>
                <a:ext cx="722573" cy="101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8788" y="814388"/>
              <a:ext cx="1117600" cy="846137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29790" y="802866"/>
                <a:ext cx="1140276" cy="865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5663" y="1128713"/>
              <a:ext cx="1200150" cy="930275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25211" y="1121153"/>
                <a:ext cx="1224297" cy="94899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9875" y="1295400"/>
              <a:ext cx="263525" cy="3486150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9809" y="1284240"/>
                <a:ext cx="283298" cy="3500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" y="1970088"/>
              <a:ext cx="1016000" cy="2108200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63" y="1963609"/>
                <a:ext cx="1036874" cy="2126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18325" y="866775"/>
              <a:ext cx="663575" cy="3773488"/>
            </p14:xfrm>
          </p:contentPart>
        </mc:Choice>
        <mc:Fallback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0115" y="862815"/>
                <a:ext cx="682493" cy="3782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7625" y="1397000"/>
              <a:ext cx="5187950" cy="3535363"/>
            </p14:xfrm>
          </p:contentPart>
        </mc:Choice>
        <mc:Fallback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105" y="1385472"/>
                <a:ext cx="5205590" cy="3550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6525" y="3476625"/>
              <a:ext cx="349250" cy="196850"/>
            </p14:xfrm>
          </p:contentPart>
        </mc:Choice>
        <mc:Fallback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1484" y="3467988"/>
                <a:ext cx="358611" cy="21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2300" y="1536700"/>
              <a:ext cx="298450" cy="690563"/>
            </p14:xfrm>
          </p:contentPart>
        </mc:Choice>
        <mc:Fallback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2220" y="1528059"/>
                <a:ext cx="313210" cy="70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7425" y="3873500"/>
              <a:ext cx="7499350" cy="2476500"/>
            </p14:xfrm>
          </p:contentPart>
        </mc:Choice>
        <mc:Fallback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2025" y="3869900"/>
                <a:ext cx="7511230" cy="2486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7150" y="5683250"/>
              <a:ext cx="604838" cy="349250"/>
            </p14:xfrm>
          </p:contentPart>
        </mc:Choice>
        <mc:Fallback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9950" y="5675697"/>
                <a:ext cx="616719" cy="36579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096833754"/>
              </p:ext>
            </p:extLst>
          </p:nvPr>
        </p:nvGraphicFramePr>
        <p:xfrm>
          <a:off x="305056" y="3479342"/>
          <a:ext cx="5184576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179512" y="0"/>
          <a:ext cx="5343525" cy="349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1115616" y="5085184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b="1" dirty="0" smtClean="0"/>
              <a:t>Black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5085184"/>
            <a:ext cx="638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b="1" dirty="0" smtClean="0"/>
              <a:t>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597" y="5085184"/>
            <a:ext cx="7080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b="1" dirty="0" smtClean="0"/>
              <a:t>Depth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874" y="5085184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b="1" dirty="0" smtClean="0"/>
              <a:t>Mask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:\~papers\UIST 2012\bumpalert\Hardware Set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052736"/>
            <a:ext cx="7444519" cy="50405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27784" y="5517232"/>
            <a:ext cx="946028" cy="461665"/>
          </a:xfrm>
          <a:prstGeom prst="rect">
            <a:avLst/>
          </a:prstGeom>
          <a:solidFill>
            <a:schemeClr val="bg1">
              <a:alpha val="6902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Tablet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869160"/>
            <a:ext cx="1143390" cy="830997"/>
          </a:xfrm>
          <a:prstGeom prst="rect">
            <a:avLst/>
          </a:prstGeom>
          <a:solidFill>
            <a:schemeClr val="bg1">
              <a:alpha val="6902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Depth</a:t>
            </a:r>
          </a:p>
          <a:p>
            <a:r>
              <a:rPr lang="en-CA" sz="2400" dirty="0" smtClean="0"/>
              <a:t>Camera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636912"/>
            <a:ext cx="1962717" cy="461665"/>
          </a:xfrm>
          <a:prstGeom prst="rect">
            <a:avLst/>
          </a:prstGeom>
          <a:solidFill>
            <a:schemeClr val="bg1">
              <a:alpha val="6902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Ambient Band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196752"/>
            <a:ext cx="1872208" cy="830997"/>
          </a:xfrm>
          <a:prstGeom prst="rect">
            <a:avLst/>
          </a:prstGeom>
          <a:solidFill>
            <a:schemeClr val="bg1">
              <a:alpha val="6902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12 V Battery + Inverter</a:t>
            </a:r>
            <a:endParaRPr lang="en-C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1047470"/>
            <a:ext cx="2965207" cy="1200329"/>
          </a:xfrm>
          <a:prstGeom prst="rect">
            <a:avLst/>
          </a:prstGeom>
          <a:solidFill>
            <a:schemeClr val="bg1">
              <a:alpha val="6902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Image from depth camera processed on laptop</a:t>
            </a:r>
            <a:endParaRPr lang="en-CA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260648" y="175388"/>
            <a:ext cx="12615510" cy="6098228"/>
            <a:chOff x="-1260648" y="175388"/>
            <a:chExt cx="12615510" cy="6098228"/>
          </a:xfrm>
        </p:grpSpPr>
        <p:grpSp>
          <p:nvGrpSpPr>
            <p:cNvPr id="6" name="Group 5"/>
            <p:cNvGrpSpPr/>
            <p:nvPr/>
          </p:nvGrpSpPr>
          <p:grpSpPr>
            <a:xfrm>
              <a:off x="-1260648" y="175388"/>
              <a:ext cx="12615510" cy="6098228"/>
              <a:chOff x="-1260648" y="175388"/>
              <a:chExt cx="12615510" cy="6098228"/>
            </a:xfrm>
          </p:grpSpPr>
          <p:pic>
            <p:nvPicPr>
              <p:cNvPr id="31746" name="Picture 2" descr="D:\~papers\UIST 2012\bumpalert\Image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87823" y="188640"/>
                <a:ext cx="8367039" cy="6048672"/>
              </a:xfrm>
              <a:prstGeom prst="rect">
                <a:avLst/>
              </a:prstGeom>
              <a:noFill/>
            </p:spPr>
          </p:pic>
          <p:pic>
            <p:nvPicPr>
              <p:cNvPr id="31747" name="Picture 3" descr="D:\~papers\UIST 2012\bumpalert\Image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19918"/>
              <a:stretch>
                <a:fillRect/>
              </a:stretch>
            </p:blipFill>
            <p:spPr bwMode="auto">
              <a:xfrm>
                <a:off x="-1260648" y="175388"/>
                <a:ext cx="4104456" cy="6098228"/>
              </a:xfrm>
              <a:prstGeom prst="rect">
                <a:avLst/>
              </a:prstGeom>
              <a:noFill/>
            </p:spPr>
          </p:pic>
        </p:grpSp>
        <p:sp>
          <p:nvSpPr>
            <p:cNvPr id="7" name="Oval 6"/>
            <p:cNvSpPr/>
            <p:nvPr/>
          </p:nvSpPr>
          <p:spPr>
            <a:xfrm>
              <a:off x="2195736" y="404664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a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95736" y="1916832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b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195736" y="3501008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c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95736" y="5013176"/>
              <a:ext cx="432048" cy="4320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d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2555776" y="332656"/>
          <a:ext cx="244827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555776" y="2276872"/>
          <a:ext cx="2447925" cy="148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555776" y="3861048"/>
          <a:ext cx="2428875" cy="147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 rot="5400000">
            <a:off x="5151017" y="905767"/>
            <a:ext cx="826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Safety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4844063" y="2796897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/>
              <a:t>Efficiency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4772055" y="4381073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/>
              <a:t>Alertness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19511210"/>
              </p:ext>
            </p:extLst>
          </p:nvPr>
        </p:nvGraphicFramePr>
        <p:xfrm>
          <a:off x="2323785" y="2924944"/>
          <a:ext cx="2448272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 rot="5400000">
            <a:off x="4571008" y="3614536"/>
            <a:ext cx="56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Safety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4399905" y="527072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Walk Faster</a:t>
            </a:r>
            <a:endParaRPr lang="en-CA" sz="1200" dirty="0" smtClean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533585"/>
              </p:ext>
            </p:extLst>
          </p:nvPr>
        </p:nvGraphicFramePr>
        <p:xfrm>
          <a:off x="2323785" y="4581128"/>
          <a:ext cx="2448272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2627784" y="6056481"/>
            <a:ext cx="412292" cy="195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b="1" dirty="0" smtClean="0"/>
              <a:t>Black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47114" y="6056481"/>
            <a:ext cx="410690" cy="195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b="1" dirty="0" smtClean="0"/>
              <a:t>Color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6056481"/>
            <a:ext cx="444352" cy="195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b="1" dirty="0" smtClean="0"/>
              <a:t>Depth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67510" y="6056481"/>
            <a:ext cx="417102" cy="195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b="1" dirty="0" smtClean="0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34491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2520280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2996952"/>
            <a:ext cx="4457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63688" y="260648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Eyes-busy interaction, such as text-entry while walking can be dangerous and life-threatening</a:t>
            </a:r>
          </a:p>
          <a:p>
            <a:pPr algn="ctr"/>
            <a:r>
              <a:rPr lang="en-CA" sz="2400" dirty="0" smtClean="0"/>
              <a:t>[show some images like these]</a:t>
            </a:r>
            <a:endParaRPr lang="en-CA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7296" y="476672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When people walk and multi-task much of their field-of-view attends to the display. </a:t>
            </a:r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This has motivated eyes-free interaction but also warrants investigation into methods for assisting with eyes-busy interaction while walking.</a:t>
            </a:r>
          </a:p>
          <a:p>
            <a:pPr algn="ctr"/>
            <a:endParaRPr lang="en-CA" sz="2400" dirty="0" smtClean="0"/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[show the image below but piece by piece]</a:t>
            </a:r>
            <a:endParaRPr lang="en-CA" sz="2400" dirty="0"/>
          </a:p>
        </p:txBody>
      </p:sp>
      <p:grpSp>
        <p:nvGrpSpPr>
          <p:cNvPr id="2" name="Group 4"/>
          <p:cNvGrpSpPr/>
          <p:nvPr/>
        </p:nvGrpSpPr>
        <p:grpSpPr>
          <a:xfrm>
            <a:off x="-252536" y="3212976"/>
            <a:ext cx="4932042" cy="4032447"/>
            <a:chOff x="-576066" y="-99391"/>
            <a:chExt cx="8604450" cy="665817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576066" y="-99391"/>
              <a:ext cx="4851599" cy="647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Isosceles Triangle 6"/>
            <p:cNvSpPr/>
            <p:nvPr/>
          </p:nvSpPr>
          <p:spPr>
            <a:xfrm rot="20379761">
              <a:off x="1172622" y="1236087"/>
              <a:ext cx="2736304" cy="4752528"/>
            </a:xfrm>
            <a:prstGeom prst="triangle">
              <a:avLst/>
            </a:prstGeom>
            <a:solidFill>
              <a:srgbClr val="4F81B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8" name="Isosceles Triangle 7"/>
            <p:cNvSpPr/>
            <p:nvPr/>
          </p:nvSpPr>
          <p:spPr>
            <a:xfrm rot="16992136">
              <a:off x="2976371" y="1687875"/>
              <a:ext cx="4127360" cy="5614457"/>
            </a:xfrm>
            <a:prstGeom prst="triangle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9" name="Isosceles Triangle 8"/>
            <p:cNvSpPr/>
            <p:nvPr/>
          </p:nvSpPr>
          <p:spPr>
            <a:xfrm rot="16937553">
              <a:off x="4638073" y="1640990"/>
              <a:ext cx="840467" cy="5616461"/>
            </a:xfrm>
            <a:prstGeom prst="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1" y="5219908"/>
              <a:ext cx="2160239" cy="55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User </a:t>
              </a:r>
              <a:r>
                <a:rPr lang="en-CA" sz="1600" dirty="0" err="1" smtClean="0"/>
                <a:t>FoV</a:t>
              </a:r>
              <a:endParaRPr lang="en-CA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8104" y="3573016"/>
              <a:ext cx="2160239" cy="55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Camera </a:t>
              </a:r>
              <a:r>
                <a:rPr lang="en-CA" sz="1600" dirty="0" err="1" smtClean="0"/>
                <a:t>FoV</a:t>
              </a:r>
              <a:endParaRPr lang="en-CA" sz="16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8145" y="4581127"/>
              <a:ext cx="2160239" cy="55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 smtClean="0"/>
                <a:t>Depth Slice</a:t>
              </a:r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2123728" y="3573016"/>
              <a:ext cx="216024" cy="144016"/>
            </a:xfrm>
            <a:prstGeom prst="parallelogram">
              <a:avLst>
                <a:gd name="adj" fmla="val 8041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816" y="2276871"/>
              <a:ext cx="2492584" cy="137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 smtClean="0"/>
                <a:t>Transformed Depth Slice Image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302625" y="2852935"/>
              <a:ext cx="789710" cy="613471"/>
            </a:xfrm>
            <a:custGeom>
              <a:avLst/>
              <a:gdLst>
                <a:gd name="connsiteX0" fmla="*/ 789710 w 789710"/>
                <a:gd name="connsiteY0" fmla="*/ 87284 h 710738"/>
                <a:gd name="connsiteX1" fmla="*/ 290946 w 789710"/>
                <a:gd name="connsiteY1" fmla="*/ 103909 h 710738"/>
                <a:gd name="connsiteX2" fmla="*/ 0 w 789710"/>
                <a:gd name="connsiteY2" fmla="*/ 710738 h 71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9710" h="710738">
                  <a:moveTo>
                    <a:pt x="789710" y="87284"/>
                  </a:moveTo>
                  <a:cubicBezTo>
                    <a:pt x="606137" y="43642"/>
                    <a:pt x="422564" y="0"/>
                    <a:pt x="290946" y="103909"/>
                  </a:cubicBezTo>
                  <a:cubicBezTo>
                    <a:pt x="159328" y="207818"/>
                    <a:pt x="79664" y="459278"/>
                    <a:pt x="0" y="71073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40466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We introduce </a:t>
            </a:r>
            <a:r>
              <a:rPr lang="en-CA" sz="4000" dirty="0" err="1" smtClean="0">
                <a:solidFill>
                  <a:srgbClr val="FF0000"/>
                </a:solidFill>
              </a:rPr>
              <a:t>CrashAlert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7296" y="1412776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err="1" smtClean="0"/>
              <a:t>CrashAlert</a:t>
            </a:r>
            <a:r>
              <a:rPr lang="en-CA" sz="2400" dirty="0" smtClean="0"/>
              <a:t> brings peripheral content from environment into the user’s field-of-view, on the mobile device</a:t>
            </a:r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[Show the Ambient Band]</a:t>
            </a:r>
          </a:p>
          <a:p>
            <a:pPr algn="ctr"/>
            <a:endParaRPr lang="en-CA" sz="2400" dirty="0"/>
          </a:p>
        </p:txBody>
      </p:sp>
      <p:sp>
        <p:nvSpPr>
          <p:cNvPr id="25602" name="AutoShape 2" descr="imap://Pourang%20Irani@mail.cs.umanitoba.ca:993/fetch%3EUID%3E/INBOX%3E137814?part=1.2&amp;type=image/png&amp;filename=bumper_mask_on_col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604" name="AutoShape 4" descr="imap://Pourang%20Irani@mail.cs.umanitoba.ca:993/fetch%3EUID%3E/INBOX%3E137814?part=1.2&amp;type=image/png&amp;filename=bumper_mask_on_col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5605" name="Picture 5" descr="C:\Users\irani\AppData\Local\Temp\bumper_mask_on_col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231232" cy="1008112"/>
          </a:xfrm>
          <a:prstGeom prst="rect">
            <a:avLst/>
          </a:prstGeom>
          <a:noFill/>
        </p:spPr>
      </p:pic>
      <p:pic>
        <p:nvPicPr>
          <p:cNvPr id="25606" name="Picture 6" descr="C:\Users\irani\AppData\Local\Temp\bumper_avg_high_depth_colum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4186464" cy="1008112"/>
          </a:xfrm>
          <a:prstGeom prst="rect">
            <a:avLst/>
          </a:prstGeom>
          <a:noFill/>
        </p:spPr>
      </p:pic>
      <p:pic>
        <p:nvPicPr>
          <p:cNvPr id="25607" name="Picture 7" descr="C:\Users\irani\AppData\Local\Temp\bumper_dep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5" y="3429000"/>
            <a:ext cx="4231233" cy="1008112"/>
          </a:xfrm>
          <a:prstGeom prst="rect">
            <a:avLst/>
          </a:prstGeom>
          <a:noFill/>
        </p:spPr>
      </p:pic>
      <p:pic>
        <p:nvPicPr>
          <p:cNvPr id="25608" name="Picture 8" descr="C:\Users\irani\AppData\Local\Temp\bumper_depth_mask_on_col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5" y="4581128"/>
            <a:ext cx="4291677" cy="1008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620688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We process information from a depth camera attached to the mobile device [show image] to show relevant bits of information</a:t>
            </a:r>
          </a:p>
          <a:p>
            <a:pPr algn="ctr"/>
            <a:endParaRPr lang="en-CA" sz="2400" dirty="0" smtClean="0"/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[show a person walking, and screen capture of the laptop]</a:t>
            </a:r>
            <a:endParaRPr lang="en-CA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404664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Our results show that users feel safer with </a:t>
            </a:r>
            <a:r>
              <a:rPr lang="en-CA" sz="2400" dirty="0" err="1" smtClean="0"/>
              <a:t>CrashAlert</a:t>
            </a:r>
            <a:r>
              <a:rPr lang="en-CA" sz="2400" dirty="0" smtClean="0"/>
              <a:t>, do not require lifting their heads as much from the task and ....</a:t>
            </a:r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Their performance on the task is also not affected by using the ambient display</a:t>
            </a:r>
          </a:p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[shows some graphs]</a:t>
            </a:r>
          </a:p>
          <a:p>
            <a:pPr algn="ctr"/>
            <a:endParaRPr lang="en-CA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2400" y="2273300"/>
              <a:ext cx="1917700" cy="3309938"/>
            </p14:xfrm>
          </p:contentPart>
        </mc:Choice>
        <mc:Fallback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178" y="2266095"/>
                <a:ext cx="1932865" cy="332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7950" y="3635375"/>
              <a:ext cx="603250" cy="327025"/>
            </p14:xfrm>
          </p:contentPart>
        </mc:Choice>
        <mc:Fallback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8209" y="3625672"/>
                <a:ext cx="625259" cy="34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2638" y="3273425"/>
              <a:ext cx="1703387" cy="1887538"/>
            </p14:xfrm>
          </p:contentPart>
        </mc:Choice>
        <mc:Fallback>
          <p:pic>
            <p:nvPicPr>
              <p:cNvPr id="104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1491" y="3262265"/>
                <a:ext cx="1726041" cy="1905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0250" y="4559300"/>
              <a:ext cx="90488" cy="1304925"/>
            </p14:xfrm>
          </p:contentPart>
        </mc:Choice>
        <mc:Fallback>
          <p:pic>
            <p:nvPicPr>
              <p:cNvPr id="10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99156" y="4554981"/>
                <a:ext cx="105743" cy="1313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7913" y="4821238"/>
              <a:ext cx="369887" cy="1011237"/>
            </p14:xfrm>
          </p:contentPart>
        </mc:Choice>
        <mc:Fallback>
          <p:pic>
            <p:nvPicPr>
              <p:cNvPr id="10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84672" y="4817274"/>
                <a:ext cx="381052" cy="101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4075" y="5732463"/>
              <a:ext cx="279400" cy="220662"/>
            </p14:xfrm>
          </p:contentPart>
        </mc:Choice>
        <mc:Fallback>
          <p:pic>
            <p:nvPicPr>
              <p:cNvPr id="10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8688" y="5729574"/>
                <a:ext cx="287660" cy="231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3238" y="4473575"/>
              <a:ext cx="458787" cy="38100"/>
            </p14:xfrm>
          </p:contentPart>
        </mc:Choice>
        <mc:Fallback>
          <p:pic>
            <p:nvPicPr>
              <p:cNvPr id="104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08913" y="4471035"/>
                <a:ext cx="465635" cy="4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1938" y="3135313"/>
              <a:ext cx="2270125" cy="1454150"/>
            </p14:xfrm>
          </p:contentPart>
        </mc:Choice>
        <mc:Fallback>
          <p:pic>
            <p:nvPicPr>
              <p:cNvPr id="104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09057" y="3132794"/>
                <a:ext cx="2275527" cy="1459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29450" y="4041775"/>
              <a:ext cx="1627188" cy="371475"/>
            </p14:xfrm>
          </p:contentPart>
        </mc:Choice>
        <mc:Fallback>
          <p:pic>
            <p:nvPicPr>
              <p:cNvPr id="10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24016" y="4038179"/>
                <a:ext cx="1636244" cy="385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4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6263" y="5489575"/>
              <a:ext cx="3178175" cy="177800"/>
            </p14:xfrm>
          </p:contentPart>
        </mc:Choice>
        <mc:Fallback>
          <p:pic>
            <p:nvPicPr>
              <p:cNvPr id="104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83743" y="5487061"/>
                <a:ext cx="3183215" cy="182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22788" y="3332163"/>
              <a:ext cx="339725" cy="74612"/>
            </p14:xfrm>
          </p:contentPart>
        </mc:Choice>
        <mc:Fallback>
          <p:pic>
            <p:nvPicPr>
              <p:cNvPr id="104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20261" y="3329640"/>
                <a:ext cx="344779" cy="79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5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7113" y="2078038"/>
              <a:ext cx="650875" cy="823912"/>
            </p14:xfrm>
          </p:contentPart>
        </mc:Choice>
        <mc:Fallback>
          <p:pic>
            <p:nvPicPr>
              <p:cNvPr id="105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8444" y="2067590"/>
                <a:ext cx="671102" cy="843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5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6363" y="-96838"/>
              <a:ext cx="852487" cy="1725613"/>
            </p14:xfrm>
          </p:contentPart>
        </mc:Choice>
        <mc:Fallback>
          <p:pic>
            <p:nvPicPr>
              <p:cNvPr id="105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13840" y="-104757"/>
                <a:ext cx="868347" cy="1736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5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5900" y="2035175"/>
              <a:ext cx="12700" cy="6350"/>
            </p14:xfrm>
          </p:contentPart>
        </mc:Choice>
        <mc:Fallback>
          <p:pic>
            <p:nvPicPr>
              <p:cNvPr id="105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25740" y="2029572"/>
                <a:ext cx="28303" cy="22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6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3238" y="0"/>
              <a:ext cx="5884862" cy="3552825"/>
            </p14:xfrm>
          </p:contentPart>
        </mc:Choice>
        <mc:Fallback>
          <p:pic>
            <p:nvPicPr>
              <p:cNvPr id="106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35664" y="-6850"/>
                <a:ext cx="5904698" cy="3567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6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8725" y="1717675"/>
              <a:ext cx="982663" cy="476250"/>
            </p14:xfrm>
          </p:contentPart>
        </mc:Choice>
        <mc:Fallback>
          <p:pic>
            <p:nvPicPr>
              <p:cNvPr id="106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65738" y="1707148"/>
                <a:ext cx="1007915" cy="490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6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4413" y="3122613"/>
              <a:ext cx="366712" cy="3035300"/>
            </p14:xfrm>
          </p:contentPart>
        </mc:Choice>
        <mc:Fallback>
          <p:pic>
            <p:nvPicPr>
              <p:cNvPr id="106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1514" y="3119729"/>
                <a:ext cx="377583" cy="304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6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3613" y="1990725"/>
              <a:ext cx="7934325" cy="4202113"/>
            </p14:xfrm>
          </p:contentPart>
        </mc:Choice>
        <mc:Fallback>
          <p:pic>
            <p:nvPicPr>
              <p:cNvPr id="106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6426" y="1979654"/>
                <a:ext cx="7952651" cy="4226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6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15363825" y="57611963"/>
              <a:ext cx="0" cy="0"/>
            </p14:xfrm>
          </p:contentPart>
        </mc:Choice>
        <mc:Fallback>
          <p:pic>
            <p:nvPicPr>
              <p:cNvPr id="106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15363825" y="5761196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roup 45"/>
          <p:cNvGrpSpPr>
            <a:grpSpLocks/>
          </p:cNvGrpSpPr>
          <p:nvPr/>
        </p:nvGrpSpPr>
        <p:grpSpPr bwMode="auto">
          <a:xfrm>
            <a:off x="842963" y="69850"/>
            <a:ext cx="7648575" cy="5743575"/>
            <a:chOff x="531" y="44"/>
            <a:chExt cx="4818" cy="361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51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90" y="659"/>
                <a:ext cx="634" cy="874"/>
              </p14:xfrm>
            </p:contentPart>
          </mc:Choice>
          <mc:Fallback>
            <p:pic>
              <p:nvPicPr>
                <p:cNvPr id="2051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6" y="653"/>
                  <a:ext cx="646" cy="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53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31" y="1373"/>
                <a:ext cx="935" cy="1522"/>
              </p14:xfrm>
            </p:contentPart>
          </mc:Choice>
          <mc:Fallback>
            <p:pic>
              <p:nvPicPr>
                <p:cNvPr id="2053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" y="1370"/>
                  <a:ext cx="948" cy="1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55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87" y="1340"/>
                <a:ext cx="756" cy="422"/>
              </p14:xfrm>
            </p:contentPart>
          </mc:Choice>
          <mc:Fallback>
            <p:pic>
              <p:nvPicPr>
                <p:cNvPr id="2055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3" y="1333"/>
                  <a:ext cx="763" cy="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57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9" y="324"/>
                <a:ext cx="11" cy="9"/>
              </p14:xfrm>
            </p:contentPart>
          </mc:Choice>
          <mc:Fallback>
            <p:pic>
              <p:nvPicPr>
                <p:cNvPr id="2057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7" y="321"/>
                  <a:ext cx="15" cy="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58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528" y="637"/>
                <a:ext cx="553" cy="482"/>
              </p14:xfrm>
            </p:contentPart>
          </mc:Choice>
          <mc:Fallback>
            <p:pic>
              <p:nvPicPr>
                <p:cNvPr id="2058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4" y="630"/>
                  <a:ext cx="565" cy="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59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03" y="44"/>
                <a:ext cx="818" cy="514"/>
              </p14:xfrm>
            </p:contentPart>
          </mc:Choice>
          <mc:Fallback>
            <p:pic>
              <p:nvPicPr>
                <p:cNvPr id="2059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9" y="36"/>
                  <a:ext cx="826" cy="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60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0" y="815"/>
                <a:ext cx="1868" cy="2203"/>
              </p14:xfrm>
            </p:contentPart>
          </mc:Choice>
          <mc:Fallback>
            <p:pic>
              <p:nvPicPr>
                <p:cNvPr id="2060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3" y="812"/>
                  <a:ext cx="1880" cy="2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61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05" y="307"/>
                <a:ext cx="626" cy="379"/>
              </p14:xfrm>
            </p:contentPart>
          </mc:Choice>
          <mc:Fallback>
            <p:pic>
              <p:nvPicPr>
                <p:cNvPr id="2061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7" y="302"/>
                  <a:ext cx="643" cy="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62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0" y="1516"/>
                <a:ext cx="598" cy="1122"/>
              </p14:xfrm>
            </p:contentPart>
          </mc:Choice>
          <mc:Fallback>
            <p:pic>
              <p:nvPicPr>
                <p:cNvPr id="2062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" y="1510"/>
                  <a:ext cx="610" cy="1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67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9" y="283"/>
                <a:ext cx="2" cy="8"/>
              </p14:xfrm>
            </p:contentPart>
          </mc:Choice>
          <mc:Fallback>
            <p:pic>
              <p:nvPicPr>
                <p:cNvPr id="2067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5" y="281"/>
                  <a:ext cx="10" cy="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68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2" y="76"/>
                <a:ext cx="1656" cy="1439"/>
              </p14:xfrm>
            </p:contentPart>
          </mc:Choice>
          <mc:Fallback>
            <p:pic>
              <p:nvPicPr>
                <p:cNvPr id="2068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6" y="68"/>
                  <a:ext cx="1667" cy="1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69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91" y="1652"/>
                <a:ext cx="916" cy="947"/>
              </p14:xfrm>
            </p:contentPart>
          </mc:Choice>
          <mc:Fallback>
            <p:pic>
              <p:nvPicPr>
                <p:cNvPr id="2069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85" y="1644"/>
                  <a:ext cx="930" cy="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70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84" y="564"/>
                <a:ext cx="647" cy="569"/>
              </p14:xfrm>
            </p:contentPart>
          </mc:Choice>
          <mc:Fallback>
            <p:pic>
              <p:nvPicPr>
                <p:cNvPr id="2070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1" y="560"/>
                  <a:ext cx="659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81" name="Ink 3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39" y="1771"/>
                <a:ext cx="1891" cy="1204"/>
              </p14:xfrm>
            </p:contentPart>
          </mc:Choice>
          <mc:Fallback>
            <p:pic>
              <p:nvPicPr>
                <p:cNvPr id="2081" name="Ink 3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7" y="1765"/>
                  <a:ext cx="1902" cy="1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82" name="Ink 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17" y="1295"/>
                <a:ext cx="1096" cy="753"/>
              </p14:xfrm>
            </p:contentPart>
          </mc:Choice>
          <mc:Fallback>
            <p:pic>
              <p:nvPicPr>
                <p:cNvPr id="2082" name="Ink 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1" y="1288"/>
                  <a:ext cx="1104" cy="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75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21" y="1615"/>
                <a:ext cx="1756" cy="295"/>
              </p14:xfrm>
            </p:contentPart>
          </mc:Choice>
          <mc:Fallback>
            <p:pic>
              <p:nvPicPr>
                <p:cNvPr id="2075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15" y="1609"/>
                  <a:ext cx="1766" cy="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76" name="Ink 2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25" y="1708"/>
                <a:ext cx="1116" cy="1238"/>
              </p14:xfrm>
            </p:contentPart>
          </mc:Choice>
          <mc:Fallback>
            <p:pic>
              <p:nvPicPr>
                <p:cNvPr id="2076" name="Ink 2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21" y="1704"/>
                  <a:ext cx="1127" cy="1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77" name="Ink 2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86" y="1366"/>
                <a:ext cx="1592" cy="223"/>
              </p14:xfrm>
            </p:contentPart>
          </mc:Choice>
          <mc:Fallback>
            <p:pic>
              <p:nvPicPr>
                <p:cNvPr id="2077" name="Ink 2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4" y="1363"/>
                  <a:ext cx="1595" cy="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78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57" y="1721"/>
                <a:ext cx="839" cy="629"/>
              </p14:xfrm>
            </p:contentPart>
          </mc:Choice>
          <mc:Fallback>
            <p:pic>
              <p:nvPicPr>
                <p:cNvPr id="2078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55" y="1719"/>
                  <a:ext cx="842" cy="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79" name="Ink 3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0" y="1390"/>
                <a:ext cx="720" cy="826"/>
              </p14:xfrm>
            </p:contentPart>
          </mc:Choice>
          <mc:Fallback>
            <p:pic>
              <p:nvPicPr>
                <p:cNvPr id="2079" name="Ink 3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6" y="1388"/>
                  <a:ext cx="726" cy="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80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20" y="1459"/>
                <a:ext cx="248" cy="596"/>
              </p14:xfrm>
            </p:contentPart>
          </mc:Choice>
          <mc:Fallback>
            <p:pic>
              <p:nvPicPr>
                <p:cNvPr id="2080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18" y="1457"/>
                  <a:ext cx="254" cy="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84" name="Ink 3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55" y="1194"/>
                <a:ext cx="1094" cy="1037"/>
              </p14:xfrm>
            </p:contentPart>
          </mc:Choice>
          <mc:Fallback>
            <p:pic>
              <p:nvPicPr>
                <p:cNvPr id="2084" name="Ink 3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49" y="1186"/>
                  <a:ext cx="1103" cy="1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85" name="Ink 3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03" y="2528"/>
                <a:ext cx="306" cy="735"/>
              </p14:xfrm>
            </p:contentPart>
          </mc:Choice>
          <mc:Fallback>
            <p:pic>
              <p:nvPicPr>
                <p:cNvPr id="2085" name="Ink 3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97" y="2523"/>
                  <a:ext cx="314" cy="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87" name="Ink 3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26" y="3293"/>
                <a:ext cx="376" cy="329"/>
              </p14:xfrm>
            </p:contentPart>
          </mc:Choice>
          <mc:Fallback>
            <p:pic>
              <p:nvPicPr>
                <p:cNvPr id="2087" name="Ink 3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1" y="3288"/>
                  <a:ext cx="385" cy="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89" name="Ink 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16" y="2404"/>
                <a:ext cx="2801" cy="1258"/>
              </p14:xfrm>
            </p:contentPart>
          </mc:Choice>
          <mc:Fallback>
            <p:pic>
              <p:nvPicPr>
                <p:cNvPr id="2089" name="Ink 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11" y="2401"/>
                  <a:ext cx="2810" cy="1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90" name="Ink 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253" y="2983"/>
                <a:ext cx="4" cy="8"/>
              </p14:xfrm>
            </p:contentPart>
          </mc:Choice>
          <mc:Fallback>
            <p:pic>
              <p:nvPicPr>
                <p:cNvPr id="2090" name="Ink 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44" y="2974"/>
                  <a:ext cx="21" cy="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91" name="Ink 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65" y="3500"/>
                <a:ext cx="147" cy="114"/>
              </p14:xfrm>
            </p:contentPart>
          </mc:Choice>
          <mc:Fallback>
            <p:pic>
              <p:nvPicPr>
                <p:cNvPr id="2091" name="Ink 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9" y="3497"/>
                  <a:ext cx="156" cy="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92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66" y="2811"/>
                <a:ext cx="1791" cy="839"/>
              </p14:xfrm>
            </p:contentPart>
          </mc:Choice>
          <mc:Fallback>
            <p:pic>
              <p:nvPicPr>
                <p:cNvPr id="2092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59" y="2808"/>
                  <a:ext cx="1801" cy="849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23528" y="-99391"/>
            <a:ext cx="8604450" cy="7404211"/>
            <a:chOff x="-576066" y="-99391"/>
            <a:chExt cx="8604450" cy="7404211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576066" y="-99391"/>
              <a:ext cx="4851599" cy="6474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Isosceles Triangle 5"/>
            <p:cNvSpPr/>
            <p:nvPr/>
          </p:nvSpPr>
          <p:spPr>
            <a:xfrm rot="20437325">
              <a:off x="1105977" y="1188623"/>
              <a:ext cx="3236226" cy="6116197"/>
            </a:xfrm>
            <a:prstGeom prst="triangle">
              <a:avLst/>
            </a:prstGeom>
            <a:solidFill>
              <a:srgbClr val="4F81B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/>
            <p:cNvSpPr/>
            <p:nvPr/>
          </p:nvSpPr>
          <p:spPr>
            <a:xfrm rot="16992136">
              <a:off x="2976371" y="1687875"/>
              <a:ext cx="4127360" cy="5614457"/>
            </a:xfrm>
            <a:prstGeom prst="triangle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/>
            <p:cNvSpPr/>
            <p:nvPr/>
          </p:nvSpPr>
          <p:spPr>
            <a:xfrm rot="16937553">
              <a:off x="4638073" y="1640990"/>
              <a:ext cx="840467" cy="5616461"/>
            </a:xfrm>
            <a:prstGeom prst="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1721" y="5219908"/>
              <a:ext cx="2160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User </a:t>
              </a:r>
              <a:r>
                <a:rPr lang="en-CA" sz="2800" dirty="0" err="1" smtClean="0"/>
                <a:t>FoV</a:t>
              </a:r>
              <a:endParaRPr lang="en-CA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3573016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Camera </a:t>
              </a:r>
              <a:r>
                <a:rPr lang="en-CA" sz="2800" dirty="0" err="1" smtClean="0"/>
                <a:t>FoV</a:t>
              </a:r>
              <a:endParaRPr lang="en-CA" sz="28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8144" y="4581128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/>
                <a:t>Depth Slice</a:t>
              </a:r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2123728" y="3573016"/>
              <a:ext cx="216024" cy="144016"/>
            </a:xfrm>
            <a:prstGeom prst="parallelogram">
              <a:avLst>
                <a:gd name="adj" fmla="val 8041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5816" y="1988840"/>
              <a:ext cx="32403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/>
                <a:t>Transformed Depth Slice Image on Ambient Band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302625" y="2852935"/>
              <a:ext cx="789710" cy="613471"/>
            </a:xfrm>
            <a:custGeom>
              <a:avLst/>
              <a:gdLst>
                <a:gd name="connsiteX0" fmla="*/ 789710 w 789710"/>
                <a:gd name="connsiteY0" fmla="*/ 87284 h 710738"/>
                <a:gd name="connsiteX1" fmla="*/ 290946 w 789710"/>
                <a:gd name="connsiteY1" fmla="*/ 103909 h 710738"/>
                <a:gd name="connsiteX2" fmla="*/ 0 w 789710"/>
                <a:gd name="connsiteY2" fmla="*/ 710738 h 71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9710" h="710738">
                  <a:moveTo>
                    <a:pt x="789710" y="87284"/>
                  </a:moveTo>
                  <a:cubicBezTo>
                    <a:pt x="606137" y="43642"/>
                    <a:pt x="422564" y="0"/>
                    <a:pt x="290946" y="103909"/>
                  </a:cubicBezTo>
                  <a:cubicBezTo>
                    <a:pt x="159328" y="207818"/>
                    <a:pt x="79664" y="459278"/>
                    <a:pt x="0" y="71073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-891480"/>
            <a:ext cx="5875788" cy="390713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228</Words>
  <Application>Microsoft Office PowerPoint</Application>
  <PresentationFormat>On-screen Show (4:3)</PresentationFormat>
  <Paragraphs>59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Manitoba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irani</dc:creator>
  <cp:lastModifiedBy>jhincapie</cp:lastModifiedBy>
  <cp:revision>39</cp:revision>
  <dcterms:created xsi:type="dcterms:W3CDTF">2012-04-06T03:35:28Z</dcterms:created>
  <dcterms:modified xsi:type="dcterms:W3CDTF">2012-09-06T19:28:25Z</dcterms:modified>
</cp:coreProperties>
</file>