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67" r:id="rId6"/>
    <p:sldId id="256" r:id="rId7"/>
    <p:sldId id="269" r:id="rId8"/>
    <p:sldId id="262" r:id="rId9"/>
    <p:sldId id="261" r:id="rId10"/>
    <p:sldId id="259" r:id="rId11"/>
    <p:sldId id="270" r:id="rId12"/>
    <p:sldId id="26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383" autoAdjust="0"/>
  </p:normalViewPr>
  <p:slideViewPr>
    <p:cSldViewPr>
      <p:cViewPr>
        <p:scale>
          <a:sx n="50" d="100"/>
          <a:sy n="50" d="100"/>
        </p:scale>
        <p:origin x="-1680" y="-1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5:20.383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71 9683 1,'0'0'13,"-7"-20"1,-2-8-3,2-2-4,1-8 1,5-11 0,-5-5 1,5-6-1,-3-8 1,-1-2-2,3-8 0,-5-4 0,3-1-2,1-4 0,-1-4-1,-1-1-1,5-2 0,-6 1 0,6-1-1,-1-4-1,-3 4 1,4-1-1,4-1-1,-1 1 1,2-3-2,4-1 1,4-3 0,1-3-1,2-4 0,2-6-1,5-3 2,-2-2-2,2-9 2,2-3-1,-1-4 1,-1-1 0,-2-5-1,-3-5 1,1-4 0,-3 0 0,-1 1 0,-1 4 0,-3-1 0,-1 1-1,-1 0 1,2 5 0,-6 0 0,6 2 0,-2 3 0,1-3 0,5 2-1,-3-1 2,0 1-3,8 0 2,-6-1-1,4-2 1,0-6-1,1 0 1,1 0 2,0-6-3,1 5 2,-3-5-2,-2 3 2,5 4-1,-5 1 0,4 3 0,-4-3 0,-2 3 1,-7 2-1,5 4 1,-3 4-1,-1 1 0,-8 6 1,-4 6 0,-1 12-1,-3 2 2,1 10 0,-7 3-2,7 11 2,-7 7-1,5 9 1,-5 5-2,7 7 2,-8 3-1,8 7 0,0 2 2,-2 6-1,4 1-1,-2 5 1,5-2-1,-3 9 0,5-3-1,-2 5 1,-4-2-1,6 4 0,-3 1 0,-1 0 1,4 1-1,0-1 0,-1 0 1,1 16-1,-4-27 0,4 27 0,-2-25 0,2 25-1,2-17 1,-2 17 0,0 0 0,5-17 0,-5 17-1,0 0 1,0 0 0,0 0-2,0 0-2,0 0-1,0 0-6,0 0-12,0 0-2,16 17-2,-16-17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5:28.835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640 5002 11,'-45'-43'22,"15"22"1,-5-5 1,13 11-9,8-1-3,14 16 0,0 0-2,0 0-1,35 45-2,8-10-1,22 17-1,5 10-1,22 20-1,11 8 0,10 14-1,-3-2 0,-4-2-1,-14-10 0,-15-8 1,-18-18-1,-17-17 1,-23-28 0,-19-19-2,-30-26 1,-17-12-1,-17-16 1,-20-19-1,-22-13-1,-24-18 1,-17-16 0,-18-17 0,-3 0-1,13 2 1,13 12 0,22 11-1,29 18 0,35 20 0,41 27 0,41 28 1,26 10-1,12 9 1,11 0 1,4 0-1,-1-7 1,-7-14-1,-15-13 2,-13-20-2,-15-17 2,-10-19-1,-20-23 1,-7-13-1,-15-13 0,-9 1 1,-12-4-3,-2 5 1,-7 14 0,0 17 0,1 21-1,13 21 2,4 21-2,15 32 1,21 44 1,23 30-1,25 41 1,20 24-1,23 33 0,15 26 1,17 24-1,10 6-1,8-14-1,-12-18 1,-5-22-3,-16-26-2,-7-28-2,-25-38-8,-8-38-9,-19-23-6,-21-31 2,-7-6-1</inkml:trace>
  <inkml:trace contextRef="#ctx0" brushRef="#br0" timeOffset="699">1062 3901 17,'0'0'19,"0"0"1,35 39 1,-7-2-6,22 16-8,6 12 0,15 4-1,8 7 1,8-7-3,1-4 1,-4-17-1,-4-6 0,-12-27 0,-7-15 1,-21-21 0,-12-17 0,-20-17 1,-13-4 0,-25-17 1,-6-2-2,-22-5 0,-11 10-1,-16 0 1,-9 19-3,-9 13-1,4 17 1,1 20-2,10 18-1,18 22-2,12 8-1,29 13-6,10-3-9,26-6-12,21 1-1,6-22 1,15-13-1</inkml:trace>
  <inkml:trace contextRef="#ctx0" brushRef="#br0" timeOffset="1171">668 2594 19,'-73'-73'20,"22"23"0,1 1-3,13 6-3,17 19 0,20 24 0,15 20-4,20 24-1,28 28-2,17 18-2,18 23 0,17 22 0,17 6-4,11 13 1,-6-8-1,-1-14 0,-12-18-1,-11-22 2,-14-28-1,-21-36-1,-20-25 1,-22-32 0,-8-22 0,-26-18 1,-11-16-1,-19-12-1,-8-7 2,-18-3-2,-11 5 0,-3 6 1,-1 9 0,-8 16-1,18 16 1,3 20 0,15 30 0,16 29 0,25 23 1,19 19 0,20 15-1,11 5 1,8 4-2,18-5 2,4-13-3,-3-21 3,-4-20-2,-5-19 0,-9-19-1,-3-16-2,-16-18-1,-7-8-4,-16-20-1,-3 1-5,-14-8-3,-7-5-7,-14 2 1,-7-6-1,-8 6 4,-9-3 6,-2 13 7,-6 3 7,3 11 7,-1 9 10,3 8 1,8 12 5,3 11-2,9 4-1,6 6-4,1 3-4,21 2-2,-16 25-3,20-1-1,-1 9-2,13 12-1,1 2-1,6 8 0,6-3-1,6 4 0,-4-10-1,4-4 0,-2-13 1,2-18-1,3-11 0,-1-7 0,0-10 0,-1-6 1,1-6-1,1 3 2,-5 0-1,5 12 2,-6 3 0,3 10 1,-7 9 0,2 11-1,-10 7 1,1 16-1,-8 3 0,-3 5-1,-10 2-1,0 0 0,-4-8-1,-6-4 0,-4-11-4,-5-15-3,19-14-8,-38-8-14,17-25-7,-4-12 1,-4-18 0</inkml:trace>
  <inkml:trace contextRef="#ctx0" brushRef="#br0" timeOffset="2147">1024 612 30,'-54'-64'23,"24"22"0,-3 6 2,23 13-11,10 23-1,22 19-1,20 33 2,14 17-2,29 42-1,13 19 0,29 37-3,10 13-2,13 19-1,1-3-1,-1-1-2,-11-13-2,-13-15-2,-6-18-4,-31-32-4,-6-21-15,-18-22-8,-22-25-1,-13-20 1,-30-29 0</inkml:trace>
  <inkml:trace contextRef="#ctx0" brushRef="#br0" timeOffset="2455">1997 1052 74,'-23'-30'28,"-5"3"4,9 16-2,2 18-18,-1 5-8,16 16-2,2 3 1,2 16-2,5 1 1,7 11-3,0 2 1,3-4-1,-1-5 1,0-12 0,-1-5 0,5-9-1,-5-9 1,8-12 0,-2-8 0,7-6 0,-2-5 1,6-1-1,8-1 1,2 2 0,-4-2 0,2 13 1,-4 6 0,-1 13 0,-7 8 0,-4 13 0,-11 4 0,-6 8 0,-7 3-1,-2 1 0,-3-9 0,-2-4-1,0-13 0,1-8 1,6-19-1,0 0 0,-3-29 0,3-11 0,0-5 0,2-16 0,-4-11 1,0-15-2,-1-7 2,-2-11 0,-9-10-1,-6 1 0,-4-7-1,-5 7 2,-8 8-2,-5 12 2,-1 18-2,-1 29 0,8 28 1,7 30 1,12 27-1,13 26 2,15 16 0,13 8-2,13 5 2,10-4-2,5-8 2,6-18-2,-2-18 2,-4-19-3,0-19-1,-8-18-2,-8-8-4,-10-28-6,2-3-19,-11-7-1,-4-9-1,-10 7 2</inkml:trace>
  <inkml:trace contextRef="#ctx0" brushRef="#br0" timeOffset="3147">2335 40 55,'0'0'29,"-26"-9"1,26 9 0,-9 26-15,9-1-2,18 25-4,1 2 0,14 22-2,-4 1 0,13 10-1,0-11-1,7 1-1,-9-20-2,1-19 1,-6-22-1,2-26-1,-2-26 0,-8-19-1,-4-12-2,-9-21-7,7-7-26,-11-4-1,-6-6 0,-2 6-3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6:10.699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777 1662 17,'58'-83'18,"2"32"2,-16 20-2,-11 38-4,-22 35-1,-22 43-4,-19 44-1,-28 48-2,-30 41-1,-18 39-2,-15 30-1,-10 13-1,8-5-2,12-20 0,14-33-2,29-42-2,31-51-3,35-58-3,32-56-6,30-59 0,26-40 1,20-44-1,12-23 4</inkml:trace>
  <inkml:trace contextRef="#ctx0" brushRef="#br0" timeOffset="220">1076 3164 41,'46'-13'16,"-34"53"0,-29 61 1,-34 44-2,-27 49-4,-19 38-4,-23 27-3,-5 9-1,0-1-2,4-18 0,17-24 0,19-29-2,24-40-6,24-50-7,29-68-10,47-36-1,21-63 0,34-24-1</inkml:trace>
  <inkml:trace contextRef="#ctx0" brushRef="#br0" timeOffset="412">1092 4470 22,'33'33'23,"-34"39"1,-15 69-1,-35 35-9,-14 43-5,-11 28-5,-7 17 0,-9 4-2,4 1 0,4-15-1,5-15 0,17-29-4,14-40-6,20-39-7,19-58-4,32-47 0,18-67 1</inkml:trace>
  <inkml:trace contextRef="#ctx0" brushRef="#br0" timeOffset="596">1150 6183 42,'109'-85'17,"-26"49"1,-25 74-1,-30 54-5,-26 63-2,-32 57-5,-21 32-1,-17 33-1,-14 11 0,-4-6-1,2-20-1,1-16 1,9-38-2,10-33 0,19-46-1,8-42 0,30-49-2,7-38 0,52-54-2,10-34-1,26-35-1,16-29 1,25-23 1,6-5 2,3 25 0,-13 29 3,-18 50 1,-27 58 3,-33 72 1,-36 64-1,-41 50 2,-27 52-1,-25 29-1,-14 20 2,-13-2 0,7-13 0,5-30-1,14-29 0,15-30-2,24-37-1,19-57-1,27-48-3,28-51-2,22-41-2,30-39-1,13-28 0,16-15 2,0 0 1,0 16 2,-13 36 2,-20 40 4,-18 51 2,-34 42 1,-22 51 1,-33 40 0,-15 33-2,-14 15 0,-2 7-2,-10-5-6,5-19-21,1-33-4,20-18-4,-5-47 1</inkml:trace>
  <inkml:trace contextRef="#ctx0" brushRef="#br0" timeOffset="2547">844 593 51,'15'-33'29,"10"17"1,-4 18-6,-5 24-6,5 37-4,-17 18-4,5 35-2,-20 19-4,9 12-3,-5 16-4,-10-5-9,8-4-17,-5-12-2,-4-16-1,6-9 0</inkml:trace>
  <inkml:trace contextRef="#ctx0" brushRef="#br0" timeOffset="2923">616 2491 56,'14'-17'30,"9"-5"0,2-16 1,23-16-13,10 0-11,7-10-7,7-7-12,0 2-18,9 12 0,-12-6 0,-4 16-1</inkml:trace>
  <inkml:trace contextRef="#ctx0" brushRef="#br0" timeOffset="3175">430 595 68,'21'-18'29,"51"-23"-1,21-25 0,31-17-23,6-4-22,25-5-11,5 14 0,-24 0-2,-14 26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5:45.788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87 9590 21,'0'0'19,"0"0"0,0 0-3,0 0-4,0 0-2,-14-24 0,7 8-1,0-8-3,0-5 1,-2-13-1,2-4 0,1-16-1,-1-13 0,0-16-1,3-7-1,2-21 0,2-16-2,0-15 0,4-12-1,1-13 0,0-4 0,2 0 0,2 6 0,1 1-2,4 11 3,0 16-2,0 17 1,2 18 0,-1 15 0,-1 17 0,0 11 0,-7 17 1,0 12-2,0 9 2,-7 5-1,0 24 1,2-23 0,-2 23 0,0 0 0,0 0 0,0 0 1,0 0-1,0 0 1,-17-12-1,17 12 0,0 0 0,-18-5 1,18 5-1,0 0-1,0 0 0,-16-5 0,16 5 0,0 0-1,0 0 1,0 0-1,0 0-1,0 0 1,0 0-1,0 0 1,20 8-1,0-8 1,17 0 1,13 0-1,20-6 1,19 0 0,17-2 1,17-3-2,20 3 2,2 1-1,2 2 0,0-2 0,-10 3-1,-10-1 2,-16 3-1,-17 2 0,-22-6 0,-17 2 0,-16-1 1,-6 3 1,-33 2-1,15 0 1,-15 0-1,0 0 0,-15 2 1,15-2-2,-21 0 0,21 0 0,-23 5-1,23-5 0,-21 26 0,9 0 1,3 20-2,1 23 2,-5 33-1,0 36 0,-5 35 0,-3 27 1,-5 29 1,-3 16 0,-3 9 1,-6 1-1,0-15 1,-1-22 0,3-25 0,3-24 0,7-33-1,1-25 0,8-27-2,1-25-2,13-14-7,-4-12-19,7-33 0,0 0-1,-16-9 0</inkml:trace>
  <inkml:trace contextRef="#ctx0" brushRef="#br0" timeOffset="1164">1193 6627 26,'0'0'22,"-29"-12"-1,8 33-3,-14 15-3,-8 20-4,-4 18-2,-12 24-2,-6 25-1,-15 20-1,-5 24 0,-7 6 0,3 1-1,0 5-1,2-6-1,7-20-1,14-18-4,16-26-6,10-28-11,17-36-7,25-16 1,-2-29-2</inkml:trace>
  <inkml:trace contextRef="#ctx0" brushRef="#br0" timeOffset="1457">1279 7252 35,'-16'45'21,"-12"41"0,-29 21-6,-6 21-8,-3 24 0,-11 10 1,-1 5-1,-7-5-2,8-8 0,8-16-2,10-26 0,10-20-7,9-30-5,21-26-4,19-36-7,0 0-4,40-50 0,-2-24 0</inkml:trace>
  <inkml:trace contextRef="#ctx0" brushRef="#br0" timeOffset="1681">1404 7682 32,'0'0'23,"2"51"0,-30 10 0,-9 29-7,-15 27-4,-11 17-4,-11 29 0,-5 13-2,-1 5 0,0 0-7,11-5-14,6-23-12,18-9 0,7-39-1,22-22 0</inkml:trace>
  <inkml:trace contextRef="#ctx0" brushRef="#br0" timeOffset="4260">5082 9341 8,'0'0'6,"0"0"0,0 0 0,0 0-1,0 0-1,0 0-1,0 0-1,0 0 1,0 0-2,0 0 1,0 0-2,0 0 1,0 0-2,0 0 1,0 0 0,0 0-1,0 0 0,0 0 1,0 0-1,0 0 1,0 0 1,0 0-2,0 0 2,0 0 0,0 0-1,0 0 2,0 0-1,0 0 0,0 0 0,0 0 1,0 0-1,0 0 0,0 0 1,15-5-2,-15 5 1,0 0 1,0 0 0,0 0 1,0 0-1,0 0 0,0 0 1,0 0-1,0 0-1,0 0 1,0 0-1,0 0 1,0 0-1,0 0 2,0 0 0,0 0 0,0 0 2,0 0 0,0 0 1,0 0 2,0 0 0,0 0 0,0 0 0,2-19 0,-7-10-2,5 0 1,-5-13-3,1-11-1,-6-8 0,3-6-2,-5-4 1,3 1-1,-5-3 0,2-1-1,-5 1 0,3-2-1,-4-3 1,1-1-1,-4-6 1,0-6-1,2-6 0,-2-10 0,0-5 0,0 0 1,0 1 1,1-3-2,0-5 1,3 5 1,-2-1-1,-2 1 1,5-5-1,-3-2 0,0-5 0,0 0 0,0 4 0,-6-8-1,3 6 1,-3 5-1,-2 5 0,-3-1 0,0-1 0,3 4 0,4 3 0,4 9 1,0 5-1,8 5 0,4 6 1,7 10-1,4 10 1,1 5 0,2 7-2,3 4 2,4 3-1,5 0 1,-1 1-1,-2 9 2,1 4-2,-1 3 1,1 6 0,-7 5 1,-10 17-1,13-16 1,-13 16-1,0 0 1,0 0-1,0 0 0,-14 16 0,14-16 0,0 0 0,-13 22 0,13-22 0,6 17-1,-6-17 2,38 21-1,-1-11 0,13-3 0,13 2 0,15-4 1,21 2-1,14-2 1,9-5-1,15-2 1,8 2-1,6 0 0,2 0 1,6 2-1,-8 3 0,-7 2 0,-8 4 3,-16 2-3,-9 3 1,-15 3-1,-11 2 2,-13-4-1,-13 2 1,-12-9-3,-7 4 1,-9-4 0,-8 1 0,-8-4 1,-15-7-1,20 17 0,-20-17 0,5 38 0,-5-5 0,-2 20 0,2 26 0,-3 32 0,1 37-1,-2 32 2,-1 41-2,3 22 2,-1 33-2,-1 14 2,4 5-2,-1-5 2,-1-13-1,2-14 1,0-32-1,0-21 1,-2-27-1,2-27 2,0-27-2,2-20 1,-2-26-2,2-21-1,3-16-3,-3-16 0,3-3-7,-5-27-7,-7 14-9,7-14 0,-21 5 0,21-5 2</inkml:trace>
  <inkml:trace contextRef="#ctx0" brushRef="#br0" timeOffset="8864">6084 5087 35,'17'-49'21,"-3"30"0,-14 19-4,-14 30-5,-17 35-3,-13 51-2,-22 39-3,-14 38-3,-12 47 1,-14 29-2,-5 13 2,-1-1-2,10-17 1,4-26-2,22-28-1,13-40-7,21-41-11,14-57-3,28-28 0,0-44-1</inkml:trace>
  <inkml:trace contextRef="#ctx0" brushRef="#br0" timeOffset="9112">6169 6051 45,'73'-81'27,"-29"31"-2,-13 57 3,-33 41-13,-24 45-7,-19 44-1,-16 32-3,-15 34 1,-22 27-5,-8 20 2,-11 5-3,6-1 3,7-21-3,13-26-2,16-31-3,21-40-5,23-43-11,24-41-6,23-59 2,26-34-4</inkml:trace>
  <inkml:trace contextRef="#ctx0" brushRef="#br0" timeOffset="10588">8777 9200 30,'0'0'21,"-17"-3"-1,17 3-4,-14-23-2,7 2-3,0-4-3,-5-13-1,8-6-2,-6-7 0,3-10-1,-2-16 1,0-4-1,2-18-1,-3-8-1,0-15 0,-3-16-1,-1-14 1,6-5-2,-6-4 1,5-8-1,-3 2 1,3 0 0,2-1 0,6 1 0,-5-1 0,6 1 1,0-9 0,0 2-1,0-7 0,0-6 0,-5-1 0,-2 4 0,-7-1-1,-1 4 0,-5 3-1,0 2 2,-5 4-2,3 6 1,-6 6 0,5 8-1,2 9 2,0 4-2,2 7 2,-2 7-2,7 6 2,-1 4-2,1 6 2,5 6-1,-3 1 0,5 3 1,-5 1-1,5 1 1,2 6-1,-1 1 0,6 7-1,-1-1 1,-5 6 0,6 2-1,0 9 1,0 7 0,-1 6 0,-3 2 0,3 9 0,-6 0 1,5 2-1,-3 4 0,-2 1 0,1 0 1,-2 3-1,1 4 0,0 0 0,0 4 0,-2 5 1,2 2-1,-2 1 1,9 17 0,-12-17-1,12 17 0,0 0 0,0 0 0,0 0 0,0 0-1,0 0 0,35-4 1,-2 3-1,14-4 1,23-7 0,13-7 0,22-9-1,20-3 1,16-4 0,8-3 0,6 4 0,2-2 0,-11 5 0,-5 6-1,-14 6 1,-21 4 0,-16 5 0,-16 3 0,-20 7 0,-11 3 0,-13 6 0,-10 3 0,-13 10 0,-1 11 0,-6 15 1,-6 16-1,5 28 1,-8 32-1,4 33 0,0 29 0,8 30 0,-1 32 0,-1 28 1,10 28-1,3 24 0,-4 15 0,16 25 2,-3 11-1,-2 4 0,12-8 0,-2-8 0,2-15 1,-5-26-1,3-17 0,-3-33-2,-5-20 1,3-18 1,-7-9-1,-1-17 0,-1-4 0,0-19 0,-3-8 0,-5-8-1,-2-18 1,0-11-2,-5-24 0,3-9-4,-16-30-4,15-9-12,-4-22-8,-11-31 0,11-19 0,-19-3 0</inkml:trace>
  <inkml:trace contextRef="#ctx0" brushRef="#br0" timeOffset="16915">13125 9266 3,'-11'-19'13,"11"19"0,0 0-6,-17-2-2,17 2-2,0 0-2,-19 7 0,19-7 0,0 0 1,0 0 3,-19 12 1,19-12 2,0 0 1,0 0 1,-16 2 1,16-2 0,-17 0-1,17 0-3,-20-6 1,20 6-4,-24-8 1,24 8-2,-28-21 0,11 4-1,3-2-1,-5-7 1,3-3-1,-3-8 0,2-6 2,-4-7-1,0-2 0,-5-8 0,3 0 0,-6-6 0,2 2 0,-4-5-1,0-1-1,-4-3 0,-2-5-1,-1-1 0,2-4 0,-6 0 0,4-8 0,-1-6-1,1 1 1,0-1 1,1-3-1,4 2 1,2-2 1,1-4-1,1 4 1,1-2-1,7-1 0,0-3 0,7-1 1,0-3-1,4-4-1,6 4 1,-3 1 1,6 2 0,1-2-1,-4 6 0,4 3 0,0 1 0,-2 5 0,1 0 1,1-1-3,-5 1 3,3 2-2,-2 1 1,3-4 1,1 2-3,0-1 2,1 3-2,3 1 2,3-3-2,-4-2 2,4-3-1,-2 5 0,2-6 1,0 1 0,0-4 1,0-3-1,2-4-1,1 1 1,3-3-1,0-8 1,7 0 0,-3-4-1,0-2 2,1 2-2,1-3 1,-5 9 1,-4 5-1,-4 10 2,-3 5-2,-3 13 0,-2 6 0,-3 0 1,-4 11-1,4 1 0,0 1 0,0-1-1,3 3 1,0 2 0,4 4 1,-2 4-2,0 4 2,2 8-1,-6 6 0,2 8 0,1 8 1,-1 3-1,2 16 0,0 0 0,-9-17 0,9 17 0,0 0 0,0 0 0,0 0 0,0 0 0,0 0 0,-1-17-1,1 17 1,1-17 0,-1 17 0,2-26 0,-2 10 0,0-8 0,0 0 0,-2-2 1,-1-7-1,1 0 0,-1-5 0,1-8 0,-2-8 1,-1 1-1,0-7 0,-4-6 0,-3-3 0,-2-5 1,-5 0-1,0 1 0,-4 2 1,-1 6-1,0 6 1,3 4-1,1 5 0,5 5 1,1 4-1,3 6 0,5 6 0,-1 3 0,1 3 0,5 6 0,1 17 0,-6-21 0,6 21 0,0 0 0,0 0 0,0 0 0,0 0 0,7-17 0,-7 17 0,0 0 0,26-17-1,-10 10 2,8-3-2,10-1 2,9-1-1,16-1 0,12-1 0,13-2 1,10-1-1,5 1 0,7-1 0,2 0 0,3 3 0,-4-1-1,-3 1 1,-5 2 0,-3 3-1,-7 0 1,-9 3 0,-14-1 0,-9 3 0,-13 4 0,-10 0 0,-11 2 1,-6 1-1,-17-3 0,18 28 1,-11 1-1,-2 13 1,4 22-1,-2 25 1,1 30-1,3 28-1,-3 29 1,3 22 0,-1 23-1,6 19 0,-2 5 1,7 7 0,1 0-1,8 0 1,0 5-1,6-4 2,-3-1-1,4-5 2,-6 2-2,0-1 0,-1 2 0,-4-3 1,-3 5 0,1-5 0,-3-2-1,-6 1 0,5 1 1,-1-7-1,-7-7 1,2-11-3,0-8 1,0-14 0,-2 1 0,0-5 0,0-9 1,2-10 0,-2-8-1,6-5 2,-1-10-2,1-7 1,-1-18-2,0-15-1,-10-19-4,9-16-4,-11-12-7,-3-27-10,5-4-1,-7-36 1,-2 25 1</inkml:trace>
  <inkml:trace contextRef="#ctx0" brushRef="#br0" timeOffset="23595">9509 2124 41,'-19'-38'26,"-8"7"0,6 26-5,-9 36-6,-8 29-3,-4 35-4,-17 35-3,-9 37-3,-15 33 0,-6 21-1,-9 17 0,-6 2-1,5-7-3,8-21-1,18-29-4,11-40-2,18-36-4,18-46-4,26-61-4,31-31-5,8-49 3,23-15 0</inkml:trace>
  <inkml:trace contextRef="#ctx0" brushRef="#br0" timeOffset="23823">9228 3223 27,'47'-5'25,"-35"31"1,-14 57-2,-33 38-7,-15 39-4,-15 37-2,-18 29-5,-1 15-3,1 11-1,3-9-4,12-6-3,12-28-8,16-39-2,25-33-12,9-68 1,33-42-1,0-54 1</inkml:trace>
  <inkml:trace contextRef="#ctx0" brushRef="#br0" timeOffset="24027">9435 4638 32,'24'19'23,"-10"52"2,-37 36-4,-10 41-7,-15 30-3,-15 31-4,-3 10-3,-4 15-3,1 1 1,3-14-2,8-17 2,9-23-6,20-33-4,15-48-10,19-26-6,11-63-1,29-30 0</inkml:trace>
  <inkml:trace contextRef="#ctx0" brushRef="#br0" timeOffset="24243">9814 5775 26,'-4'124'19,"-44"30"4,-8 43-5,-22 13-5,-2 9-4,-2 6-1,2-8-3,0-10 1,10-17-2,15-19-6,15-27-9,21-18-6,5-51-7,33-31 0,7-59 0</inkml:trace>
  <inkml:trace contextRef="#ctx0" brushRef="#br0" timeOffset="24431">10101 6779 12,'78'-34'18,"-6"73"1,-38 41-3,-30 54-8,-34 46-2,-25 39 0,-22 21 1,-20 15 0,-15 18-1,-6-1-2,1 1 0,10-12-4,9-22-9,15-35-10,29-19-3,8-54-2,36-42 0</inkml:trace>
  <inkml:trace contextRef="#ctx0" brushRef="#br0" timeOffset="28703">5543 4315 44,'3'-50'27,"11"18"1,-5 13 2,-9 19-11,14 53-8,-14 18-3,7 24-3,-9 19 1,4 15-2,3 11-3,-5-6-7,5-13-15,6-19-9,-6-37 1,5-14-1,-10-51-2</inkml:trace>
  <inkml:trace contextRef="#ctx0" brushRef="#br0" timeOffset="28946">5244 4355 67,'19'-65'30,"14"11"-1,7-8 0,14 2-21,19 8-4,10 3-1,4 10-4,0 11-7,-8 20-9,-6 11-11,-11 30-1,-27 22-1,-16 33 2</inkml:trace>
  <inkml:trace contextRef="#ctx0" brushRef="#br0" timeOffset="29118">5444 5335 75,'-11'28'31,"11"-28"-1,42-35 0,22-13-19,13-19-8,17-8-6,10-2-26,6 13-1,-11 5 0,-3 18-1</inkml:trace>
  <inkml:trace contextRef="#ctx0" brushRef="#br0" timeOffset="29666">818 6113 48,'1'66'23,"5"53"0,-20 12 2,0 29-20,3 11-3,4-3-7,-3-8-12,-2-29-7,10-17 1,-7-47-1</inkml:trace>
  <inkml:trace contextRef="#ctx0" brushRef="#br0" timeOffset="30050">611 7461 56,'-13'33'28,"13"-33"1,32-11-1,15-25-10,26-23-15,22-11-7,26-11-20,12 5-2,-4-9-3,7 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6:15.658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0 545 50,'21'-50'29,"9"-8"-2,29 1 0,7-4-12,21-8-10,21-2-3,8 5-1,-1 5-7,-4 23-8,-10 26-9,-28 17-5,-12 42 3,-40 27-3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6:12.306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281 258 28,'9'-19'19,"-9"0"0,0 19 3,17 5-10,-10 14-3,4 28 1,-6 24-1,0 22 0,-5 21-1,0 18 0,-7 12-4,4 5-2,-8-2-2,9-10-1,-3-16-3,2-28-2,-1-15-4,2-21-3,4-32-11,-2-25-2,0 0 0,7-39 1</inkml:trace>
  <inkml:trace contextRef="#ctx0" brushRef="#br0" timeOffset="280">13 398 39,'-2'-30'23,"21"10"1,5-15 0,25-6-12,11-5-6,20-7-3,5-4 2,6 6-7,-11 8-6,-4 22-6,-11 32-10,-28 22 0,-15 55 0,-43 21 0</inkml:trace>
  <inkml:trace contextRef="#ctx0" brushRef="#br0" timeOffset="460">35 1826 61,'-33'58'27,"30"-24"1,3-34-6,45-22-9,18-23-6,19-21-1,15-10-3,11-6-14,6 4-16,-3-3-1,4 13-1,-21-3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5:38.373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-4 2644 13,'0'0'15,"-28"0"0,28 0-4,20-2-4,6 2-5,9 2-1,12 0-2,7-2 1,14 2 1,7-1-1,8-1 2,10 0-1,3-1 1,10-6 1,9 3 0,7-4 1,0 1-1,3 0 2,4 3-2,2-1 1,0 5-1,0 5-1,-1-1 1,5 4-2,4-1 0,0 2 0,4-2 0,6-2-1,0-3 1,7-2 0,7 0 0,3-2 1,10-7 1,5 1-1,11 4 1,10-3 0,14 9-1,-1-2 0,11 2 0,6 3-1,7 5-1,3-1 1,8-2-1,1 3 0,5-6 0,0-6 0,12 0 1,1-3-2,8-3 2,11-5 0,3-6-2,15 4 3,10-3-2,10 3 0,5-3 0,14 3 1,4-1-1,3 6 1,7 3-1,-7 0 0,0 3 1,4 1 0,-4-1-1,5 3 1,0 1 0,1 0 0,8-2 1,10 4 1,3-6 0,4 2 0,2 2 2,0-3-2,2-4 1,2 5-2,-9-5 1,-3 0-4,-11 7-3,-21-1-14,-11-1-11,-9 11 0,-53-13-1,-21 11-1</inkml:trace>
  <inkml:trace contextRef="#ctx0" brushRef="#br0" timeOffset="1396">2857 4270 20,'0'0'17,"-9"-30"-1,9 30-3,-2-22-1,2 22-2,0 0-1,0 0-1,0 0 0,-7-19 1,7 19-2,0 0 0,0 0-2,0 0-1,0 0 0,-1 22-1,4 15 0,4 18-1,2 18 0,3 18-1,2 11 0,-2 16 1,5 9-2,-3-9 1,-1-14-1,-5-17 1,1-16-1,-4-22 1,1-11 1,-6-38-1,0 0 0,0 0 1,-13-43-1,6-4 0,-1-7-1,-5-10 0,1-18 0,2-5 0,-2-10 0,-1-4 0,3-6 0,3-1 0,0 7 1,3 4-2,1 19 2,6 10-2,-1 19 1,2 22-1,-4 27 1,21 3 0,-7 27 0,6 17 0,1 10-1,7 12 2,11 15-1,2 4 1,3 3-2,7-3 1,1-8-1,0-7 2,-3-9-2,-7-12 1,-4-13 0,-6-12 0,-6-7 1,-11-12 1,-15-8 1,21-5 0,-21 5 0,7-36 1,-9 1 0,-4-14-1,-1-8 1,-9-16-2,-3-9 0,-9-13-2,-2-6 1,-5-7-1,0 2 1,2 9-1,4 10-1,4 13 0,4 14-2,14 17-1,2 14-3,5 29-5,23 6-12,1 22-7,8 16 0,4 11 0,10 22 0</inkml:trace>
  <inkml:trace contextRef="#ctx0" brushRef="#br0" timeOffset="2192">3744 4558 35,'0'0'20,"0"0"1,7 32-4,-4 9-8,4 15-3,4 3-3,6 9 0,1-1-1,10-4 0,1-8 1,-4-18 3,8-13 0,-7-17 1,5-7 1,-8-21 0,3-3 1,-16-14-1,3-4-1,-12-8-2,-2 3 0,-12-2-1,-7 8-1,-8 2-3,-5 5-2,-1 16-3,-2 8-6,11 22-14,1 16-7,8 1 0,15 13 0</inkml:trace>
  <inkml:trace contextRef="#ctx0" brushRef="#br0" timeOffset="2696">4624 4095 16,'-5'-33'19,"10"1"0,-8-4-1,6 6-1,-8 8-2,5 22-1,0 0-2,16 27-3,3 38-2,-2 27-2,9 28-2,4 22 0,3 27-1,-2 18-1,1 9 0,-6 1-1,-2-6 1,-8-12-2,-5-13-4,-3-13-3,-9-26-8,-5-31-11,6-22-1,-15-35 1,4-20-1</inkml:trace>
  <inkml:trace contextRef="#ctx0" brushRef="#br0" timeOffset="2964">4582 5508 41,'-17'-52'27,"13"23"0,11 3-6,7 0-5,12 10-3,2-7-2,14 8-3,-2-11-2,13 1-2,1-8 0,5-3-2,-2-4 0,-1-9-1,-4 1 0,-3-1 0,-9-3 0,-3 2 0,-14-2-1,-11 6 2,-10 3-1,-6 5 1,-10 12-1,-3 10 1,-9 11-1,-4 20 0,2 17-1,2 11-1,3 11 1,11 10 0,7 4-1,7 0 0,10-4 0,10-12 1,8-7-1,7-17 2,1-14-1,4-14 0,5-14 0,-4-12 1,4-16-1,-1-6 0,-4-10 1,-1-6-1,-9 0 1,-4-2 0,-9 3 0,-12 8 0,-7 10 0,-5 12 1,-11 12-2,-5 21 2,-5 26-1,3 12 0,2 14-1,6 7 0,8 4 1,5 3-1,5-6 0,11-11 0,13-18 0,7-6-2,6-15-1,1-17-4,11 2-9,-5-12-17,3-6 0,-1-1 1,-7-2-1</inkml:trace>
  <inkml:trace contextRef="#ctx0" brushRef="#br0" timeOffset="3836">5996 4058 34,'-21'-61'23,"14"20"0,0-3-4,4 4-6,4 16 0,-1 5-1,0 19-1,0 0-3,16 33 0,-16 5-2,7 12 0,-7 13 0,7 15-2,-7 14-1,0 4 0,-2-1-2,0 6 1,-1-9-1,1-7-1,2-14 0,-2-12-1,4-17-1,-2-12-1,2-13 0,-2-17-2,0 0 0,3-26-2,-3 26-4,4-35-3,-4 35-5,7-28-7,-7 9-2,0 19 1,0-15 1</inkml:trace>
  <inkml:trace contextRef="#ctx0" brushRef="#br0" timeOffset="4204">6073 4720 24,'0'0'20,"1"-23"0,-8 6-4,7 17 1,-24-24-3,24 24-1,-40-4-1,15 18 0,-8 5-2,5 18-1,-5 3-2,9 12-2,0-2 0,11 7-3,5-3 0,9-5-2,8-9 0,9-12-2,6-11-3,0-17-6,15-14-19,2-5 0,-2-16-1,4-1 0</inkml:trace>
  <inkml:trace contextRef="#ctx0" brushRef="#br0" timeOffset="4608">6266 3902 18,'18'0'23,"-18"0"2,26 41-1,-11 10-5,-1 20-2,2 18 0,-7 4-5,-1 15-1,-8-7-4,6 5 0,-12-19-2,1-11 0,-2-17-2,5-12-3,-5-16 0,7-31-1,0 0 1,11-19-1,3-16 1,3-6-1,6-3 0,5 3 1,1 2 0,6 12 2,-2 14-2,2 15 1,-7 14 1,2 13-1,-11 4 2,-5 11-2,-12 4 2,-4 3-2,-14-3 2,-6 1-1,-10-7 0,-1-2 0,0-11 0,3-6-1,4-9-2,2-9 0,24-5-2,-21-19-1,28 0-3,2-14-2,22 3-4,-5-13-2,21 8-2,-7-8-2,21 11 1,-8-8 1,4 9 5,-1-4 5,-6 2 7,-1 4 6,-10-4 4,-3 9 6,-13-6 1,-1 13 2,-16-4-2,-6 21-2,0 0-4,-16-5-2,-10 18-1,0 15-3,-7 9-2,-2 17 0,-2 5-2,6 5 0,5 0 0,10-1-1,9-8-1,12-4 1,6-18 0,10-13-1,6-18 1,5-14-1,3-7 0,-2-11 1,-4-4 0,-1-8-1,-5 4 1,-2 5 0,-7 10 0,-4 8-1,-10 15 1,0 0-1,23 8-1,-23-8-3,28 37-8,-11-23-10,6-6-10,8-1 0,6-12 0,3-4 1</inkml:trace>
  <inkml:trace contextRef="#ctx0" brushRef="#br0" timeOffset="5384">7559 4555 53,'-1'-38'32,"-5"15"0,-8 4 2,-8 14-10,6 22-9,-12 6-5,11 22-3,-2 9-4,8 6-1,6 3-1,7 0-2,8-8 1,8-15-2,8-9-3,-2-17-3,16-9-6,-14-22-8,9-9-10,-2-9-1,-8-15 0,3-4 1</inkml:trace>
  <inkml:trace contextRef="#ctx0" brushRef="#br0" timeOffset="5616">7730 3700 59,'11'-62'31,"1"32"-1,7 37 1,5 35-13,-4 20-6,8 30-4,-11 11-1,7 25-3,-11 4-1,-3 11 1,-12-1-2,-5 1 1,-7-8-2,-5-13-1,-2-20-1,-1-24-1,8-22-1,0-33 0,14-23 0,0-35-1,14-17 2,7-14 1,6-5-1,8-1 1,-2 3 2,6 10 0,-3 12 0,-1 9 1,-5 13-2,0 13 1,-11 9 0,-19 3 1,21 24-2,-23 2 0,-3 12 0,-4 7 1,0 2 1,0 2-1,4-4 2,9-3-1,3-9 1,8-11 0,8-13 0,8-9 0,3-7-2,4-8-1,2-1-4,-9-12-11,1 11-20,-4 6-1,-9 4 0,-2 11-2</inkml:trace>
  <inkml:trace contextRef="#ctx0" brushRef="#br0" timeOffset="13951">9787 4310 18,'5'-26'20,"-5"26"0,-2-31-1,2 31-2,-10-21-3,10 21-3,-26-9-2,8 11-2,1 13-2,-4 10-2,4 9-2,-4 15 0,5 7 0,-1 8 0,8 2-1,5 3 1,6-3 0,9-3-1,4-6 0,8-15 1,7-7-2,8-14 2,4-9-2,1-12 1,3-11 0,1-8-1,2-7 0,1-5-1,-6-9 1,-2-2-2,-6-3 1,-1-2 0,-7 0 0,-7 4 1,-12 3 1,-8 5 0,-8 7 0,-3 11 1,-11 14 1,-2 15-1,-5 16 0,-3 11 0,7 12 1,-1 8-1,8 5-1,3-5 1,7-5-2,7-12 2,7-8-2,7-18 2,3-16-1,4-16 0,-3-11 0,4-12 1,-1-4 0,-2-6-1,-3 1 2,-6 4-1,-3 11 1,-3 13 1,-4 20-2,0 0 1,-5 15 0,5 11-1,1 5-3,5 9-2,1-7-7,7 2-11,6-2-6,-20-33 0,37 33 0</inkml:trace>
  <inkml:trace contextRef="#ctx0" brushRef="#br0" timeOffset="14619">10425 4482 9,'16'22'19,"-13"-4"3,13 13 0,-7-3-6,1 3-4,2-1 0,-3-6-3,1 2-1,-6-9-1,3-1-2,-7-16 0,0 0-1,0 0-1,0 0-1,5-28-1,-3 0 0,-2-5 0,2-6 0,-1-3-1,1 2 0,-2 5-1,0 7 1,0 6 0,0 22-1,2-19 1,-2 19-2,0 0 0,2 22-4,-2-22-2,12 26-2,-12-26-1,15 23-2,-15-23 1,25 12 1,-10-7 0,3 2 4,-2 2 2,8 0 3,-3 3 1,7 0 2,0 2 1,-2-4-1,5 1 2,-3-4-1,2-7 2,-4 0 0,2-9 0,-2-8-1,-3-4 2,-2-5 0,-8-2 1,0-9 2,-12-1-1,-1 2 0,-8-1 1,-5 8 0,-7 4-2,4 15 0,-12 10-2,7 19-1,-2 14 0,4 12-1,9 4 0,5 6-2,5 4 0,8-6-1,11-8-3,2-11-2,9-11-2,0-18-3,4-5-4,-4-14-4,3-6 0,-5-12 0,-3-8 3,-3-3 3,-6-1 4,0-1 5,-4 11 7,-7-3 5,4 16 4,-4 6 0,-5 15 2,0 0-2,21 15-1,-14 4 0,0 0-2,2 2-1,-4-5-2,3 0 0,-8-16-1,0 0 1,0 0-1,0 0-2,11-21-1,-9-2 0,1-5-1,1-1 0,4-9-1,1 1-1,5 6 1,2 0-1,3 5 0,0 3-1,5 7 1,1-1-1,3 12 1,1-6 0,-1 3 0,-5-1 0,-2 2 1,0 2 0,-21 5 2,21 0-1,-21 0 1,-4 28-1,-6-6 2,-4 13-2,-2 5 1,2 7 0,-7 0-1,11 3 0,-1-12 0,4-3 0,6-9-1,2-10 1,-1-16-1,0 0 0,28-28 1,-14-2-1,0-4 0,2-5 0,-2 3 2,0 5-1,-4 3 3,-10 28 0,25-7-1,-12 31 1,-6 6 0,13 10 0,-1 3-2,7-1-2,4 3-6,-4-12-20,2-16-6,1-6 0,-6-22-1</inkml:trace>
  <inkml:trace contextRef="#ctx0" brushRef="#br0" timeOffset="16775">10986 0 22,'14'65'16,"-14"55"0,-36 29-4,-10 37-5,-17 14-2,-10 10-4,-5 7 0,-6-2 1,-1-5-1,8-13 0,9-25 0,12-30-7,16-17-9,11-48-1,27-20-1,2-57 0</inkml:trace>
  <inkml:trace contextRef="#ctx0" brushRef="#br0" timeOffset="17007">11018 918 24,'15'83'21,"-27"25"-1,-11 48-1,-20 21-18,-13 14-16,9 19-2,-19-24-3,15-5 0</inkml:trace>
  <inkml:trace contextRef="#ctx0" brushRef="#br0" timeOffset="19563">12963 4329 32,'5'-35'24,"-8"4"1,3 31 0,10 19-13,-5 11-3,6 23-1,-1 7-1,4 9-1,0 13-2,-2 3-2,-3-9 0,0-1-1,-6-16 1,1-7-1,-6-10 0,2-18 0,0-24-1,0 0 1,-21-42 0,14-8 1,0-19-1,-2-20 0,2-17-1,2-17 1,-2-18 0,7-8-1,7 3 1,0 5-1,7 14 0,7 18-1,2 22-1,3 26-1,9 35-5,-6 23-3,1 30-6,-13 17-5,-4 13-5,-6 21-1,-14 6 2,-6 9 3,-11-2 21,-2 3 2,-6-4 0,3-12 0,10 2 16,-6-23 6,15 4 1,3-14-1,10-4-4,11-4-2,4-12-4,6-1-1,7-13-2,10-3-2,-3-15-2,5-2 0,1-16-2,0 1 0,-3-13-1,-4 0-1,-9-5 0,-7 0 0,-11 2 0,-10 5 0,-10 9 0,-6 10 0,-12 12-1,0 18 1,-7 12-1,1 15 1,6 7-1,10 11 0,4 3 0,13-3-2,4-3 3,13-12-2,12-11 1,12-10-2,3-13 2,8-16-2,5-11 1,-2-15 1,7-6-1,-7-15 1,-2-1-2,-12-9 2,-3 1 0,-9 0 0,-14 7 1,-7 4-1,-14 14 0,-7 16 1,-9 23 1,-3 16-1,-6 19 0,3 16 0,1 16 0,5 9 0,6 0 0,12 2-2,10-14 2,9-9-2,10-12 0,9-20-3,6-9-6,1-20-12,5-10-9,7-9 1,-8-12-1,0-2 1</inkml:trace>
  <inkml:trace contextRef="#ctx0" brushRef="#br0" timeOffset="20607">14150 4430 24,'0'0'21,"0"0"1,-19 12-3,6 5-3,0 13-1,-3 1-2,2 18-1,-2-1-3,6 10-3,-1-4 0,11-1-2,2-7-2,10-12-1,4-8 0,3-17-2,4-12 1,-1-20-2,8-8-5,-4-14-7,-5-11-11,4-1-4,-13-16 0,2 1 0</inkml:trace>
  <inkml:trace contextRef="#ctx0" brushRef="#br0" timeOffset="20846">14199 3672 47,'-7'-74'27,"12"29"0,0 22-4,-5 23-6,23 50-3,-16 15-4,7 30-4,-13 15 0,8 20-2,-7 5 0,1 3-2,-4-12 0,2-11-2,-1-16-1,-1-24-1,8-23-2,0-37-1,7-20 0,-4-26-3,9-18-2,-7-25 0,8-10-3,-10-15-1,2-5 0,-10-5 2,0-1 0,-6 3 3,6 6 5,3 12 4,2 13 4,4 11 2,8 20 1,2 14 3,3 15 0,2 15 1,-5 9-2,0 18-1,-7 11 1,3 15 0,-8 14 0,2 16-1,-10 13-1,10 20 0,-16-1-1,12 8-1,-9-4-2,4-3-1,-4-14-1,4-16-1,1-19 0,-1-19-1,1-20 1,-3-27-1,0 0 1,23-38 0,-13-9-1,-1-10 1,5-13-2,3-6 1,1 1-1,3 9 1,0 9-1,1 10 1,1 21 0,5 16 2,-7 18-1,2 15 2,-6 10-1,-8 12 1,-6 5-1,-6 6 2,-11-4-1,-5 0 0,-6-5-1,-10-2-1,6-10 0,-4-9-1,8-7-1,2-15-1,23-4-2,-12-28-2,21 5-3,5-13-3,19 5-3,-3-8-1,13 8-1,-1 2 1,5 6 1,0 6 2,-3-1 6,-1 3 6,-3 1 6,-5 0 6,-9 0 3,-3 2 3,-23 12 0,11-18 1,-11 18 0,-18 9-3,-6 3-3,3 19-3,-11 4-2,12 14-1,-5 3-2,9 2-1,1-2-1,11-3-1,8-8 0,3-15-1,8-14 1,6-17-1,7-16 0,4-12 2,1-13-2,-2-8 2,-3-7-2,-2 2 2,-7 8-2,-5 8 2,-9 15 0,-5 28-1,0 0 1,0 0-1,-3 28 0,3 5 0,3 7-4,1-7-2,13 5-7,-4-10-9,6-9-9,7-2 0,-3-15 0,6-5 1</inkml:trace>
  <inkml:trace contextRef="#ctx0" brushRef="#br0" timeOffset="21923">15544 4230 35,'-7'-24'27,"-14"8"1,7 23 2,-5 21-9,0 7-7,9 18-4,1 5-4,9 1-3,7 2-2,2-6-4,12-8-4,-8-17-6,14-13-7,-3-12-9,-3-26 0,12-8 0,-17-25 1</inkml:trace>
  <inkml:trace contextRef="#ctx0" brushRef="#br0" timeOffset="22138">15712 3370 59,'0'0'29,"36"21"-1,-18 33 2,-4 22-15,6 27-6,-13 10-3,2 15-1,-12 8-2,-8 6 1,-10-10-1,-1 0-2,-11-19 1,1-9-4,6-22 1,3-26-3,8-27 1,15-29-2,-7-17 2,17-25 0,18-5 0,0-14 2,10-3 2,2 8 3,0 1 0,9 15 2,-12 5 0,6 20 0,-8 4 0,11 16 0,-3-1-2,8 8-1,5-2-3,-2 1-4,10-6-27,-3 4-3,-9-9-1,-3 1 0</inkml:trace>
  <inkml:trace contextRef="#ctx0" brushRef="#br0" timeOffset="22942">13826 5924 38,'3'-35'30,"-5"0"0,2 35 0,0 0-10,-10 17-7,10 25-6,-11 12-1,3 12-5,-3 12-2,1-1-3,5 1-13,3-12-12,-2-25-2,17-6 0,-13-35 0</inkml:trace>
  <inkml:trace contextRef="#ctx0" brushRef="#br0" timeOffset="23142">14096 5614 55,'0'0'30,"0"0"-1,-7 46 1,0 18-16,0 30-7,-2 12-3,-3 10-4,5 14-6,-9-8-16,-5-6-7,7-8-2,-10-21 1</inkml:trace>
  <inkml:trace contextRef="#ctx0" brushRef="#br0" timeOffset="23346">13500 6389 31,'43'-38'27,"10"-14"-1,20 8 1,5-3-14,1-1-6,4 6-4,-9 6-6,-10 11-7,-15 10-13,-14 23-2,-32 13-2,-13 28 0</inkml:trace>
  <inkml:trace contextRef="#ctx0" brushRef="#br0" timeOffset="23510">13498 6872 28,'0'23'25,"0"-23"0,50-21 0,-4-14-12,20-12-15,16-9-7,2-16-14,13 5-1,-10-12 0,13 11-1</inkml:trace>
  <inkml:trace contextRef="#ctx0" brushRef="#br0" timeOffset="23686">14847 5807 81,'2'21'32,"-9"21"1,-14 24-2,-7 15-23,-2 15-10,8 10-24,-1 7-6,-3-14-1,19-9-1</inkml:trace>
  <inkml:trace contextRef="#ctx0" brushRef="#br0" timeOffset="26586">17983 3737 14,'14'104'21,"12"23"0,-17-11 3,8 0-8,-5-6-1,-8-16-2,1-11 0,-12-27-2,3-16-2,-13-28-2,17-12-2,-31-45 0,5-9-3,1-19 0,-3-23-1,2-15-1,3-21-1,-1-16 1,8-4-1,11 4 1,7 6-1,21 13 0,3 23-1,12 31-1,4 25-2,15 45-7,-8 22-11,-7 25-5,2 27 0,-27 9-1</inkml:trace>
  <inkml:trace contextRef="#ctx0" brushRef="#br0" timeOffset="26886">17979 4115 62,'-10'23'28,"10"-23"0,29 14-5,5-28-10,16-5-4,1-16-4,11-7-1,-1-6-2,-1-4-1,-6 1 0,-12 4-1,-13 7 2,-15 11-1,-19 10-1,-13 22 2,-18 15-1,-9 22 2,-9 7-2,3 20 1,0 8 0,13 8-1,14 1 1,11-8-1,19-8-1,15-14 0,13-18 0,10-17 0,12-27 0,7-13-1,-4-21 1,2-12-1,0-14 1,-7-6-1,-2-1 1,-12 2 0,-14 7 0,-8 7 0,-11 12 1,-12 19 0,-11 18 0,-5 17 1,-9 17-1,6 23 1,0 7 0,6 14 0,6 5-1,8-2 0,8-5-1,10-7-2,12-7-1,0-21-4,14 2-7,-10-17-10,5-11-8,1-7-1,-1-8 2,0 0 0</inkml:trace>
  <inkml:trace contextRef="#ctx0" brushRef="#br0" timeOffset="27418">19029 3987 33,'0'0'25,"-16"-26"1,16 26-4,-14-25-3,14 25-3,-19-17-2,3 10-3,16 7-1,-30 23-2,15 13-1,-4 4-2,3 12-1,-1 7-1,10 4-1,5-6-1,9-1 0,7-18-2,8-15 0,17-13-2,-1-24-1,9-7-3,-9-15-4,15-2-10,-13-9-11,-9-9 0,-1 7 1,-23-8 1</inkml:trace>
  <inkml:trace contextRef="#ctx0" brushRef="#br0" timeOffset="27758">19159 3019 49,'11'28'29,"4"29"1,-4 18-7,-4 15-5,9 32-1,-15 8-5,6 20-2,-8-1-5,1-1-2,0-4-7,-4-16-13,-1-11-16,10-15 0,-1-29-1,4-15 1</inkml:trace>
  <inkml:trace contextRef="#ctx0" brushRef="#br0" timeOffset="28022">19349 3297 71,'7'26'31,"-3"11"1,1 20-2,5 23-18,-6 2-4,6 18 0,-6-4-4,3 3 0,-5-10-2,5-10 0,-6-11-1,1-17-1,5-22-1,-7-29-1,21-3 0,-7-30 0,7-14 0,0-9-1,15-3 2,1 5-1,5 13 1,0 11 0,-1 23 1,-4 17 1,-9 23 0,-7 13 1,-16 2 0,-10 11 0,-11 0 1,-8 0-1,-11-5 0,-3-9-1,1-6-2,-3-12-1,8-4-2,-2-16-4,13-5-4,7-21-8,14-4-7,7-5-5,5-5 2,19 5-1</inkml:trace>
  <inkml:trace contextRef="#ctx0" brushRef="#br0" timeOffset="28402">19933 3985 34,'16'-22'29,"-16"22"1,0 0-1,0 0-4,-16 43-6,-10-12-5,9 20-4,-9-1-4,10 7-3,-2-6-1,13-4 0,7-14-3,8-14 0,-10-19 0,35-2-1,-9-19-1,1-12 0,7-3-1,-4-10 0,3 12 0,-7-3-1,2 15 1,-7 4 1,-3 15 0,-18 3 1,20 2 1,-20-2 0,0 0 2,0 0 0,20 10 0,-20-10 1,0 0 0,0 0 2,7-24 0,-7 24 0,0 0 1,-16 19 1,16-19-1,-23 45-1,6-12 0,6 7-1,1-2-3,8 0 1,4-3-3,7-11-2,10-5-3,-4-22-5,24-9-11,-1-13-10,-1-16 1,5-10 1,-4-18-1</inkml:trace>
  <inkml:trace contextRef="#ctx0" brushRef="#br0" timeOffset="28870">20528 3139 67,'-4'-61'32,"8"39"0,-8 41-2,-1 31-13,14 42-5,-18 14-4,12 25-1,-6 4-3,-2 4 0,-4-9-2,2-6 0,-3-15-1,-1-20-1,4-20-3,0-24 1,12-26-1,-5-19-1,23-15 1,-7-18 0,6-14 1,5 2 1,-7-2 0,1 10 0,-5 16 1,-16 21 0,0 0 0,0 0 0,-9 23 0,-8 10 1,-6 5-1,1 2 1,1 2-1,5-4 2,9-7-1,7-5 0,12-8 0,14-13 1,14-10-2,6-11-1,10 1-6,-11-10-19,0 1-6,-3 13 0,-21 5-1,-21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6:07.827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260 4 58,'33'-12'34,"-4"22"0,-13 20 1,-8 20-8,1 24-12,-19 3-8,6 19-3,-10-5-2,0 1-1,-1 0-2,-6-16-3,9-8-4,-9-29-9,16-7-18,5-32-1,0 0 2,19-21 0</inkml:trace>
  <inkml:trace contextRef="#ctx0" brushRef="#br0" timeOffset="204">515 9 48,'16'9'30,"-16"25"0,2 38 1,-13 22-11,-11 1-11,8 14-2,-7 2-6,-4-7-7,5-7-14,-5-9-11,-11-24 1,8-11-2,-7-22 1</inkml:trace>
  <inkml:trace contextRef="#ctx0" brushRef="#br0" timeOffset="384">70 607 57,'31'-39'32,"13"-12"-1,24 4 1,3-1-11,7 0-15,6 1-10,6 6-14,-8 15-13,-18 5 0,-17 26-1,-28 13 1</inkml:trace>
  <inkml:trace contextRef="#ctx0" brushRef="#br0" timeOffset="556">11 955 58,'-11'17'28,"30"-11"2,9-29-3,30-11-14,8-10-22,12-11-19,16 4-1,-5-9-1,5 9 1</inkml:trace>
  <inkml:trace contextRef="#ctx0" brushRef="#br0" timeOffset="752">1037 203 62,'21'-31'33,"12"4"-1,-2 1-1,1-1-13,6 24-11,-7 8-4,-7 23-2,-17 23-1,-12 22 0,-14 10 1,-11 14 0,-10 3 1,0 2 0,-1-8 0,13-13 0,12-21 0,16-20 0,18-22 0,16-28-2,24-24-2,8-21 0,17-8-4,-4-25-10,1-4-18,3 2 1,-10-10-2,-3 8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9882-1997-415E-A9E5-DED0FEF54EB8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EAA7-A5F8-4D0E-9E78-D27F426546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0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Submission</a:t>
            </a:r>
            <a:r>
              <a:rPr lang="en-CA" baseline="0" dirty="0" smtClean="0"/>
              <a:t> #432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AA7-A5F8-4D0E-9E78-D27F42654693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92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AA7-A5F8-4D0E-9E78-D27F42654693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59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AA7-A5F8-4D0E-9E78-D27F42654693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39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AA7-A5F8-4D0E-9E78-D27F4265469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AA7-A5F8-4D0E-9E78-D27F42654693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06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CEE0-CAAB-40BC-AB8B-0931E8C0AEBE}" type="datetimeFigureOut">
              <a:rPr lang="en-CA" smtClean="0"/>
              <a:pPr/>
              <a:t>13/04/2012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customXml" Target="../ink/ink6.xml"/><Relationship Id="rId17" Type="http://schemas.openxmlformats.org/officeDocument/2006/relationships/image" Target="../media/image17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3.emf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157192"/>
            <a:ext cx="8229600" cy="1213595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	Enhancing Peripheral Alertness for Eyes-Busy Interaction while Walking</a:t>
            </a:r>
            <a:endParaRPr lang="en-CA" b="1" dirty="0" smtClean="0"/>
          </a:p>
          <a:p>
            <a:pPr>
              <a:buNone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471620" y="4149080"/>
            <a:ext cx="42007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7200" b="1" dirty="0" err="1">
                <a:solidFill>
                  <a:srgbClr val="FF0000"/>
                </a:solidFill>
              </a:rPr>
              <a:t>CrashAlert</a:t>
            </a:r>
            <a:endParaRPr lang="en-CA" sz="4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5462" y="260648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Submission #432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26064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UIST 2012</a:t>
            </a:r>
            <a:endParaRPr lang="en-CA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" name="Picture 20" descr="C:\Users\jhincapie\Desktop\PhoneBumper\Docs\HardwareSour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8" y="0"/>
            <a:ext cx="9148418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in the cafeteria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98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548" y="2151728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Our results show that users feel </a:t>
            </a:r>
            <a:r>
              <a:rPr lang="en-CA" sz="2400" dirty="0" smtClean="0"/>
              <a:t>safe </a:t>
            </a:r>
            <a:r>
              <a:rPr lang="en-CA" sz="2400" dirty="0" smtClean="0"/>
              <a:t>with 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4000" b="1" dirty="0" err="1" smtClean="0">
                <a:solidFill>
                  <a:srgbClr val="FF0000"/>
                </a:solidFill>
              </a:rPr>
              <a:t>CrashAlert</a:t>
            </a:r>
            <a:r>
              <a:rPr lang="en-CA" sz="2400" dirty="0" smtClean="0"/>
              <a:t>, 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>handling collisions in a smooth manner and </a:t>
            </a:r>
            <a:br>
              <a:rPr lang="en-CA" sz="2400" dirty="0" smtClean="0"/>
            </a:br>
            <a:r>
              <a:rPr lang="en-CA" sz="2400" dirty="0" smtClean="0"/>
              <a:t>can focus on their task </a:t>
            </a:r>
            <a:endParaRPr lang="en-CA" sz="2400" dirty="0" smtClean="0"/>
          </a:p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Their performance </a:t>
            </a:r>
            <a:r>
              <a:rPr lang="en-CA" sz="2400" dirty="0" smtClean="0"/>
              <a:t>is not </a:t>
            </a:r>
            <a:r>
              <a:rPr lang="en-CA" sz="2400" dirty="0" smtClean="0"/>
              <a:t>affected </a:t>
            </a:r>
            <a:r>
              <a:rPr lang="en-CA" sz="2400" dirty="0" smtClean="0"/>
              <a:t>by the </a:t>
            </a:r>
            <a:r>
              <a:rPr lang="en-CA" sz="2400" dirty="0" smtClean="0"/>
              <a:t>ambient </a:t>
            </a:r>
            <a:r>
              <a:rPr lang="en-CA" sz="2400" dirty="0" smtClean="0"/>
              <a:t>display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9875" y="1295400"/>
              <a:ext cx="263525" cy="3486150"/>
            </p14:xfrm>
          </p:contentPart>
        </mc:Choice>
        <mc:Fallback xmlns=""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9809" y="1284240"/>
                <a:ext cx="283298" cy="3500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900" y="1970088"/>
              <a:ext cx="1016000" cy="2108200"/>
            </p14:xfrm>
          </p:contentPart>
        </mc:Choice>
        <mc:Fallback xmlns=""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663" y="1963609"/>
                <a:ext cx="1036874" cy="2126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18325" y="866775"/>
              <a:ext cx="663575" cy="3773488"/>
            </p14:xfrm>
          </p:contentPart>
        </mc:Choice>
        <mc:Fallback xmlns="">
          <p:pic>
            <p:nvPicPr>
              <p:cNvPr id="51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0044" y="862815"/>
                <a:ext cx="682298" cy="3782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7625" y="1397000"/>
              <a:ext cx="5187950" cy="3535363"/>
            </p14:xfrm>
          </p:contentPart>
        </mc:Choice>
        <mc:Fallback xmlns="">
          <p:pic>
            <p:nvPicPr>
              <p:cNvPr id="51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6105" y="1385472"/>
                <a:ext cx="5205590" cy="3550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6525" y="3476625"/>
              <a:ext cx="349250" cy="196850"/>
            </p14:xfrm>
          </p:contentPart>
        </mc:Choice>
        <mc:Fallback xmlns="">
          <p:pic>
            <p:nvPicPr>
              <p:cNvPr id="51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1484" y="3467988"/>
                <a:ext cx="358611" cy="210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2300" y="1536700"/>
              <a:ext cx="298450" cy="690563"/>
            </p14:xfrm>
          </p:contentPart>
        </mc:Choice>
        <mc:Fallback xmlns="">
          <p:pic>
            <p:nvPicPr>
              <p:cNvPr id="51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92220" y="1528059"/>
                <a:ext cx="313210" cy="709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7425" y="3873500"/>
              <a:ext cx="7499350" cy="2476500"/>
            </p14:xfrm>
          </p:contentPart>
        </mc:Choice>
        <mc:Fallback xmlns="">
          <p:pic>
            <p:nvPicPr>
              <p:cNvPr id="51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2025" y="3869900"/>
                <a:ext cx="7511230" cy="2486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7150" y="5683250"/>
              <a:ext cx="604838" cy="349250"/>
            </p14:xfrm>
          </p:contentPart>
        </mc:Choice>
        <mc:Fallback xmlns="">
          <p:pic>
            <p:nvPicPr>
              <p:cNvPr id="51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9950" y="5675697"/>
                <a:ext cx="616719" cy="36579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84276"/>
            <a:ext cx="2915816" cy="437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8935" y="2484276"/>
            <a:ext cx="5815065" cy="437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03648" y="836712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Eyes-busy interaction, such as text-entry while walking can be dangerous and life-threatening.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94" y="293847"/>
            <a:ext cx="4585814" cy="646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/>
        </p:nvSpPr>
        <p:spPr>
          <a:xfrm rot="20379761">
            <a:off x="1711084" y="1627609"/>
            <a:ext cx="2586401" cy="4746420"/>
          </a:xfrm>
          <a:prstGeom prst="triangle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/>
          </a:p>
        </p:txBody>
      </p:sp>
      <p:sp>
        <p:nvSpPr>
          <p:cNvPr id="10" name="TextBox 9"/>
          <p:cNvSpPr txBox="1"/>
          <p:nvPr/>
        </p:nvSpPr>
        <p:spPr>
          <a:xfrm>
            <a:off x="2542024" y="5606309"/>
            <a:ext cx="204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User </a:t>
            </a:r>
            <a:r>
              <a:rPr lang="en-CA" sz="2400" dirty="0" err="1" smtClean="0"/>
              <a:t>FoV</a:t>
            </a:r>
            <a:endParaRPr lang="en-C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07296" y="476672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When people walk and multi-task much of their field-of-view attends to the display. </a:t>
            </a:r>
          </a:p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This has motivated eyes-free interaction but also warrants investigation into methods for assisting with </a:t>
            </a:r>
            <a:r>
              <a:rPr lang="en-CA" sz="2400" dirty="0" smtClean="0">
                <a:solidFill>
                  <a:srgbClr val="FF0000"/>
                </a:solidFill>
              </a:rPr>
              <a:t>eyes-busy interaction while walking</a:t>
            </a:r>
            <a:r>
              <a:rPr lang="en-CA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96" y="665152"/>
            <a:ext cx="202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We introduce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1364575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err="1" smtClean="0"/>
              <a:t>CrashAlert</a:t>
            </a:r>
            <a:r>
              <a:rPr lang="en-CA" sz="2400" dirty="0" smtClean="0"/>
              <a:t> brings peripheral content </a:t>
            </a:r>
            <a:r>
              <a:rPr lang="en-CA" sz="2400" dirty="0" smtClean="0"/>
              <a:t>from the </a:t>
            </a:r>
            <a:r>
              <a:rPr lang="en-CA" sz="2400" dirty="0" smtClean="0"/>
              <a:t>environment into the user’s field-of-view, on the mobile device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71620" y="116632"/>
            <a:ext cx="42007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7200" b="1" dirty="0" err="1">
                <a:solidFill>
                  <a:srgbClr val="FF0000"/>
                </a:solidFill>
              </a:rPr>
              <a:t>CrashAlert</a:t>
            </a:r>
            <a:endParaRPr lang="en-CA" sz="48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780928"/>
            <a:ext cx="35433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9330" y="3368412"/>
            <a:ext cx="3563889" cy="267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157915" cy="686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9873" y="5650042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We process information from a depth camera attached to the mobile device to show relevant bits of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Picture 42" descr="C:\Users\jhincapie\Desktop\PhoneBumper\Docs\Ima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46" y="350991"/>
            <a:ext cx="7304108" cy="615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in the park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517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576066" y="-99391"/>
            <a:ext cx="8604450" cy="6658175"/>
            <a:chOff x="-576066" y="-99391"/>
            <a:chExt cx="8604450" cy="6658175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576066" y="-99391"/>
              <a:ext cx="4851599" cy="6474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Isosceles Triangle 5"/>
            <p:cNvSpPr/>
            <p:nvPr/>
          </p:nvSpPr>
          <p:spPr>
            <a:xfrm rot="20379761">
              <a:off x="1172622" y="1236087"/>
              <a:ext cx="2736304" cy="4752528"/>
            </a:xfrm>
            <a:prstGeom prst="triangle">
              <a:avLst/>
            </a:prstGeom>
            <a:solidFill>
              <a:srgbClr val="4F81B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/>
            <p:cNvSpPr/>
            <p:nvPr/>
          </p:nvSpPr>
          <p:spPr>
            <a:xfrm rot="16992136">
              <a:off x="2976371" y="1687875"/>
              <a:ext cx="4127360" cy="5614457"/>
            </a:xfrm>
            <a:prstGeom prst="triangle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/>
            <p:cNvSpPr/>
            <p:nvPr/>
          </p:nvSpPr>
          <p:spPr>
            <a:xfrm rot="16937553">
              <a:off x="4638073" y="1640990"/>
              <a:ext cx="840467" cy="5616461"/>
            </a:xfrm>
            <a:prstGeom prst="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1721" y="5219908"/>
              <a:ext cx="2160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User </a:t>
              </a:r>
              <a:r>
                <a:rPr lang="en-CA" sz="2800" dirty="0" err="1" smtClean="0"/>
                <a:t>FoV</a:t>
              </a:r>
              <a:endParaRPr lang="en-CA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8104" y="3573016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Camera </a:t>
              </a:r>
              <a:r>
                <a:rPr lang="en-CA" sz="2800" dirty="0" err="1" smtClean="0"/>
                <a:t>FoV</a:t>
              </a:r>
              <a:endParaRPr lang="en-CA" sz="28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8144" y="4581128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/>
                <a:t>Depth Slice</a:t>
              </a:r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2123728" y="3573016"/>
              <a:ext cx="216024" cy="144016"/>
            </a:xfrm>
            <a:prstGeom prst="parallelogram">
              <a:avLst>
                <a:gd name="adj" fmla="val 8041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5815" y="2276872"/>
              <a:ext cx="24925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/>
                <a:t>Transformed Depth Slice Image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302625" y="2852935"/>
              <a:ext cx="789710" cy="613471"/>
            </a:xfrm>
            <a:custGeom>
              <a:avLst/>
              <a:gdLst>
                <a:gd name="connsiteX0" fmla="*/ 789710 w 789710"/>
                <a:gd name="connsiteY0" fmla="*/ 87284 h 710738"/>
                <a:gd name="connsiteX1" fmla="*/ 290946 w 789710"/>
                <a:gd name="connsiteY1" fmla="*/ 103909 h 710738"/>
                <a:gd name="connsiteX2" fmla="*/ 0 w 789710"/>
                <a:gd name="connsiteY2" fmla="*/ 710738 h 71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9710" h="710738">
                  <a:moveTo>
                    <a:pt x="789710" y="87284"/>
                  </a:moveTo>
                  <a:cubicBezTo>
                    <a:pt x="606137" y="43642"/>
                    <a:pt x="422564" y="0"/>
                    <a:pt x="290946" y="103909"/>
                  </a:cubicBezTo>
                  <a:cubicBezTo>
                    <a:pt x="159328" y="207818"/>
                    <a:pt x="79664" y="459278"/>
                    <a:pt x="0" y="71073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3" name="Picture 49" descr="C:\Users\jhincapie\Desktop\PhoneBumper\Docs\Imag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76" y="295137"/>
            <a:ext cx="3378248" cy="626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627784" y="4149080"/>
            <a:ext cx="0" cy="2413783"/>
          </a:xfrm>
          <a:prstGeom prst="line">
            <a:avLst/>
          </a:prstGeom>
          <a:ln w="3810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5448" y="2604417"/>
            <a:ext cx="148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Depth Images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5171305"/>
            <a:ext cx="1634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Masked Images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627784" y="1582192"/>
            <a:ext cx="0" cy="2413783"/>
          </a:xfrm>
          <a:prstGeom prst="line">
            <a:avLst/>
          </a:prstGeom>
          <a:ln w="3810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131</Words>
  <Application>Microsoft Office PowerPoint</Application>
  <PresentationFormat>On-screen Show (4:3)</PresentationFormat>
  <Paragraphs>30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in the park</vt:lpstr>
      <vt:lpstr>PowerPoint Presentation</vt:lpstr>
      <vt:lpstr>PowerPoint Presentation</vt:lpstr>
      <vt:lpstr>PowerPoint Presentation</vt:lpstr>
      <vt:lpstr>Video in the cafeteria</vt:lpstr>
      <vt:lpstr>PowerPoint Presentation</vt:lpstr>
      <vt:lpstr>PowerPoint Presentation</vt:lpstr>
    </vt:vector>
  </TitlesOfParts>
  <Company>University of Manitoba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irani</dc:creator>
  <cp:lastModifiedBy>jhincapie</cp:lastModifiedBy>
  <cp:revision>31</cp:revision>
  <dcterms:created xsi:type="dcterms:W3CDTF">2012-04-06T03:35:28Z</dcterms:created>
  <dcterms:modified xsi:type="dcterms:W3CDTF">2012-04-13T23:21:25Z</dcterms:modified>
</cp:coreProperties>
</file>