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740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F77C7-8860-4FA4-9AA2-CEEA761E9EF6}" type="datetimeFigureOut">
              <a:rPr lang="en-CA" smtClean="0"/>
              <a:t>11/09/2012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F8A51-685F-4DBF-8D77-A04746A197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44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7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1097-6DDB-4B79-B57F-E0432D345DD2}" type="datetimeFigureOut">
              <a:rPr lang="en-US" smtClean="0"/>
              <a:t>9/11/2012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1811-23CE-4776-A5DB-EBF081F1B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90379" y="357982"/>
            <a:ext cx="2248995" cy="2418288"/>
            <a:chOff x="890379" y="357982"/>
            <a:chExt cx="2248995" cy="2418288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0" y="1638101"/>
              <a:ext cx="826032" cy="408242"/>
              <a:chOff x="1371600" y="2743200"/>
              <a:chExt cx="1524000" cy="838200"/>
            </a:xfrm>
          </p:grpSpPr>
          <p:cxnSp>
            <p:nvCxnSpPr>
              <p:cNvPr id="9" name="Straight Connector 8"/>
              <p:cNvCxnSpPr>
                <a:stCxn id="4" idx="2"/>
              </p:cNvCxnSpPr>
              <p:nvPr/>
            </p:nvCxnSpPr>
            <p:spPr>
              <a:xfrm flipH="1">
                <a:off x="1371600" y="2743200"/>
                <a:ext cx="714374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4" idx="2"/>
              </p:cNvCxnSpPr>
              <p:nvPr/>
            </p:nvCxnSpPr>
            <p:spPr>
              <a:xfrm>
                <a:off x="2085974" y="2743200"/>
                <a:ext cx="809626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1526480" y="588815"/>
              <a:ext cx="464643" cy="1049286"/>
              <a:chOff x="1371600" y="588814"/>
              <a:chExt cx="1523999" cy="215438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1600" y="857248"/>
                <a:ext cx="1523999" cy="188595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4" idx="0"/>
                <a:endCxn id="4" idx="2"/>
              </p:cNvCxnSpPr>
              <p:nvPr/>
            </p:nvCxnSpPr>
            <p:spPr>
              <a:xfrm>
                <a:off x="2133600" y="857248"/>
                <a:ext cx="0" cy="188595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ight Brace 16"/>
              <p:cNvSpPr/>
              <p:nvPr/>
            </p:nvSpPr>
            <p:spPr>
              <a:xfrm rot="16200000">
                <a:off x="2043546" y="-83130"/>
                <a:ext cx="180110" cy="152399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71600" y="2046343"/>
              <a:ext cx="826032" cy="306182"/>
              <a:chOff x="1371600" y="3581400"/>
              <a:chExt cx="1524000" cy="6286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371600" y="3581400"/>
                <a:ext cx="1524000" cy="628650"/>
              </a:xfrm>
              <a:prstGeom prst="rect">
                <a:avLst/>
              </a:prstGeom>
              <a:solidFill>
                <a:srgbClr val="7F7F7F">
                  <a:alpha val="2313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752600" y="3581400"/>
                <a:ext cx="0" cy="62865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371600" y="2352525"/>
              <a:ext cx="413016" cy="204121"/>
              <a:chOff x="990600" y="4210050"/>
              <a:chExt cx="1524000" cy="8382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990600" y="4210050"/>
                <a:ext cx="762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752600" y="4210050"/>
                <a:ext cx="762000" cy="838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571495" y="357982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n</a:t>
              </a:r>
              <a:r>
                <a:rPr lang="en-US" sz="900" dirty="0" smtClean="0"/>
                <a:t> items</a:t>
              </a:r>
              <a:endParaRPr lang="en-US" sz="9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5400000">
              <a:off x="1554373" y="1062309"/>
              <a:ext cx="56457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 items</a:t>
              </a:r>
              <a:endParaRPr lang="en-US" sz="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90379" y="1815511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Item k</a:t>
              </a:r>
              <a:endParaRPr lang="en-US" sz="9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56234" y="1807562"/>
              <a:ext cx="6832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Item k + m</a:t>
              </a:r>
              <a:endParaRPr lang="en-US" sz="9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5412" y="2084018"/>
              <a:ext cx="5325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p items</a:t>
              </a:r>
              <a:endParaRPr lang="en-US" sz="9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0455" y="2545438"/>
              <a:ext cx="4683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Item 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49429" y="2544425"/>
              <a:ext cx="638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Item r + p</a:t>
              </a:r>
              <a:endParaRPr lang="en-US" sz="9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393496" y="89543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 &lt;&lt; n</a:t>
              </a:r>
            </a:p>
            <a:p>
              <a:r>
                <a:rPr lang="en-US" sz="900" dirty="0" smtClean="0"/>
                <a:t>p &lt;&lt; m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1991125" y="898311"/>
              <a:ext cx="396620" cy="7397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154654" y="1192102"/>
              <a:ext cx="371826" cy="445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Curved Connector 18"/>
            <p:cNvCxnSpPr/>
            <p:nvPr/>
          </p:nvCxnSpPr>
          <p:spPr>
            <a:xfrm rot="10800000" flipV="1">
              <a:off x="1758803" y="1380415"/>
              <a:ext cx="887329" cy="178088"/>
            </a:xfrm>
            <a:prstGeom prst="curvedConnector4">
              <a:avLst>
                <a:gd name="adj1" fmla="val 68991"/>
                <a:gd name="adj2" fmla="val 70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658152" y="1268206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00" dirty="0" smtClean="0"/>
                <a:t>Pixel x</a:t>
              </a:r>
              <a:endParaRPr lang="en-CA" sz="900" dirty="0"/>
            </a:p>
          </p:txBody>
        </p:sp>
        <p:cxnSp>
          <p:nvCxnSpPr>
            <p:cNvPr id="42" name="Curved Connector 41"/>
            <p:cNvCxnSpPr/>
            <p:nvPr/>
          </p:nvCxnSpPr>
          <p:spPr>
            <a:xfrm>
              <a:off x="2104012" y="2278871"/>
              <a:ext cx="471993" cy="22957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514600" y="2343937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900" dirty="0" smtClean="0"/>
                <a:t>Slider </a:t>
              </a:r>
            </a:p>
            <a:p>
              <a:r>
                <a:rPr lang="en-CA" sz="900" dirty="0" smtClean="0"/>
                <a:t>thumb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nikon</dc:creator>
  <cp:lastModifiedBy>paymahn</cp:lastModifiedBy>
  <cp:revision>6</cp:revision>
  <dcterms:created xsi:type="dcterms:W3CDTF">2012-07-30T00:39:40Z</dcterms:created>
  <dcterms:modified xsi:type="dcterms:W3CDTF">2012-09-11T15:38:09Z</dcterms:modified>
</cp:coreProperties>
</file>