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252BD-48BA-48A3-AC51-45A442831B77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A2EB4-7F52-4B91-B746-2CACA8D7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CD4B-1E7B-4862-8DE9-250E3AE47FBD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94AD-47BA-4D4C-89D4-D508183E8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90600" y="1752600"/>
            <a:ext cx="6764867" cy="2198132"/>
            <a:chOff x="990600" y="1752600"/>
            <a:chExt cx="6764867" cy="21981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752600"/>
              <a:ext cx="6688667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514600" y="2362200"/>
              <a:ext cx="533400" cy="12192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541092" y="2151404"/>
              <a:ext cx="914400" cy="9144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495800" y="2362200"/>
              <a:ext cx="0" cy="8382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477000" y="2438400"/>
              <a:ext cx="76200" cy="9144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90600" y="3015734"/>
              <a:ext cx="18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Secondary Thumb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74578" y="3581400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thumb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7147" y="3200400"/>
              <a:ext cx="112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Slide Area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2251" y="335280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63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Paymahn</dc:creator>
  <cp:lastModifiedBy>Paymahn</cp:lastModifiedBy>
  <cp:revision>1</cp:revision>
  <dcterms:created xsi:type="dcterms:W3CDTF">2012-09-18T03:44:39Z</dcterms:created>
  <dcterms:modified xsi:type="dcterms:W3CDTF">2012-09-18T03:48:33Z</dcterms:modified>
</cp:coreProperties>
</file>