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4039-46FA-4644-ADE3-F54E5AB47B9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7062-1C56-4994-B5DC-41693F19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4039-46FA-4644-ADE3-F54E5AB47B9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7062-1C56-4994-B5DC-41693F19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4039-46FA-4644-ADE3-F54E5AB47B9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7062-1C56-4994-B5DC-41693F19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4039-46FA-4644-ADE3-F54E5AB47B9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7062-1C56-4994-B5DC-41693F19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3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4039-46FA-4644-ADE3-F54E5AB47B9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7062-1C56-4994-B5DC-41693F19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4039-46FA-4644-ADE3-F54E5AB47B9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7062-1C56-4994-B5DC-41693F19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4039-46FA-4644-ADE3-F54E5AB47B9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7062-1C56-4994-B5DC-41693F19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4039-46FA-4644-ADE3-F54E5AB47B9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7062-1C56-4994-B5DC-41693F19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4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4039-46FA-4644-ADE3-F54E5AB47B9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7062-1C56-4994-B5DC-41693F19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4039-46FA-4644-ADE3-F54E5AB47B9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7062-1C56-4994-B5DC-41693F19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4039-46FA-4644-ADE3-F54E5AB47B9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7062-1C56-4994-B5DC-41693F19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74039-46FA-4644-ADE3-F54E5AB47B9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D7062-1C56-4994-B5DC-41693F19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3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6800" y="1600200"/>
            <a:ext cx="6786561" cy="2762374"/>
            <a:chOff x="1066800" y="1600200"/>
            <a:chExt cx="6786561" cy="27623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600200"/>
              <a:ext cx="6786561" cy="1700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886200" y="2209800"/>
              <a:ext cx="0" cy="12954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5" idx="0"/>
            </p:cNvCxnSpPr>
            <p:nvPr/>
          </p:nvCxnSpPr>
          <p:spPr>
            <a:xfrm flipH="1">
              <a:off x="2856802" y="1981200"/>
              <a:ext cx="746963" cy="2012042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257800" y="2450306"/>
              <a:ext cx="0" cy="1131094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477000" y="2362200"/>
              <a:ext cx="228600" cy="11430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524000" y="2209800"/>
              <a:ext cx="381000" cy="12954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66800" y="3514458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plified Arabic" pitchFamily="18" charset="-78"/>
                  <a:cs typeface="Simplified Arabic" pitchFamily="18" charset="-78"/>
                </a:rPr>
                <a:t>Slide Area</a:t>
              </a:r>
              <a:endParaRPr lang="en-US" dirty="0">
                <a:latin typeface="Simplified Arabic" pitchFamily="18" charset="-78"/>
                <a:cs typeface="Simplified Arabic" pitchFamily="18" charset="-7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8465" y="3993242"/>
              <a:ext cx="1896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plified Arabic" pitchFamily="18" charset="-78"/>
                  <a:cs typeface="Simplified Arabic" pitchFamily="18" charset="-78"/>
                </a:rPr>
                <a:t>Secondary Thumb</a:t>
              </a:r>
              <a:endParaRPr lang="en-US" dirty="0">
                <a:latin typeface="Simplified Arabic" pitchFamily="18" charset="-78"/>
                <a:cs typeface="Simplified Arabic" pitchFamily="18" charset="-7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95145" y="3529632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plified Arabic" pitchFamily="18" charset="-78"/>
                  <a:cs typeface="Simplified Arabic" pitchFamily="18" charset="-78"/>
                </a:rPr>
                <a:t>Main Thumb</a:t>
              </a:r>
              <a:endParaRPr lang="en-US" dirty="0">
                <a:latin typeface="Simplified Arabic" pitchFamily="18" charset="-78"/>
                <a:cs typeface="Simplified Arabic" pitchFamily="18" charset="-7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8052" y="358874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plified Arabic" pitchFamily="18" charset="-78"/>
                  <a:cs typeface="Simplified Arabic" pitchFamily="18" charset="-78"/>
                </a:rPr>
                <a:t>List</a:t>
              </a:r>
              <a:endParaRPr lang="en-US" dirty="0">
                <a:latin typeface="Simplified Arabic" pitchFamily="18" charset="-78"/>
                <a:cs typeface="Simplified Arabic" pitchFamily="18" charset="-7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84651" y="3516868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plified Arabic" pitchFamily="18" charset="-78"/>
                  <a:cs typeface="Simplified Arabic" pitchFamily="18" charset="-78"/>
                </a:rPr>
                <a:t>Indices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73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Paymahn</dc:creator>
  <cp:lastModifiedBy>Paymahn</cp:lastModifiedBy>
  <cp:revision>1</cp:revision>
  <dcterms:created xsi:type="dcterms:W3CDTF">2012-09-18T04:31:37Z</dcterms:created>
  <dcterms:modified xsi:type="dcterms:W3CDTF">2012-09-18T04:36:40Z</dcterms:modified>
</cp:coreProperties>
</file>