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5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7EC6-14D2-4F50-B277-180C6899D566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745B-4EB3-48DF-B4EC-F56F8E10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1850" y="1143000"/>
            <a:ext cx="6825060" cy="4191000"/>
            <a:chOff x="441850" y="1143000"/>
            <a:chExt cx="6825060" cy="4191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50" y="1143000"/>
              <a:ext cx="682506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50" y="3962400"/>
              <a:ext cx="6774873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747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Paymahn</dc:creator>
  <cp:lastModifiedBy>Paymahn</cp:lastModifiedBy>
  <cp:revision>2</cp:revision>
  <dcterms:created xsi:type="dcterms:W3CDTF">2012-09-18T01:52:39Z</dcterms:created>
  <dcterms:modified xsi:type="dcterms:W3CDTF">2012-09-18T02:36:33Z</dcterms:modified>
</cp:coreProperties>
</file>