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6640-0468-4EF2-8365-6D0B2DA6361B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C9C9-1DA7-427A-860B-985A58F4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7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6640-0468-4EF2-8365-6D0B2DA6361B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C9C9-1DA7-427A-860B-985A58F4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8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6640-0468-4EF2-8365-6D0B2DA6361B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C9C9-1DA7-427A-860B-985A58F4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4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6640-0468-4EF2-8365-6D0B2DA6361B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C9C9-1DA7-427A-860B-985A58F4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5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6640-0468-4EF2-8365-6D0B2DA6361B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C9C9-1DA7-427A-860B-985A58F4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9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6640-0468-4EF2-8365-6D0B2DA6361B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C9C9-1DA7-427A-860B-985A58F4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3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6640-0468-4EF2-8365-6D0B2DA6361B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C9C9-1DA7-427A-860B-985A58F4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6640-0468-4EF2-8365-6D0B2DA6361B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C9C9-1DA7-427A-860B-985A58F4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1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6640-0468-4EF2-8365-6D0B2DA6361B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C9C9-1DA7-427A-860B-985A58F4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6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6640-0468-4EF2-8365-6D0B2DA6361B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C9C9-1DA7-427A-860B-985A58F4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8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6640-0468-4EF2-8365-6D0B2DA6361B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C9C9-1DA7-427A-860B-985A58F4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6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56640-0468-4EF2-8365-6D0B2DA6361B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CC9C9-1DA7-427A-860B-985A58F4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2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0" y="228600"/>
            <a:ext cx="10848797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45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Paymahn</dc:creator>
  <cp:lastModifiedBy>Paymahn</cp:lastModifiedBy>
  <cp:revision>3</cp:revision>
  <dcterms:created xsi:type="dcterms:W3CDTF">2012-09-18T04:47:13Z</dcterms:created>
  <dcterms:modified xsi:type="dcterms:W3CDTF">2012-09-18T04:57:51Z</dcterms:modified>
</cp:coreProperties>
</file>