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0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6640-0468-4EF2-8365-6D0B2DA6361B}" type="datetimeFigureOut">
              <a:rPr lang="en-US" smtClean="0"/>
              <a:t>9/19/2012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CC9C9-1DA7-427A-860B-985A58F49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79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6640-0468-4EF2-8365-6D0B2DA6361B}" type="datetimeFigureOut">
              <a:rPr lang="en-US" smtClean="0"/>
              <a:t>9/19/2012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CC9C9-1DA7-427A-860B-985A58F49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86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6640-0468-4EF2-8365-6D0B2DA6361B}" type="datetimeFigureOut">
              <a:rPr lang="en-US" smtClean="0"/>
              <a:t>9/19/2012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CC9C9-1DA7-427A-860B-985A58F49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047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6640-0468-4EF2-8365-6D0B2DA6361B}" type="datetimeFigureOut">
              <a:rPr lang="en-US" smtClean="0"/>
              <a:t>9/19/2012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CC9C9-1DA7-427A-860B-985A58F49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155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6640-0468-4EF2-8365-6D0B2DA6361B}" type="datetimeFigureOut">
              <a:rPr lang="en-US" smtClean="0"/>
              <a:t>9/19/2012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CC9C9-1DA7-427A-860B-985A58F49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491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6640-0468-4EF2-8365-6D0B2DA6361B}" type="datetimeFigureOut">
              <a:rPr lang="en-US" smtClean="0"/>
              <a:t>9/19/2012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CC9C9-1DA7-427A-860B-985A58F49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35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6640-0468-4EF2-8365-6D0B2DA6361B}" type="datetimeFigureOut">
              <a:rPr lang="en-US" smtClean="0"/>
              <a:t>9/19/2012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CC9C9-1DA7-427A-860B-985A58F49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6640-0468-4EF2-8365-6D0B2DA6361B}" type="datetimeFigureOut">
              <a:rPr lang="en-US" smtClean="0"/>
              <a:t>9/19/2012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CC9C9-1DA7-427A-860B-985A58F49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18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6640-0468-4EF2-8365-6D0B2DA6361B}" type="datetimeFigureOut">
              <a:rPr lang="en-US" smtClean="0"/>
              <a:t>9/19/2012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CC9C9-1DA7-427A-860B-985A58F49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61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6640-0468-4EF2-8365-6D0B2DA6361B}" type="datetimeFigureOut">
              <a:rPr lang="en-US" smtClean="0"/>
              <a:t>9/19/2012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CC9C9-1DA7-427A-860B-985A58F49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82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6640-0468-4EF2-8365-6D0B2DA6361B}" type="datetimeFigureOut">
              <a:rPr lang="en-US" smtClean="0"/>
              <a:t>9/19/2012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CC9C9-1DA7-427A-860B-985A58F49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269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56640-0468-4EF2-8365-6D0B2DA6361B}" type="datetimeFigureOut">
              <a:rPr lang="en-US" smtClean="0"/>
              <a:t>9/19/2012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CC9C9-1DA7-427A-860B-985A58F49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21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6000" y="296733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53" y="914399"/>
            <a:ext cx="8924093" cy="4951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8450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Paymahn</dc:creator>
  <cp:lastModifiedBy>Paymahn</cp:lastModifiedBy>
  <cp:revision>5</cp:revision>
  <dcterms:created xsi:type="dcterms:W3CDTF">2012-09-18T04:47:13Z</dcterms:created>
  <dcterms:modified xsi:type="dcterms:W3CDTF">2012-09-19T08:23:48Z</dcterms:modified>
</cp:coreProperties>
</file>