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490450" cy="7023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34" y="-90"/>
      </p:cViewPr>
      <p:guideLst>
        <p:guide orient="horz" pos="2212"/>
        <p:guide pos="39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784" y="2181716"/>
            <a:ext cx="10616883" cy="1505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568" y="3979757"/>
            <a:ext cx="8743315" cy="17947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5576" y="281252"/>
            <a:ext cx="2810351" cy="59923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522" y="281252"/>
            <a:ext cx="8222880" cy="59923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660" y="4512993"/>
            <a:ext cx="10616883" cy="1394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660" y="2976690"/>
            <a:ext cx="10616883" cy="153630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523" y="1638725"/>
            <a:ext cx="5516615" cy="4634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9312" y="1638725"/>
            <a:ext cx="5516615" cy="4634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522" y="1572070"/>
            <a:ext cx="5518785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522" y="2227232"/>
            <a:ext cx="5518785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4981" y="1572070"/>
            <a:ext cx="5520953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4981" y="2227232"/>
            <a:ext cx="5520953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27" y="279623"/>
            <a:ext cx="4109272" cy="1190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419" y="279626"/>
            <a:ext cx="6982509" cy="59940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527" y="1469654"/>
            <a:ext cx="4109272" cy="48039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216" y="4916170"/>
            <a:ext cx="7494270" cy="5803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48216" y="627526"/>
            <a:ext cx="7494270" cy="42138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8216" y="5496553"/>
            <a:ext cx="7494270" cy="824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523" y="281249"/>
            <a:ext cx="11241405" cy="1170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523" y="1638725"/>
            <a:ext cx="11241405" cy="4634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523" y="6509376"/>
            <a:ext cx="2914438" cy="373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571" y="6509376"/>
            <a:ext cx="3955309" cy="373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489" y="6509376"/>
            <a:ext cx="2914438" cy="373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iang\Documents\GitHub\STim\StoryBoard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33" y="3719641"/>
            <a:ext cx="2589167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245225" y="0"/>
            <a:ext cx="0" cy="702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xiang\Documents\GitHub\STim\StoryBoard\worldisfla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06" y="3719643"/>
            <a:ext cx="2706263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iang\Documents\GitHub\STim\StoryBoard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33" y="3719641"/>
            <a:ext cx="2589167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245225" y="0"/>
            <a:ext cx="0" cy="702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xiang\Documents\GitHub\STim\StoryBoard\worldisfla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06" y="3719643"/>
            <a:ext cx="2706263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iang\Documents\GitHub\STim\StoryBoard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33" y="3719641"/>
            <a:ext cx="2589167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245225" y="0"/>
            <a:ext cx="0" cy="702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xiang\Documents\GitHub\STim\StoryBoard\worldisfla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06" y="3719643"/>
            <a:ext cx="2706263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iang\Documents\GitHub\STim\StoryBoard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33" y="3719641"/>
            <a:ext cx="2589167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245225" y="0"/>
            <a:ext cx="0" cy="702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xiang\Documents\GitHub\STim\StoryBoard\worldisfla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06" y="3719643"/>
            <a:ext cx="2706263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iang\Documents\GitHub\STim\StoryBoard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33" y="3719641"/>
            <a:ext cx="2589167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245225" y="0"/>
            <a:ext cx="0" cy="702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xiang\Documents\GitHub\STim\StoryBoard\worldisfla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06" y="3719643"/>
            <a:ext cx="2706263" cy="25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</dc:creator>
  <cp:lastModifiedBy>xiang guo</cp:lastModifiedBy>
  <cp:revision>7</cp:revision>
  <dcterms:created xsi:type="dcterms:W3CDTF">2006-08-16T00:00:00Z</dcterms:created>
  <dcterms:modified xsi:type="dcterms:W3CDTF">2013-02-19T22:00:24Z</dcterms:modified>
</cp:coreProperties>
</file>