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61" r:id="rId3"/>
    <p:sldId id="266" r:id="rId4"/>
    <p:sldId id="267" r:id="rId5"/>
    <p:sldId id="269" r:id="rId6"/>
    <p:sldId id="271" r:id="rId7"/>
    <p:sldId id="278" r:id="rId8"/>
    <p:sldId id="284" r:id="rId9"/>
    <p:sldId id="274" r:id="rId10"/>
    <p:sldId id="268" r:id="rId11"/>
    <p:sldId id="282" r:id="rId12"/>
    <p:sldId id="275" r:id="rId13"/>
    <p:sldId id="283" r:id="rId14"/>
    <p:sldId id="285" r:id="rId15"/>
    <p:sldId id="286" r:id="rId16"/>
    <p:sldId id="287" r:id="rId17"/>
    <p:sldId id="288" r:id="rId18"/>
    <p:sldId id="289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7A736B"/>
    <a:srgbClr val="B1ABAB"/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2185" autoAdjust="0"/>
  </p:normalViewPr>
  <p:slideViewPr>
    <p:cSldViewPr>
      <p:cViewPr>
        <p:scale>
          <a:sx n="75" d="100"/>
          <a:sy n="75" d="100"/>
        </p:scale>
        <p:origin x="-618" y="-258"/>
      </p:cViewPr>
      <p:guideLst>
        <p:guide orient="horz" pos="2618"/>
        <p:guide pos="3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1E20A-27E1-4770-9216-DBEF67997CAD}" type="datetimeFigureOut">
              <a:rPr lang="en-CA" smtClean="0"/>
              <a:t>13/11/2013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F30B9-9AAA-4BA7-BFD3-4FC1BABB13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0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30B9-9AAA-4BA7-BFD3-4FC1BABB13F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1071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30B9-9AAA-4BA7-BFD3-4FC1BABB13F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203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30B9-9AAA-4BA7-BFD3-4FC1BABB13F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203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30B9-9AAA-4BA7-BFD3-4FC1BABB13F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203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30B9-9AAA-4BA7-BFD3-4FC1BABB13F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203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13/11/2013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199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13/11/2013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23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13/11/2013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489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13/11/2013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08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13/11/2013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08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13/11/2013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75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13/11/2013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191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13/11/2013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798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13/11/2013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675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13/11/2013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200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13/11/2013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02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F099-954F-4ED4-86A3-0AD7F13127F0}" type="datetimeFigureOut">
              <a:rPr lang="en-CA" smtClean="0"/>
              <a:t>13/11/2013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50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3" Type="http://schemas.openxmlformats.org/officeDocument/2006/relationships/image" Target="../media/image1.pn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17" Type="http://schemas.openxmlformats.org/officeDocument/2006/relationships/image" Target="../media/image26.jpeg"/><Relationship Id="rId2" Type="http://schemas.openxmlformats.org/officeDocument/2006/relationships/image" Target="../media/image5.png"/><Relationship Id="rId16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5" Type="http://schemas.openxmlformats.org/officeDocument/2006/relationships/image" Target="../media/image2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Relationship Id="rId1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18" Type="http://schemas.openxmlformats.org/officeDocument/2006/relationships/image" Target="../media/image27.jpeg"/><Relationship Id="rId3" Type="http://schemas.openxmlformats.org/officeDocument/2006/relationships/image" Target="../media/image1.pn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17" Type="http://schemas.openxmlformats.org/officeDocument/2006/relationships/image" Target="../media/image26.jpeg"/><Relationship Id="rId2" Type="http://schemas.openxmlformats.org/officeDocument/2006/relationships/image" Target="../media/image5.png"/><Relationship Id="rId16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5" Type="http://schemas.openxmlformats.org/officeDocument/2006/relationships/image" Target="../media/image24.jpeg"/><Relationship Id="rId10" Type="http://schemas.openxmlformats.org/officeDocument/2006/relationships/image" Target="../media/image19.jpeg"/><Relationship Id="rId19" Type="http://schemas.openxmlformats.org/officeDocument/2006/relationships/image" Target="../media/image12.png"/><Relationship Id="rId4" Type="http://schemas.openxmlformats.org/officeDocument/2006/relationships/image" Target="../media/image13.jpeg"/><Relationship Id="rId9" Type="http://schemas.openxmlformats.org/officeDocument/2006/relationships/image" Target="../media/image18.jpeg"/><Relationship Id="rId1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8.png"/><Relationship Id="rId7" Type="http://schemas.openxmlformats.org/officeDocument/2006/relationships/image" Target="../media/image31.jpeg"/><Relationship Id="rId12" Type="http://schemas.openxmlformats.org/officeDocument/2006/relationships/image" Target="../media/image3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11" Type="http://schemas.openxmlformats.org/officeDocument/2006/relationships/image" Target="../media/image34.jpeg"/><Relationship Id="rId5" Type="http://schemas.openxmlformats.org/officeDocument/2006/relationships/image" Target="../media/image29.jpe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33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13" Type="http://schemas.openxmlformats.org/officeDocument/2006/relationships/image" Target="../media/image36.jpeg"/><Relationship Id="rId3" Type="http://schemas.openxmlformats.org/officeDocument/2006/relationships/image" Target="../media/image28.png"/><Relationship Id="rId7" Type="http://schemas.openxmlformats.org/officeDocument/2006/relationships/image" Target="../media/image31.jpeg"/><Relationship Id="rId12" Type="http://schemas.openxmlformats.org/officeDocument/2006/relationships/image" Target="../media/image3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11" Type="http://schemas.openxmlformats.org/officeDocument/2006/relationships/image" Target="../media/image34.jpeg"/><Relationship Id="rId5" Type="http://schemas.openxmlformats.org/officeDocument/2006/relationships/image" Target="../media/image29.jpe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33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8.png"/><Relationship Id="rId7" Type="http://schemas.openxmlformats.org/officeDocument/2006/relationships/image" Target="../media/image31.jpeg"/><Relationship Id="rId12" Type="http://schemas.openxmlformats.org/officeDocument/2006/relationships/image" Target="../media/image3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11" Type="http://schemas.openxmlformats.org/officeDocument/2006/relationships/image" Target="../media/image34.jpeg"/><Relationship Id="rId5" Type="http://schemas.openxmlformats.org/officeDocument/2006/relationships/image" Target="../media/image29.jpe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33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8.png"/><Relationship Id="rId7" Type="http://schemas.openxmlformats.org/officeDocument/2006/relationships/image" Target="../media/image31.jpeg"/><Relationship Id="rId12" Type="http://schemas.openxmlformats.org/officeDocument/2006/relationships/image" Target="../media/image3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11" Type="http://schemas.openxmlformats.org/officeDocument/2006/relationships/image" Target="../media/image34.jpeg"/><Relationship Id="rId5" Type="http://schemas.openxmlformats.org/officeDocument/2006/relationships/image" Target="../media/image29.jpe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3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>
            <a:off x="2293863" y="699542"/>
            <a:ext cx="4339446" cy="3771790"/>
          </a:xfrm>
          <a:custGeom>
            <a:avLst/>
            <a:gdLst>
              <a:gd name="connsiteX0" fmla="*/ 1363980 w 2621280"/>
              <a:gd name="connsiteY0" fmla="*/ 480060 h 2278380"/>
              <a:gd name="connsiteX1" fmla="*/ 1310640 w 2621280"/>
              <a:gd name="connsiteY1" fmla="*/ 525780 h 2278380"/>
              <a:gd name="connsiteX2" fmla="*/ 1287780 w 2621280"/>
              <a:gd name="connsiteY2" fmla="*/ 533400 h 2278380"/>
              <a:gd name="connsiteX3" fmla="*/ 1226820 w 2621280"/>
              <a:gd name="connsiteY3" fmla="*/ 541020 h 2278380"/>
              <a:gd name="connsiteX4" fmla="*/ 1181100 w 2621280"/>
              <a:gd name="connsiteY4" fmla="*/ 563880 h 2278380"/>
              <a:gd name="connsiteX5" fmla="*/ 1158240 w 2621280"/>
              <a:gd name="connsiteY5" fmla="*/ 571500 h 2278380"/>
              <a:gd name="connsiteX6" fmla="*/ 1127760 w 2621280"/>
              <a:gd name="connsiteY6" fmla="*/ 609600 h 2278380"/>
              <a:gd name="connsiteX7" fmla="*/ 1120140 w 2621280"/>
              <a:gd name="connsiteY7" fmla="*/ 632460 h 2278380"/>
              <a:gd name="connsiteX8" fmla="*/ 1104900 w 2621280"/>
              <a:gd name="connsiteY8" fmla="*/ 655320 h 2278380"/>
              <a:gd name="connsiteX9" fmla="*/ 1066800 w 2621280"/>
              <a:gd name="connsiteY9" fmla="*/ 586740 h 2278380"/>
              <a:gd name="connsiteX10" fmla="*/ 1043940 w 2621280"/>
              <a:gd name="connsiteY10" fmla="*/ 571500 h 2278380"/>
              <a:gd name="connsiteX11" fmla="*/ 1028700 w 2621280"/>
              <a:gd name="connsiteY11" fmla="*/ 548640 h 2278380"/>
              <a:gd name="connsiteX12" fmla="*/ 1005840 w 2621280"/>
              <a:gd name="connsiteY12" fmla="*/ 541020 h 2278380"/>
              <a:gd name="connsiteX13" fmla="*/ 998220 w 2621280"/>
              <a:gd name="connsiteY13" fmla="*/ 518160 h 2278380"/>
              <a:gd name="connsiteX14" fmla="*/ 975360 w 2621280"/>
              <a:gd name="connsiteY14" fmla="*/ 502920 h 2278380"/>
              <a:gd name="connsiteX15" fmla="*/ 937260 w 2621280"/>
              <a:gd name="connsiteY15" fmla="*/ 464820 h 2278380"/>
              <a:gd name="connsiteX16" fmla="*/ 922020 w 2621280"/>
              <a:gd name="connsiteY16" fmla="*/ 441960 h 2278380"/>
              <a:gd name="connsiteX17" fmla="*/ 899160 w 2621280"/>
              <a:gd name="connsiteY17" fmla="*/ 426720 h 2278380"/>
              <a:gd name="connsiteX18" fmla="*/ 853440 w 2621280"/>
              <a:gd name="connsiteY18" fmla="*/ 381000 h 2278380"/>
              <a:gd name="connsiteX19" fmla="*/ 822960 w 2621280"/>
              <a:gd name="connsiteY19" fmla="*/ 350520 h 2278380"/>
              <a:gd name="connsiteX20" fmla="*/ 784860 w 2621280"/>
              <a:gd name="connsiteY20" fmla="*/ 320040 h 2278380"/>
              <a:gd name="connsiteX21" fmla="*/ 731520 w 2621280"/>
              <a:gd name="connsiteY21" fmla="*/ 266700 h 2278380"/>
              <a:gd name="connsiteX22" fmla="*/ 716280 w 2621280"/>
              <a:gd name="connsiteY22" fmla="*/ 243840 h 2278380"/>
              <a:gd name="connsiteX23" fmla="*/ 670560 w 2621280"/>
              <a:gd name="connsiteY23" fmla="*/ 228600 h 2278380"/>
              <a:gd name="connsiteX24" fmla="*/ 624840 w 2621280"/>
              <a:gd name="connsiteY24" fmla="*/ 205740 h 2278380"/>
              <a:gd name="connsiteX25" fmla="*/ 601980 w 2621280"/>
              <a:gd name="connsiteY25" fmla="*/ 190500 h 2278380"/>
              <a:gd name="connsiteX26" fmla="*/ 586740 w 2621280"/>
              <a:gd name="connsiteY26" fmla="*/ 167640 h 2278380"/>
              <a:gd name="connsiteX27" fmla="*/ 563880 w 2621280"/>
              <a:gd name="connsiteY27" fmla="*/ 160020 h 2278380"/>
              <a:gd name="connsiteX28" fmla="*/ 518160 w 2621280"/>
              <a:gd name="connsiteY28" fmla="*/ 129540 h 2278380"/>
              <a:gd name="connsiteX29" fmla="*/ 449580 w 2621280"/>
              <a:gd name="connsiteY29" fmla="*/ 83820 h 2278380"/>
              <a:gd name="connsiteX30" fmla="*/ 426720 w 2621280"/>
              <a:gd name="connsiteY30" fmla="*/ 68580 h 2278380"/>
              <a:gd name="connsiteX31" fmla="*/ 403860 w 2621280"/>
              <a:gd name="connsiteY31" fmla="*/ 53340 h 2278380"/>
              <a:gd name="connsiteX32" fmla="*/ 381000 w 2621280"/>
              <a:gd name="connsiteY32" fmla="*/ 45720 h 2278380"/>
              <a:gd name="connsiteX33" fmla="*/ 358140 w 2621280"/>
              <a:gd name="connsiteY33" fmla="*/ 30480 h 2278380"/>
              <a:gd name="connsiteX34" fmla="*/ 312420 w 2621280"/>
              <a:gd name="connsiteY34" fmla="*/ 15240 h 2278380"/>
              <a:gd name="connsiteX35" fmla="*/ 289560 w 2621280"/>
              <a:gd name="connsiteY35" fmla="*/ 7620 h 2278380"/>
              <a:gd name="connsiteX36" fmla="*/ 266700 w 2621280"/>
              <a:gd name="connsiteY36" fmla="*/ 0 h 2278380"/>
              <a:gd name="connsiteX37" fmla="*/ 190500 w 2621280"/>
              <a:gd name="connsiteY37" fmla="*/ 7620 h 2278380"/>
              <a:gd name="connsiteX38" fmla="*/ 160020 w 2621280"/>
              <a:gd name="connsiteY38" fmla="*/ 53340 h 2278380"/>
              <a:gd name="connsiteX39" fmla="*/ 144780 w 2621280"/>
              <a:gd name="connsiteY39" fmla="*/ 99060 h 2278380"/>
              <a:gd name="connsiteX40" fmla="*/ 152400 w 2621280"/>
              <a:gd name="connsiteY40" fmla="*/ 175260 h 2278380"/>
              <a:gd name="connsiteX41" fmla="*/ 160020 w 2621280"/>
              <a:gd name="connsiteY41" fmla="*/ 198120 h 2278380"/>
              <a:gd name="connsiteX42" fmla="*/ 182880 w 2621280"/>
              <a:gd name="connsiteY42" fmla="*/ 213360 h 2278380"/>
              <a:gd name="connsiteX43" fmla="*/ 38100 w 2621280"/>
              <a:gd name="connsiteY43" fmla="*/ 266700 h 2278380"/>
              <a:gd name="connsiteX44" fmla="*/ 38100 w 2621280"/>
              <a:gd name="connsiteY44" fmla="*/ 373380 h 2278380"/>
              <a:gd name="connsiteX45" fmla="*/ 60960 w 2621280"/>
              <a:gd name="connsiteY45" fmla="*/ 419100 h 2278380"/>
              <a:gd name="connsiteX46" fmla="*/ 83820 w 2621280"/>
              <a:gd name="connsiteY46" fmla="*/ 426720 h 2278380"/>
              <a:gd name="connsiteX47" fmla="*/ 45720 w 2621280"/>
              <a:gd name="connsiteY47" fmla="*/ 480060 h 2278380"/>
              <a:gd name="connsiteX48" fmla="*/ 15240 w 2621280"/>
              <a:gd name="connsiteY48" fmla="*/ 525780 h 2278380"/>
              <a:gd name="connsiteX49" fmla="*/ 0 w 2621280"/>
              <a:gd name="connsiteY49" fmla="*/ 571500 h 2278380"/>
              <a:gd name="connsiteX50" fmla="*/ 30480 w 2621280"/>
              <a:gd name="connsiteY50" fmla="*/ 670560 h 2278380"/>
              <a:gd name="connsiteX51" fmla="*/ 53340 w 2621280"/>
              <a:gd name="connsiteY51" fmla="*/ 685800 h 2278380"/>
              <a:gd name="connsiteX52" fmla="*/ 60960 w 2621280"/>
              <a:gd name="connsiteY52" fmla="*/ 708660 h 2278380"/>
              <a:gd name="connsiteX53" fmla="*/ 106680 w 2621280"/>
              <a:gd name="connsiteY53" fmla="*/ 723900 h 2278380"/>
              <a:gd name="connsiteX54" fmla="*/ 60960 w 2621280"/>
              <a:gd name="connsiteY54" fmla="*/ 739140 h 2278380"/>
              <a:gd name="connsiteX55" fmla="*/ 15240 w 2621280"/>
              <a:gd name="connsiteY55" fmla="*/ 769620 h 2278380"/>
              <a:gd name="connsiteX56" fmla="*/ 15240 w 2621280"/>
              <a:gd name="connsiteY56" fmla="*/ 853440 h 2278380"/>
              <a:gd name="connsiteX57" fmla="*/ 30480 w 2621280"/>
              <a:gd name="connsiteY57" fmla="*/ 899160 h 2278380"/>
              <a:gd name="connsiteX58" fmla="*/ 76200 w 2621280"/>
              <a:gd name="connsiteY58" fmla="*/ 929640 h 2278380"/>
              <a:gd name="connsiteX59" fmla="*/ 99060 w 2621280"/>
              <a:gd name="connsiteY59" fmla="*/ 944880 h 2278380"/>
              <a:gd name="connsiteX60" fmla="*/ 121920 w 2621280"/>
              <a:gd name="connsiteY60" fmla="*/ 960120 h 2278380"/>
              <a:gd name="connsiteX61" fmla="*/ 182880 w 2621280"/>
              <a:gd name="connsiteY61" fmla="*/ 967740 h 2278380"/>
              <a:gd name="connsiteX62" fmla="*/ 160020 w 2621280"/>
              <a:gd name="connsiteY62" fmla="*/ 975360 h 2278380"/>
              <a:gd name="connsiteX63" fmla="*/ 114300 w 2621280"/>
              <a:gd name="connsiteY63" fmla="*/ 982980 h 2278380"/>
              <a:gd name="connsiteX64" fmla="*/ 91440 w 2621280"/>
              <a:gd name="connsiteY64" fmla="*/ 998220 h 2278380"/>
              <a:gd name="connsiteX65" fmla="*/ 76200 w 2621280"/>
              <a:gd name="connsiteY65" fmla="*/ 1043940 h 2278380"/>
              <a:gd name="connsiteX66" fmla="*/ 83820 w 2621280"/>
              <a:gd name="connsiteY66" fmla="*/ 1135380 h 2278380"/>
              <a:gd name="connsiteX67" fmla="*/ 160020 w 2621280"/>
              <a:gd name="connsiteY67" fmla="*/ 1173480 h 2278380"/>
              <a:gd name="connsiteX68" fmla="*/ 213360 w 2621280"/>
              <a:gd name="connsiteY68" fmla="*/ 1181100 h 2278380"/>
              <a:gd name="connsiteX69" fmla="*/ 312420 w 2621280"/>
              <a:gd name="connsiteY69" fmla="*/ 1188720 h 2278380"/>
              <a:gd name="connsiteX70" fmla="*/ 274320 w 2621280"/>
              <a:gd name="connsiteY70" fmla="*/ 1219200 h 2278380"/>
              <a:gd name="connsiteX71" fmla="*/ 259080 w 2621280"/>
              <a:gd name="connsiteY71" fmla="*/ 1242060 h 2278380"/>
              <a:gd name="connsiteX72" fmla="*/ 266700 w 2621280"/>
              <a:gd name="connsiteY72" fmla="*/ 1295400 h 2278380"/>
              <a:gd name="connsiteX73" fmla="*/ 274320 w 2621280"/>
              <a:gd name="connsiteY73" fmla="*/ 1318260 h 2278380"/>
              <a:gd name="connsiteX74" fmla="*/ 342900 w 2621280"/>
              <a:gd name="connsiteY74" fmla="*/ 1356360 h 2278380"/>
              <a:gd name="connsiteX75" fmla="*/ 403860 w 2621280"/>
              <a:gd name="connsiteY75" fmla="*/ 1379220 h 2278380"/>
              <a:gd name="connsiteX76" fmla="*/ 441960 w 2621280"/>
              <a:gd name="connsiteY76" fmla="*/ 1371600 h 2278380"/>
              <a:gd name="connsiteX77" fmla="*/ 502920 w 2621280"/>
              <a:gd name="connsiteY77" fmla="*/ 1363980 h 2278380"/>
              <a:gd name="connsiteX78" fmla="*/ 525780 w 2621280"/>
              <a:gd name="connsiteY78" fmla="*/ 1348740 h 2278380"/>
              <a:gd name="connsiteX79" fmla="*/ 502920 w 2621280"/>
              <a:gd name="connsiteY79" fmla="*/ 1371600 h 2278380"/>
              <a:gd name="connsiteX80" fmla="*/ 472440 w 2621280"/>
              <a:gd name="connsiteY80" fmla="*/ 1440180 h 2278380"/>
              <a:gd name="connsiteX81" fmla="*/ 457200 w 2621280"/>
              <a:gd name="connsiteY81" fmla="*/ 1463040 h 2278380"/>
              <a:gd name="connsiteX82" fmla="*/ 487680 w 2621280"/>
              <a:gd name="connsiteY82" fmla="*/ 1569720 h 2278380"/>
              <a:gd name="connsiteX83" fmla="*/ 510540 w 2621280"/>
              <a:gd name="connsiteY83" fmla="*/ 1584960 h 2278380"/>
              <a:gd name="connsiteX84" fmla="*/ 533400 w 2621280"/>
              <a:gd name="connsiteY84" fmla="*/ 1592580 h 2278380"/>
              <a:gd name="connsiteX85" fmla="*/ 601980 w 2621280"/>
              <a:gd name="connsiteY85" fmla="*/ 1584960 h 2278380"/>
              <a:gd name="connsiteX86" fmla="*/ 624840 w 2621280"/>
              <a:gd name="connsiteY86" fmla="*/ 1569720 h 2278380"/>
              <a:gd name="connsiteX87" fmla="*/ 647700 w 2621280"/>
              <a:gd name="connsiteY87" fmla="*/ 1562100 h 2278380"/>
              <a:gd name="connsiteX88" fmla="*/ 632460 w 2621280"/>
              <a:gd name="connsiteY88" fmla="*/ 1554480 h 2278380"/>
              <a:gd name="connsiteX89" fmla="*/ 624840 w 2621280"/>
              <a:gd name="connsiteY89" fmla="*/ 1577340 h 2278380"/>
              <a:gd name="connsiteX90" fmla="*/ 601980 w 2621280"/>
              <a:gd name="connsiteY90" fmla="*/ 1623060 h 2278380"/>
              <a:gd name="connsiteX91" fmla="*/ 617220 w 2621280"/>
              <a:gd name="connsiteY91" fmla="*/ 1676400 h 2278380"/>
              <a:gd name="connsiteX92" fmla="*/ 655320 w 2621280"/>
              <a:gd name="connsiteY92" fmla="*/ 1722120 h 2278380"/>
              <a:gd name="connsiteX93" fmla="*/ 678180 w 2621280"/>
              <a:gd name="connsiteY93" fmla="*/ 1729740 h 2278380"/>
              <a:gd name="connsiteX94" fmla="*/ 739140 w 2621280"/>
              <a:gd name="connsiteY94" fmla="*/ 1714500 h 2278380"/>
              <a:gd name="connsiteX95" fmla="*/ 762000 w 2621280"/>
              <a:gd name="connsiteY95" fmla="*/ 1699260 h 2278380"/>
              <a:gd name="connsiteX96" fmla="*/ 746760 w 2621280"/>
              <a:gd name="connsiteY96" fmla="*/ 1722120 h 2278380"/>
              <a:gd name="connsiteX97" fmla="*/ 739140 w 2621280"/>
              <a:gd name="connsiteY97" fmla="*/ 1744980 h 2278380"/>
              <a:gd name="connsiteX98" fmla="*/ 693420 w 2621280"/>
              <a:gd name="connsiteY98" fmla="*/ 1767840 h 2278380"/>
              <a:gd name="connsiteX99" fmla="*/ 678180 w 2621280"/>
              <a:gd name="connsiteY99" fmla="*/ 1813560 h 2278380"/>
              <a:gd name="connsiteX100" fmla="*/ 662940 w 2621280"/>
              <a:gd name="connsiteY100" fmla="*/ 1836420 h 2278380"/>
              <a:gd name="connsiteX101" fmla="*/ 640080 w 2621280"/>
              <a:gd name="connsiteY101" fmla="*/ 1912620 h 2278380"/>
              <a:gd name="connsiteX102" fmla="*/ 632460 w 2621280"/>
              <a:gd name="connsiteY102" fmla="*/ 1935480 h 2278380"/>
              <a:gd name="connsiteX103" fmla="*/ 624840 w 2621280"/>
              <a:gd name="connsiteY103" fmla="*/ 1996440 h 2278380"/>
              <a:gd name="connsiteX104" fmla="*/ 617220 w 2621280"/>
              <a:gd name="connsiteY104" fmla="*/ 2019300 h 2278380"/>
              <a:gd name="connsiteX105" fmla="*/ 609600 w 2621280"/>
              <a:gd name="connsiteY105" fmla="*/ 2080260 h 2278380"/>
              <a:gd name="connsiteX106" fmla="*/ 601980 w 2621280"/>
              <a:gd name="connsiteY106" fmla="*/ 2103120 h 2278380"/>
              <a:gd name="connsiteX107" fmla="*/ 594360 w 2621280"/>
              <a:gd name="connsiteY107" fmla="*/ 2148840 h 2278380"/>
              <a:gd name="connsiteX108" fmla="*/ 586740 w 2621280"/>
              <a:gd name="connsiteY108" fmla="*/ 2186940 h 2278380"/>
              <a:gd name="connsiteX109" fmla="*/ 594360 w 2621280"/>
              <a:gd name="connsiteY109" fmla="*/ 2232660 h 2278380"/>
              <a:gd name="connsiteX110" fmla="*/ 601980 w 2621280"/>
              <a:gd name="connsiteY110" fmla="*/ 2263140 h 2278380"/>
              <a:gd name="connsiteX111" fmla="*/ 640080 w 2621280"/>
              <a:gd name="connsiteY111" fmla="*/ 2270760 h 2278380"/>
              <a:gd name="connsiteX112" fmla="*/ 662940 w 2621280"/>
              <a:gd name="connsiteY112" fmla="*/ 2278380 h 2278380"/>
              <a:gd name="connsiteX113" fmla="*/ 1104900 w 2621280"/>
              <a:gd name="connsiteY113" fmla="*/ 2270760 h 2278380"/>
              <a:gd name="connsiteX114" fmla="*/ 1127760 w 2621280"/>
              <a:gd name="connsiteY114" fmla="*/ 2255520 h 2278380"/>
              <a:gd name="connsiteX115" fmla="*/ 1173480 w 2621280"/>
              <a:gd name="connsiteY115" fmla="*/ 2240280 h 2278380"/>
              <a:gd name="connsiteX116" fmla="*/ 1341120 w 2621280"/>
              <a:gd name="connsiteY116" fmla="*/ 2247900 h 2278380"/>
              <a:gd name="connsiteX117" fmla="*/ 1386840 w 2621280"/>
              <a:gd name="connsiteY117" fmla="*/ 2255520 h 2278380"/>
              <a:gd name="connsiteX118" fmla="*/ 1524000 w 2621280"/>
              <a:gd name="connsiteY118" fmla="*/ 2270760 h 2278380"/>
              <a:gd name="connsiteX119" fmla="*/ 1981200 w 2621280"/>
              <a:gd name="connsiteY119" fmla="*/ 2263140 h 2278380"/>
              <a:gd name="connsiteX120" fmla="*/ 2080260 w 2621280"/>
              <a:gd name="connsiteY120" fmla="*/ 2255520 h 2278380"/>
              <a:gd name="connsiteX121" fmla="*/ 2125980 w 2621280"/>
              <a:gd name="connsiteY121" fmla="*/ 2247900 h 2278380"/>
              <a:gd name="connsiteX122" fmla="*/ 2186940 w 2621280"/>
              <a:gd name="connsiteY122" fmla="*/ 2240280 h 2278380"/>
              <a:gd name="connsiteX123" fmla="*/ 2194560 w 2621280"/>
              <a:gd name="connsiteY123" fmla="*/ 2217420 h 2278380"/>
              <a:gd name="connsiteX124" fmla="*/ 2209800 w 2621280"/>
              <a:gd name="connsiteY124" fmla="*/ 2194560 h 2278380"/>
              <a:gd name="connsiteX125" fmla="*/ 2194560 w 2621280"/>
              <a:gd name="connsiteY125" fmla="*/ 2057400 h 2278380"/>
              <a:gd name="connsiteX126" fmla="*/ 2179320 w 2621280"/>
              <a:gd name="connsiteY126" fmla="*/ 2034540 h 2278380"/>
              <a:gd name="connsiteX127" fmla="*/ 2171700 w 2621280"/>
              <a:gd name="connsiteY127" fmla="*/ 2011680 h 2278380"/>
              <a:gd name="connsiteX128" fmla="*/ 2148840 w 2621280"/>
              <a:gd name="connsiteY128" fmla="*/ 1996440 h 2278380"/>
              <a:gd name="connsiteX129" fmla="*/ 2118360 w 2621280"/>
              <a:gd name="connsiteY129" fmla="*/ 1958340 h 2278380"/>
              <a:gd name="connsiteX130" fmla="*/ 2110740 w 2621280"/>
              <a:gd name="connsiteY130" fmla="*/ 1935480 h 2278380"/>
              <a:gd name="connsiteX131" fmla="*/ 2095500 w 2621280"/>
              <a:gd name="connsiteY131" fmla="*/ 1912620 h 2278380"/>
              <a:gd name="connsiteX132" fmla="*/ 2118360 w 2621280"/>
              <a:gd name="connsiteY132" fmla="*/ 1905000 h 2278380"/>
              <a:gd name="connsiteX133" fmla="*/ 2133600 w 2621280"/>
              <a:gd name="connsiteY133" fmla="*/ 1859280 h 2278380"/>
              <a:gd name="connsiteX134" fmla="*/ 2194560 w 2621280"/>
              <a:gd name="connsiteY134" fmla="*/ 1874520 h 2278380"/>
              <a:gd name="connsiteX135" fmla="*/ 2232660 w 2621280"/>
              <a:gd name="connsiteY135" fmla="*/ 1866900 h 2278380"/>
              <a:gd name="connsiteX136" fmla="*/ 2255520 w 2621280"/>
              <a:gd name="connsiteY136" fmla="*/ 1851660 h 2278380"/>
              <a:gd name="connsiteX137" fmla="*/ 2278380 w 2621280"/>
              <a:gd name="connsiteY137" fmla="*/ 1844040 h 2278380"/>
              <a:gd name="connsiteX138" fmla="*/ 2293620 w 2621280"/>
              <a:gd name="connsiteY138" fmla="*/ 1821180 h 2278380"/>
              <a:gd name="connsiteX139" fmla="*/ 2286000 w 2621280"/>
              <a:gd name="connsiteY139" fmla="*/ 1798320 h 2278380"/>
              <a:gd name="connsiteX140" fmla="*/ 2346960 w 2621280"/>
              <a:gd name="connsiteY140" fmla="*/ 1813560 h 2278380"/>
              <a:gd name="connsiteX141" fmla="*/ 2430780 w 2621280"/>
              <a:gd name="connsiteY141" fmla="*/ 1783080 h 2278380"/>
              <a:gd name="connsiteX142" fmla="*/ 2438400 w 2621280"/>
              <a:gd name="connsiteY142" fmla="*/ 1760220 h 2278380"/>
              <a:gd name="connsiteX143" fmla="*/ 2430780 w 2621280"/>
              <a:gd name="connsiteY143" fmla="*/ 1706880 h 2278380"/>
              <a:gd name="connsiteX144" fmla="*/ 2453640 w 2621280"/>
              <a:gd name="connsiteY144" fmla="*/ 1691640 h 2278380"/>
              <a:gd name="connsiteX145" fmla="*/ 2522220 w 2621280"/>
              <a:gd name="connsiteY145" fmla="*/ 1684020 h 2278380"/>
              <a:gd name="connsiteX146" fmla="*/ 2545080 w 2621280"/>
              <a:gd name="connsiteY146" fmla="*/ 1668780 h 2278380"/>
              <a:gd name="connsiteX147" fmla="*/ 2567940 w 2621280"/>
              <a:gd name="connsiteY147" fmla="*/ 1623060 h 2278380"/>
              <a:gd name="connsiteX148" fmla="*/ 2560320 w 2621280"/>
              <a:gd name="connsiteY148" fmla="*/ 1577340 h 2278380"/>
              <a:gd name="connsiteX149" fmla="*/ 2552700 w 2621280"/>
              <a:gd name="connsiteY149" fmla="*/ 1554480 h 2278380"/>
              <a:gd name="connsiteX150" fmla="*/ 2506980 w 2621280"/>
              <a:gd name="connsiteY150" fmla="*/ 1524000 h 2278380"/>
              <a:gd name="connsiteX151" fmla="*/ 2606040 w 2621280"/>
              <a:gd name="connsiteY151" fmla="*/ 1516380 h 2278380"/>
              <a:gd name="connsiteX152" fmla="*/ 2621280 w 2621280"/>
              <a:gd name="connsiteY152" fmla="*/ 1470660 h 2278380"/>
              <a:gd name="connsiteX153" fmla="*/ 2606040 w 2621280"/>
              <a:gd name="connsiteY153" fmla="*/ 1356360 h 2278380"/>
              <a:gd name="connsiteX154" fmla="*/ 2590800 w 2621280"/>
              <a:gd name="connsiteY154" fmla="*/ 1333500 h 2278380"/>
              <a:gd name="connsiteX155" fmla="*/ 2567940 w 2621280"/>
              <a:gd name="connsiteY155" fmla="*/ 1325880 h 2278380"/>
              <a:gd name="connsiteX156" fmla="*/ 2545080 w 2621280"/>
              <a:gd name="connsiteY156" fmla="*/ 1303020 h 2278380"/>
              <a:gd name="connsiteX157" fmla="*/ 2522220 w 2621280"/>
              <a:gd name="connsiteY157" fmla="*/ 1287780 h 2278380"/>
              <a:gd name="connsiteX158" fmla="*/ 2545080 w 2621280"/>
              <a:gd name="connsiteY158" fmla="*/ 1272540 h 2278380"/>
              <a:gd name="connsiteX159" fmla="*/ 2590800 w 2621280"/>
              <a:gd name="connsiteY159" fmla="*/ 1257300 h 2278380"/>
              <a:gd name="connsiteX160" fmla="*/ 2606040 w 2621280"/>
              <a:gd name="connsiteY160" fmla="*/ 1234440 h 2278380"/>
              <a:gd name="connsiteX161" fmla="*/ 2621280 w 2621280"/>
              <a:gd name="connsiteY161" fmla="*/ 1188720 h 2278380"/>
              <a:gd name="connsiteX162" fmla="*/ 2613660 w 2621280"/>
              <a:gd name="connsiteY162" fmla="*/ 1150620 h 2278380"/>
              <a:gd name="connsiteX163" fmla="*/ 2590800 w 2621280"/>
              <a:gd name="connsiteY163" fmla="*/ 1135380 h 2278380"/>
              <a:gd name="connsiteX164" fmla="*/ 2545080 w 2621280"/>
              <a:gd name="connsiteY164" fmla="*/ 1104900 h 2278380"/>
              <a:gd name="connsiteX165" fmla="*/ 2499360 w 2621280"/>
              <a:gd name="connsiteY165" fmla="*/ 1074420 h 2278380"/>
              <a:gd name="connsiteX166" fmla="*/ 2468880 w 2621280"/>
              <a:gd name="connsiteY166" fmla="*/ 1059180 h 2278380"/>
              <a:gd name="connsiteX167" fmla="*/ 2446020 w 2621280"/>
              <a:gd name="connsiteY167" fmla="*/ 1043940 h 2278380"/>
              <a:gd name="connsiteX168" fmla="*/ 2423160 w 2621280"/>
              <a:gd name="connsiteY168" fmla="*/ 1036320 h 2278380"/>
              <a:gd name="connsiteX169" fmla="*/ 2468880 w 2621280"/>
              <a:gd name="connsiteY169" fmla="*/ 1013460 h 2278380"/>
              <a:gd name="connsiteX170" fmla="*/ 2590800 w 2621280"/>
              <a:gd name="connsiteY170" fmla="*/ 998220 h 2278380"/>
              <a:gd name="connsiteX171" fmla="*/ 2613660 w 2621280"/>
              <a:gd name="connsiteY171" fmla="*/ 982980 h 2278380"/>
              <a:gd name="connsiteX172" fmla="*/ 2606040 w 2621280"/>
              <a:gd name="connsiteY172" fmla="*/ 937260 h 2278380"/>
              <a:gd name="connsiteX173" fmla="*/ 2590800 w 2621280"/>
              <a:gd name="connsiteY173" fmla="*/ 883920 h 2278380"/>
              <a:gd name="connsiteX174" fmla="*/ 2575560 w 2621280"/>
              <a:gd name="connsiteY174" fmla="*/ 861060 h 2278380"/>
              <a:gd name="connsiteX175" fmla="*/ 2552700 w 2621280"/>
              <a:gd name="connsiteY175" fmla="*/ 853440 h 2278380"/>
              <a:gd name="connsiteX176" fmla="*/ 2529840 w 2621280"/>
              <a:gd name="connsiteY176" fmla="*/ 838200 h 2278380"/>
              <a:gd name="connsiteX177" fmla="*/ 2514600 w 2621280"/>
              <a:gd name="connsiteY177" fmla="*/ 815340 h 2278380"/>
              <a:gd name="connsiteX178" fmla="*/ 2468880 w 2621280"/>
              <a:gd name="connsiteY178" fmla="*/ 800100 h 2278380"/>
              <a:gd name="connsiteX179" fmla="*/ 2415540 w 2621280"/>
              <a:gd name="connsiteY179" fmla="*/ 784860 h 2278380"/>
              <a:gd name="connsiteX180" fmla="*/ 2476500 w 2621280"/>
              <a:gd name="connsiteY180" fmla="*/ 746760 h 2278380"/>
              <a:gd name="connsiteX181" fmla="*/ 2491740 w 2621280"/>
              <a:gd name="connsiteY181" fmla="*/ 701040 h 2278380"/>
              <a:gd name="connsiteX182" fmla="*/ 2484120 w 2621280"/>
              <a:gd name="connsiteY182" fmla="*/ 662940 h 2278380"/>
              <a:gd name="connsiteX183" fmla="*/ 2453640 w 2621280"/>
              <a:gd name="connsiteY183" fmla="*/ 647700 h 2278380"/>
              <a:gd name="connsiteX184" fmla="*/ 2430780 w 2621280"/>
              <a:gd name="connsiteY184" fmla="*/ 632460 h 2278380"/>
              <a:gd name="connsiteX185" fmla="*/ 2415540 w 2621280"/>
              <a:gd name="connsiteY185" fmla="*/ 609600 h 2278380"/>
              <a:gd name="connsiteX186" fmla="*/ 2369820 w 2621280"/>
              <a:gd name="connsiteY186" fmla="*/ 594360 h 2278380"/>
              <a:gd name="connsiteX187" fmla="*/ 2278380 w 2621280"/>
              <a:gd name="connsiteY187" fmla="*/ 579120 h 2278380"/>
              <a:gd name="connsiteX188" fmla="*/ 2301240 w 2621280"/>
              <a:gd name="connsiteY188" fmla="*/ 571500 h 2278380"/>
              <a:gd name="connsiteX189" fmla="*/ 2346960 w 2621280"/>
              <a:gd name="connsiteY189" fmla="*/ 548640 h 2278380"/>
              <a:gd name="connsiteX190" fmla="*/ 2362200 w 2621280"/>
              <a:gd name="connsiteY190" fmla="*/ 525780 h 2278380"/>
              <a:gd name="connsiteX191" fmla="*/ 2400300 w 2621280"/>
              <a:gd name="connsiteY191" fmla="*/ 487680 h 2278380"/>
              <a:gd name="connsiteX192" fmla="*/ 2392680 w 2621280"/>
              <a:gd name="connsiteY192" fmla="*/ 441960 h 2278380"/>
              <a:gd name="connsiteX193" fmla="*/ 2377440 w 2621280"/>
              <a:gd name="connsiteY193" fmla="*/ 419100 h 2278380"/>
              <a:gd name="connsiteX194" fmla="*/ 2354580 w 2621280"/>
              <a:gd name="connsiteY194" fmla="*/ 396240 h 2278380"/>
              <a:gd name="connsiteX195" fmla="*/ 2331720 w 2621280"/>
              <a:gd name="connsiteY195" fmla="*/ 381000 h 2278380"/>
              <a:gd name="connsiteX196" fmla="*/ 2209800 w 2621280"/>
              <a:gd name="connsiteY196" fmla="*/ 358140 h 2278380"/>
              <a:gd name="connsiteX197" fmla="*/ 2247900 w 2621280"/>
              <a:gd name="connsiteY197" fmla="*/ 312420 h 2278380"/>
              <a:gd name="connsiteX198" fmla="*/ 2263140 w 2621280"/>
              <a:gd name="connsiteY198" fmla="*/ 259080 h 2278380"/>
              <a:gd name="connsiteX199" fmla="*/ 2232660 w 2621280"/>
              <a:gd name="connsiteY199" fmla="*/ 198120 h 2278380"/>
              <a:gd name="connsiteX200" fmla="*/ 2186940 w 2621280"/>
              <a:gd name="connsiteY200" fmla="*/ 182880 h 2278380"/>
              <a:gd name="connsiteX201" fmla="*/ 2125980 w 2621280"/>
              <a:gd name="connsiteY201" fmla="*/ 190500 h 2278380"/>
              <a:gd name="connsiteX202" fmla="*/ 2103120 w 2621280"/>
              <a:gd name="connsiteY202" fmla="*/ 190500 h 2278380"/>
              <a:gd name="connsiteX203" fmla="*/ 2125980 w 2621280"/>
              <a:gd name="connsiteY203" fmla="*/ 106680 h 2278380"/>
              <a:gd name="connsiteX204" fmla="*/ 2095500 w 2621280"/>
              <a:gd name="connsiteY204" fmla="*/ 7620 h 2278380"/>
              <a:gd name="connsiteX205" fmla="*/ 2065020 w 2621280"/>
              <a:gd name="connsiteY205" fmla="*/ 0 h 2278380"/>
              <a:gd name="connsiteX206" fmla="*/ 1912620 w 2621280"/>
              <a:gd name="connsiteY206" fmla="*/ 22860 h 2278380"/>
              <a:gd name="connsiteX207" fmla="*/ 1889760 w 2621280"/>
              <a:gd name="connsiteY207" fmla="*/ 38100 h 2278380"/>
              <a:gd name="connsiteX208" fmla="*/ 1844040 w 2621280"/>
              <a:gd name="connsiteY208" fmla="*/ 83820 h 2278380"/>
              <a:gd name="connsiteX209" fmla="*/ 1821180 w 2621280"/>
              <a:gd name="connsiteY209" fmla="*/ 129540 h 2278380"/>
              <a:gd name="connsiteX210" fmla="*/ 1805940 w 2621280"/>
              <a:gd name="connsiteY210" fmla="*/ 175260 h 2278380"/>
              <a:gd name="connsiteX211" fmla="*/ 1783080 w 2621280"/>
              <a:gd name="connsiteY211" fmla="*/ 220980 h 2278380"/>
              <a:gd name="connsiteX212" fmla="*/ 1775460 w 2621280"/>
              <a:gd name="connsiteY212" fmla="*/ 251460 h 2278380"/>
              <a:gd name="connsiteX213" fmla="*/ 1760220 w 2621280"/>
              <a:gd name="connsiteY213" fmla="*/ 297180 h 2278380"/>
              <a:gd name="connsiteX214" fmla="*/ 1744980 w 2621280"/>
              <a:gd name="connsiteY214" fmla="*/ 449580 h 2278380"/>
              <a:gd name="connsiteX215" fmla="*/ 1729740 w 2621280"/>
              <a:gd name="connsiteY215" fmla="*/ 563880 h 2278380"/>
              <a:gd name="connsiteX216" fmla="*/ 1706880 w 2621280"/>
              <a:gd name="connsiteY216" fmla="*/ 609600 h 2278380"/>
              <a:gd name="connsiteX217" fmla="*/ 1691640 w 2621280"/>
              <a:gd name="connsiteY217" fmla="*/ 655320 h 2278380"/>
              <a:gd name="connsiteX218" fmla="*/ 1676400 w 2621280"/>
              <a:gd name="connsiteY218" fmla="*/ 716280 h 2278380"/>
              <a:gd name="connsiteX219" fmla="*/ 1615440 w 2621280"/>
              <a:gd name="connsiteY219" fmla="*/ 624840 h 2278380"/>
              <a:gd name="connsiteX220" fmla="*/ 1600200 w 2621280"/>
              <a:gd name="connsiteY220" fmla="*/ 601980 h 2278380"/>
              <a:gd name="connsiteX221" fmla="*/ 1592580 w 2621280"/>
              <a:gd name="connsiteY221" fmla="*/ 579120 h 2278380"/>
              <a:gd name="connsiteX222" fmla="*/ 1546860 w 2621280"/>
              <a:gd name="connsiteY222" fmla="*/ 548640 h 2278380"/>
              <a:gd name="connsiteX223" fmla="*/ 1524000 w 2621280"/>
              <a:gd name="connsiteY223" fmla="*/ 533400 h 2278380"/>
              <a:gd name="connsiteX224" fmla="*/ 1402080 w 2621280"/>
              <a:gd name="connsiteY224" fmla="*/ 525780 h 2278380"/>
              <a:gd name="connsiteX225" fmla="*/ 1394460 w 2621280"/>
              <a:gd name="connsiteY225" fmla="*/ 502920 h 2278380"/>
              <a:gd name="connsiteX226" fmla="*/ 1371600 w 2621280"/>
              <a:gd name="connsiteY226" fmla="*/ 495300 h 2278380"/>
              <a:gd name="connsiteX227" fmla="*/ 1363980 w 2621280"/>
              <a:gd name="connsiteY227" fmla="*/ 480060 h 227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</a:cxnLst>
            <a:rect l="l" t="t" r="r" b="b"/>
            <a:pathLst>
              <a:path w="2621280" h="2278380">
                <a:moveTo>
                  <a:pt x="1363980" y="480060"/>
                </a:moveTo>
                <a:cubicBezTo>
                  <a:pt x="1353820" y="485140"/>
                  <a:pt x="1349246" y="467870"/>
                  <a:pt x="1310640" y="525780"/>
                </a:cubicBezTo>
                <a:cubicBezTo>
                  <a:pt x="1306185" y="532463"/>
                  <a:pt x="1295683" y="531963"/>
                  <a:pt x="1287780" y="533400"/>
                </a:cubicBezTo>
                <a:cubicBezTo>
                  <a:pt x="1267632" y="537063"/>
                  <a:pt x="1247140" y="538480"/>
                  <a:pt x="1226820" y="541020"/>
                </a:cubicBezTo>
                <a:cubicBezTo>
                  <a:pt x="1169361" y="560173"/>
                  <a:pt x="1240186" y="534337"/>
                  <a:pt x="1181100" y="563880"/>
                </a:cubicBezTo>
                <a:cubicBezTo>
                  <a:pt x="1173916" y="567472"/>
                  <a:pt x="1165860" y="568960"/>
                  <a:pt x="1158240" y="571500"/>
                </a:cubicBezTo>
                <a:cubicBezTo>
                  <a:pt x="1139087" y="628959"/>
                  <a:pt x="1167151" y="560361"/>
                  <a:pt x="1127760" y="609600"/>
                </a:cubicBezTo>
                <a:cubicBezTo>
                  <a:pt x="1122742" y="615872"/>
                  <a:pt x="1123732" y="625276"/>
                  <a:pt x="1120140" y="632460"/>
                </a:cubicBezTo>
                <a:cubicBezTo>
                  <a:pt x="1116044" y="640651"/>
                  <a:pt x="1109980" y="647700"/>
                  <a:pt x="1104900" y="655320"/>
                </a:cubicBezTo>
                <a:cubicBezTo>
                  <a:pt x="1096959" y="631498"/>
                  <a:pt x="1089259" y="601712"/>
                  <a:pt x="1066800" y="586740"/>
                </a:cubicBezTo>
                <a:lnTo>
                  <a:pt x="1043940" y="571500"/>
                </a:lnTo>
                <a:cubicBezTo>
                  <a:pt x="1038860" y="563880"/>
                  <a:pt x="1035851" y="554361"/>
                  <a:pt x="1028700" y="548640"/>
                </a:cubicBezTo>
                <a:cubicBezTo>
                  <a:pt x="1022428" y="543622"/>
                  <a:pt x="1011520" y="546700"/>
                  <a:pt x="1005840" y="541020"/>
                </a:cubicBezTo>
                <a:cubicBezTo>
                  <a:pt x="1000160" y="535340"/>
                  <a:pt x="1003238" y="524432"/>
                  <a:pt x="998220" y="518160"/>
                </a:cubicBezTo>
                <a:cubicBezTo>
                  <a:pt x="992499" y="511009"/>
                  <a:pt x="982980" y="508000"/>
                  <a:pt x="975360" y="502920"/>
                </a:cubicBezTo>
                <a:cubicBezTo>
                  <a:pt x="934720" y="441960"/>
                  <a:pt x="988060" y="515620"/>
                  <a:pt x="937260" y="464820"/>
                </a:cubicBezTo>
                <a:cubicBezTo>
                  <a:pt x="930784" y="458344"/>
                  <a:pt x="928496" y="448436"/>
                  <a:pt x="922020" y="441960"/>
                </a:cubicBezTo>
                <a:cubicBezTo>
                  <a:pt x="915544" y="435484"/>
                  <a:pt x="906005" y="432804"/>
                  <a:pt x="899160" y="426720"/>
                </a:cubicBezTo>
                <a:cubicBezTo>
                  <a:pt x="883051" y="412401"/>
                  <a:pt x="853440" y="381000"/>
                  <a:pt x="853440" y="381000"/>
                </a:cubicBezTo>
                <a:cubicBezTo>
                  <a:pt x="836815" y="331124"/>
                  <a:pt x="859905" y="380076"/>
                  <a:pt x="822960" y="350520"/>
                </a:cubicBezTo>
                <a:cubicBezTo>
                  <a:pt x="773721" y="311129"/>
                  <a:pt x="842319" y="339193"/>
                  <a:pt x="784860" y="320040"/>
                </a:cubicBezTo>
                <a:cubicBezTo>
                  <a:pt x="749925" y="267637"/>
                  <a:pt x="771756" y="280112"/>
                  <a:pt x="731520" y="266700"/>
                </a:cubicBezTo>
                <a:cubicBezTo>
                  <a:pt x="726440" y="259080"/>
                  <a:pt x="724046" y="248694"/>
                  <a:pt x="716280" y="243840"/>
                </a:cubicBezTo>
                <a:cubicBezTo>
                  <a:pt x="702657" y="235326"/>
                  <a:pt x="683926" y="237511"/>
                  <a:pt x="670560" y="228600"/>
                </a:cubicBezTo>
                <a:cubicBezTo>
                  <a:pt x="605046" y="184924"/>
                  <a:pt x="687936" y="237288"/>
                  <a:pt x="624840" y="205740"/>
                </a:cubicBezTo>
                <a:cubicBezTo>
                  <a:pt x="616649" y="201644"/>
                  <a:pt x="609600" y="195580"/>
                  <a:pt x="601980" y="190500"/>
                </a:cubicBezTo>
                <a:cubicBezTo>
                  <a:pt x="596900" y="182880"/>
                  <a:pt x="593891" y="173361"/>
                  <a:pt x="586740" y="167640"/>
                </a:cubicBezTo>
                <a:cubicBezTo>
                  <a:pt x="580468" y="162622"/>
                  <a:pt x="570901" y="163921"/>
                  <a:pt x="563880" y="160020"/>
                </a:cubicBezTo>
                <a:cubicBezTo>
                  <a:pt x="547869" y="151125"/>
                  <a:pt x="533400" y="139700"/>
                  <a:pt x="518160" y="129540"/>
                </a:cubicBezTo>
                <a:lnTo>
                  <a:pt x="449580" y="83820"/>
                </a:lnTo>
                <a:lnTo>
                  <a:pt x="426720" y="68580"/>
                </a:lnTo>
                <a:cubicBezTo>
                  <a:pt x="419100" y="63500"/>
                  <a:pt x="412548" y="56236"/>
                  <a:pt x="403860" y="53340"/>
                </a:cubicBezTo>
                <a:cubicBezTo>
                  <a:pt x="396240" y="50800"/>
                  <a:pt x="388184" y="49312"/>
                  <a:pt x="381000" y="45720"/>
                </a:cubicBezTo>
                <a:cubicBezTo>
                  <a:pt x="372809" y="41624"/>
                  <a:pt x="366509" y="34199"/>
                  <a:pt x="358140" y="30480"/>
                </a:cubicBezTo>
                <a:cubicBezTo>
                  <a:pt x="343460" y="23956"/>
                  <a:pt x="327660" y="20320"/>
                  <a:pt x="312420" y="15240"/>
                </a:cubicBezTo>
                <a:lnTo>
                  <a:pt x="289560" y="7620"/>
                </a:lnTo>
                <a:lnTo>
                  <a:pt x="266700" y="0"/>
                </a:lnTo>
                <a:cubicBezTo>
                  <a:pt x="241300" y="2540"/>
                  <a:pt x="213332" y="-3796"/>
                  <a:pt x="190500" y="7620"/>
                </a:cubicBezTo>
                <a:cubicBezTo>
                  <a:pt x="174117" y="15811"/>
                  <a:pt x="165812" y="35964"/>
                  <a:pt x="160020" y="53340"/>
                </a:cubicBezTo>
                <a:lnTo>
                  <a:pt x="144780" y="99060"/>
                </a:lnTo>
                <a:cubicBezTo>
                  <a:pt x="147320" y="124460"/>
                  <a:pt x="148518" y="150030"/>
                  <a:pt x="152400" y="175260"/>
                </a:cubicBezTo>
                <a:cubicBezTo>
                  <a:pt x="153621" y="183199"/>
                  <a:pt x="155002" y="191848"/>
                  <a:pt x="160020" y="198120"/>
                </a:cubicBezTo>
                <a:cubicBezTo>
                  <a:pt x="165741" y="205271"/>
                  <a:pt x="175260" y="208280"/>
                  <a:pt x="182880" y="213360"/>
                </a:cubicBezTo>
                <a:cubicBezTo>
                  <a:pt x="215007" y="309740"/>
                  <a:pt x="214166" y="258316"/>
                  <a:pt x="38100" y="266700"/>
                </a:cubicBezTo>
                <a:cubicBezTo>
                  <a:pt x="22564" y="313308"/>
                  <a:pt x="26414" y="291577"/>
                  <a:pt x="38100" y="373380"/>
                </a:cubicBezTo>
                <a:cubicBezTo>
                  <a:pt x="39881" y="385848"/>
                  <a:pt x="51224" y="411311"/>
                  <a:pt x="60960" y="419100"/>
                </a:cubicBezTo>
                <a:cubicBezTo>
                  <a:pt x="67232" y="424118"/>
                  <a:pt x="76200" y="424180"/>
                  <a:pt x="83820" y="426720"/>
                </a:cubicBezTo>
                <a:cubicBezTo>
                  <a:pt x="127058" y="491578"/>
                  <a:pt x="132504" y="470417"/>
                  <a:pt x="45720" y="480060"/>
                </a:cubicBezTo>
                <a:cubicBezTo>
                  <a:pt x="35560" y="495300"/>
                  <a:pt x="21032" y="508404"/>
                  <a:pt x="15240" y="525780"/>
                </a:cubicBezTo>
                <a:lnTo>
                  <a:pt x="0" y="571500"/>
                </a:lnTo>
                <a:cubicBezTo>
                  <a:pt x="6930" y="640803"/>
                  <a:pt x="-9686" y="637088"/>
                  <a:pt x="30480" y="670560"/>
                </a:cubicBezTo>
                <a:cubicBezTo>
                  <a:pt x="37515" y="676423"/>
                  <a:pt x="45720" y="680720"/>
                  <a:pt x="53340" y="685800"/>
                </a:cubicBezTo>
                <a:cubicBezTo>
                  <a:pt x="55880" y="693420"/>
                  <a:pt x="54424" y="703991"/>
                  <a:pt x="60960" y="708660"/>
                </a:cubicBezTo>
                <a:cubicBezTo>
                  <a:pt x="74032" y="717997"/>
                  <a:pt x="106680" y="723900"/>
                  <a:pt x="106680" y="723900"/>
                </a:cubicBezTo>
                <a:cubicBezTo>
                  <a:pt x="91440" y="728980"/>
                  <a:pt x="74326" y="730229"/>
                  <a:pt x="60960" y="739140"/>
                </a:cubicBezTo>
                <a:lnTo>
                  <a:pt x="15240" y="769620"/>
                </a:lnTo>
                <a:cubicBezTo>
                  <a:pt x="2614" y="807499"/>
                  <a:pt x="2878" y="795748"/>
                  <a:pt x="15240" y="853440"/>
                </a:cubicBezTo>
                <a:cubicBezTo>
                  <a:pt x="18606" y="869148"/>
                  <a:pt x="17114" y="890249"/>
                  <a:pt x="30480" y="899160"/>
                </a:cubicBezTo>
                <a:lnTo>
                  <a:pt x="76200" y="929640"/>
                </a:lnTo>
                <a:lnTo>
                  <a:pt x="99060" y="944880"/>
                </a:lnTo>
                <a:cubicBezTo>
                  <a:pt x="106680" y="949960"/>
                  <a:pt x="112833" y="958984"/>
                  <a:pt x="121920" y="960120"/>
                </a:cubicBezTo>
                <a:lnTo>
                  <a:pt x="182880" y="967740"/>
                </a:lnTo>
                <a:cubicBezTo>
                  <a:pt x="175260" y="970280"/>
                  <a:pt x="167861" y="973618"/>
                  <a:pt x="160020" y="975360"/>
                </a:cubicBezTo>
                <a:cubicBezTo>
                  <a:pt x="144938" y="978712"/>
                  <a:pt x="128957" y="978094"/>
                  <a:pt x="114300" y="982980"/>
                </a:cubicBezTo>
                <a:cubicBezTo>
                  <a:pt x="105612" y="985876"/>
                  <a:pt x="99060" y="993140"/>
                  <a:pt x="91440" y="998220"/>
                </a:cubicBezTo>
                <a:cubicBezTo>
                  <a:pt x="86360" y="1013460"/>
                  <a:pt x="74866" y="1027931"/>
                  <a:pt x="76200" y="1043940"/>
                </a:cubicBezTo>
                <a:cubicBezTo>
                  <a:pt x="78740" y="1074420"/>
                  <a:pt x="71561" y="1107359"/>
                  <a:pt x="83820" y="1135380"/>
                </a:cubicBezTo>
                <a:cubicBezTo>
                  <a:pt x="93630" y="1157802"/>
                  <a:pt x="137285" y="1169346"/>
                  <a:pt x="160020" y="1173480"/>
                </a:cubicBezTo>
                <a:cubicBezTo>
                  <a:pt x="177691" y="1176693"/>
                  <a:pt x="195489" y="1179313"/>
                  <a:pt x="213360" y="1181100"/>
                </a:cubicBezTo>
                <a:cubicBezTo>
                  <a:pt x="246313" y="1184395"/>
                  <a:pt x="279400" y="1186180"/>
                  <a:pt x="312420" y="1188720"/>
                </a:cubicBezTo>
                <a:cubicBezTo>
                  <a:pt x="268744" y="1254234"/>
                  <a:pt x="326900" y="1177136"/>
                  <a:pt x="274320" y="1219200"/>
                </a:cubicBezTo>
                <a:cubicBezTo>
                  <a:pt x="267169" y="1224921"/>
                  <a:pt x="264160" y="1234440"/>
                  <a:pt x="259080" y="1242060"/>
                </a:cubicBezTo>
                <a:cubicBezTo>
                  <a:pt x="261620" y="1259840"/>
                  <a:pt x="263178" y="1277788"/>
                  <a:pt x="266700" y="1295400"/>
                </a:cubicBezTo>
                <a:cubicBezTo>
                  <a:pt x="268275" y="1303276"/>
                  <a:pt x="268640" y="1312580"/>
                  <a:pt x="274320" y="1318260"/>
                </a:cubicBezTo>
                <a:cubicBezTo>
                  <a:pt x="311447" y="1355387"/>
                  <a:pt x="309363" y="1341987"/>
                  <a:pt x="342900" y="1356360"/>
                </a:cubicBezTo>
                <a:cubicBezTo>
                  <a:pt x="398686" y="1380268"/>
                  <a:pt x="347665" y="1365171"/>
                  <a:pt x="403860" y="1379220"/>
                </a:cubicBezTo>
                <a:cubicBezTo>
                  <a:pt x="416560" y="1376680"/>
                  <a:pt x="429159" y="1373569"/>
                  <a:pt x="441960" y="1371600"/>
                </a:cubicBezTo>
                <a:cubicBezTo>
                  <a:pt x="462200" y="1368486"/>
                  <a:pt x="483163" y="1369368"/>
                  <a:pt x="502920" y="1363980"/>
                </a:cubicBezTo>
                <a:cubicBezTo>
                  <a:pt x="511755" y="1361570"/>
                  <a:pt x="525780" y="1339582"/>
                  <a:pt x="525780" y="1348740"/>
                </a:cubicBezTo>
                <a:cubicBezTo>
                  <a:pt x="525780" y="1359516"/>
                  <a:pt x="509819" y="1363321"/>
                  <a:pt x="502920" y="1371600"/>
                </a:cubicBezTo>
                <a:cubicBezTo>
                  <a:pt x="451224" y="1433635"/>
                  <a:pt x="538893" y="1340501"/>
                  <a:pt x="472440" y="1440180"/>
                </a:cubicBezTo>
                <a:lnTo>
                  <a:pt x="457200" y="1463040"/>
                </a:lnTo>
                <a:cubicBezTo>
                  <a:pt x="461449" y="1497032"/>
                  <a:pt x="460495" y="1542535"/>
                  <a:pt x="487680" y="1569720"/>
                </a:cubicBezTo>
                <a:cubicBezTo>
                  <a:pt x="494156" y="1576196"/>
                  <a:pt x="502349" y="1580864"/>
                  <a:pt x="510540" y="1584960"/>
                </a:cubicBezTo>
                <a:cubicBezTo>
                  <a:pt x="517724" y="1588552"/>
                  <a:pt x="525780" y="1590040"/>
                  <a:pt x="533400" y="1592580"/>
                </a:cubicBezTo>
                <a:cubicBezTo>
                  <a:pt x="556260" y="1590040"/>
                  <a:pt x="579666" y="1590538"/>
                  <a:pt x="601980" y="1584960"/>
                </a:cubicBezTo>
                <a:cubicBezTo>
                  <a:pt x="610865" y="1582739"/>
                  <a:pt x="616649" y="1573816"/>
                  <a:pt x="624840" y="1569720"/>
                </a:cubicBezTo>
                <a:cubicBezTo>
                  <a:pt x="632024" y="1566128"/>
                  <a:pt x="640080" y="1564640"/>
                  <a:pt x="647700" y="1562100"/>
                </a:cubicBezTo>
                <a:cubicBezTo>
                  <a:pt x="649579" y="1556463"/>
                  <a:pt x="671851" y="1505241"/>
                  <a:pt x="632460" y="1554480"/>
                </a:cubicBezTo>
                <a:cubicBezTo>
                  <a:pt x="627442" y="1560752"/>
                  <a:pt x="628432" y="1570156"/>
                  <a:pt x="624840" y="1577340"/>
                </a:cubicBezTo>
                <a:cubicBezTo>
                  <a:pt x="595297" y="1636426"/>
                  <a:pt x="621133" y="1565601"/>
                  <a:pt x="601980" y="1623060"/>
                </a:cubicBezTo>
                <a:cubicBezTo>
                  <a:pt x="604421" y="1632826"/>
                  <a:pt x="611754" y="1665468"/>
                  <a:pt x="617220" y="1676400"/>
                </a:cubicBezTo>
                <a:cubicBezTo>
                  <a:pt x="624248" y="1690457"/>
                  <a:pt x="642681" y="1713694"/>
                  <a:pt x="655320" y="1722120"/>
                </a:cubicBezTo>
                <a:cubicBezTo>
                  <a:pt x="662003" y="1726575"/>
                  <a:pt x="670560" y="1727200"/>
                  <a:pt x="678180" y="1729740"/>
                </a:cubicBezTo>
                <a:cubicBezTo>
                  <a:pt x="692671" y="1726842"/>
                  <a:pt x="723519" y="1722310"/>
                  <a:pt x="739140" y="1714500"/>
                </a:cubicBezTo>
                <a:cubicBezTo>
                  <a:pt x="747331" y="1710404"/>
                  <a:pt x="754380" y="1704340"/>
                  <a:pt x="762000" y="1699260"/>
                </a:cubicBezTo>
                <a:cubicBezTo>
                  <a:pt x="756920" y="1706880"/>
                  <a:pt x="750856" y="1713929"/>
                  <a:pt x="746760" y="1722120"/>
                </a:cubicBezTo>
                <a:cubicBezTo>
                  <a:pt x="743168" y="1729304"/>
                  <a:pt x="744158" y="1738708"/>
                  <a:pt x="739140" y="1744980"/>
                </a:cubicBezTo>
                <a:cubicBezTo>
                  <a:pt x="728397" y="1758409"/>
                  <a:pt x="708479" y="1762820"/>
                  <a:pt x="693420" y="1767840"/>
                </a:cubicBezTo>
                <a:cubicBezTo>
                  <a:pt x="688340" y="1783080"/>
                  <a:pt x="687091" y="1800194"/>
                  <a:pt x="678180" y="1813560"/>
                </a:cubicBezTo>
                <a:cubicBezTo>
                  <a:pt x="673100" y="1821180"/>
                  <a:pt x="666659" y="1828051"/>
                  <a:pt x="662940" y="1836420"/>
                </a:cubicBezTo>
                <a:cubicBezTo>
                  <a:pt x="648453" y="1869015"/>
                  <a:pt x="648946" y="1881589"/>
                  <a:pt x="640080" y="1912620"/>
                </a:cubicBezTo>
                <a:cubicBezTo>
                  <a:pt x="637873" y="1920343"/>
                  <a:pt x="635000" y="1927860"/>
                  <a:pt x="632460" y="1935480"/>
                </a:cubicBezTo>
                <a:cubicBezTo>
                  <a:pt x="629920" y="1955800"/>
                  <a:pt x="628503" y="1976292"/>
                  <a:pt x="624840" y="1996440"/>
                </a:cubicBezTo>
                <a:cubicBezTo>
                  <a:pt x="623403" y="2004343"/>
                  <a:pt x="618657" y="2011397"/>
                  <a:pt x="617220" y="2019300"/>
                </a:cubicBezTo>
                <a:cubicBezTo>
                  <a:pt x="613557" y="2039448"/>
                  <a:pt x="613263" y="2060112"/>
                  <a:pt x="609600" y="2080260"/>
                </a:cubicBezTo>
                <a:cubicBezTo>
                  <a:pt x="608163" y="2088163"/>
                  <a:pt x="603722" y="2095279"/>
                  <a:pt x="601980" y="2103120"/>
                </a:cubicBezTo>
                <a:cubicBezTo>
                  <a:pt x="598628" y="2118202"/>
                  <a:pt x="597124" y="2133639"/>
                  <a:pt x="594360" y="2148840"/>
                </a:cubicBezTo>
                <a:cubicBezTo>
                  <a:pt x="592043" y="2161583"/>
                  <a:pt x="589280" y="2174240"/>
                  <a:pt x="586740" y="2186940"/>
                </a:cubicBezTo>
                <a:cubicBezTo>
                  <a:pt x="589280" y="2202180"/>
                  <a:pt x="591330" y="2217510"/>
                  <a:pt x="594360" y="2232660"/>
                </a:cubicBezTo>
                <a:cubicBezTo>
                  <a:pt x="596414" y="2242929"/>
                  <a:pt x="593935" y="2256436"/>
                  <a:pt x="601980" y="2263140"/>
                </a:cubicBezTo>
                <a:cubicBezTo>
                  <a:pt x="611930" y="2271431"/>
                  <a:pt x="627515" y="2267619"/>
                  <a:pt x="640080" y="2270760"/>
                </a:cubicBezTo>
                <a:cubicBezTo>
                  <a:pt x="647872" y="2272708"/>
                  <a:pt x="655320" y="2275840"/>
                  <a:pt x="662940" y="2278380"/>
                </a:cubicBezTo>
                <a:cubicBezTo>
                  <a:pt x="810260" y="2275840"/>
                  <a:pt x="957736" y="2277998"/>
                  <a:pt x="1104900" y="2270760"/>
                </a:cubicBezTo>
                <a:cubicBezTo>
                  <a:pt x="1114047" y="2270310"/>
                  <a:pt x="1119391" y="2259239"/>
                  <a:pt x="1127760" y="2255520"/>
                </a:cubicBezTo>
                <a:cubicBezTo>
                  <a:pt x="1142440" y="2248996"/>
                  <a:pt x="1173480" y="2240280"/>
                  <a:pt x="1173480" y="2240280"/>
                </a:cubicBezTo>
                <a:cubicBezTo>
                  <a:pt x="1229360" y="2242820"/>
                  <a:pt x="1285324" y="2243915"/>
                  <a:pt x="1341120" y="2247900"/>
                </a:cubicBezTo>
                <a:cubicBezTo>
                  <a:pt x="1356531" y="2249001"/>
                  <a:pt x="1371545" y="2253335"/>
                  <a:pt x="1386840" y="2255520"/>
                </a:cubicBezTo>
                <a:cubicBezTo>
                  <a:pt x="1437176" y="2262711"/>
                  <a:pt x="1472241" y="2265584"/>
                  <a:pt x="1524000" y="2270760"/>
                </a:cubicBezTo>
                <a:lnTo>
                  <a:pt x="1981200" y="2263140"/>
                </a:lnTo>
                <a:cubicBezTo>
                  <a:pt x="2014305" y="2262233"/>
                  <a:pt x="2047324" y="2258987"/>
                  <a:pt x="2080260" y="2255520"/>
                </a:cubicBezTo>
                <a:cubicBezTo>
                  <a:pt x="2095625" y="2253903"/>
                  <a:pt x="2110685" y="2250085"/>
                  <a:pt x="2125980" y="2247900"/>
                </a:cubicBezTo>
                <a:cubicBezTo>
                  <a:pt x="2146252" y="2245004"/>
                  <a:pt x="2166620" y="2242820"/>
                  <a:pt x="2186940" y="2240280"/>
                </a:cubicBezTo>
                <a:cubicBezTo>
                  <a:pt x="2189480" y="2232660"/>
                  <a:pt x="2190968" y="2224604"/>
                  <a:pt x="2194560" y="2217420"/>
                </a:cubicBezTo>
                <a:cubicBezTo>
                  <a:pt x="2198656" y="2209229"/>
                  <a:pt x="2209229" y="2203700"/>
                  <a:pt x="2209800" y="2194560"/>
                </a:cubicBezTo>
                <a:cubicBezTo>
                  <a:pt x="2210057" y="2190455"/>
                  <a:pt x="2205206" y="2085790"/>
                  <a:pt x="2194560" y="2057400"/>
                </a:cubicBezTo>
                <a:cubicBezTo>
                  <a:pt x="2191344" y="2048825"/>
                  <a:pt x="2183416" y="2042731"/>
                  <a:pt x="2179320" y="2034540"/>
                </a:cubicBezTo>
                <a:cubicBezTo>
                  <a:pt x="2175728" y="2027356"/>
                  <a:pt x="2176718" y="2017952"/>
                  <a:pt x="2171700" y="2011680"/>
                </a:cubicBezTo>
                <a:cubicBezTo>
                  <a:pt x="2165979" y="2004529"/>
                  <a:pt x="2156460" y="2001520"/>
                  <a:pt x="2148840" y="1996440"/>
                </a:cubicBezTo>
                <a:cubicBezTo>
                  <a:pt x="2129687" y="1938981"/>
                  <a:pt x="2157751" y="2007579"/>
                  <a:pt x="2118360" y="1958340"/>
                </a:cubicBezTo>
                <a:cubicBezTo>
                  <a:pt x="2113342" y="1952068"/>
                  <a:pt x="2114332" y="1942664"/>
                  <a:pt x="2110740" y="1935480"/>
                </a:cubicBezTo>
                <a:cubicBezTo>
                  <a:pt x="2106644" y="1927289"/>
                  <a:pt x="2100580" y="1920240"/>
                  <a:pt x="2095500" y="1912620"/>
                </a:cubicBezTo>
                <a:cubicBezTo>
                  <a:pt x="2103120" y="1910080"/>
                  <a:pt x="2113691" y="1911536"/>
                  <a:pt x="2118360" y="1905000"/>
                </a:cubicBezTo>
                <a:cubicBezTo>
                  <a:pt x="2127697" y="1891928"/>
                  <a:pt x="2133600" y="1859280"/>
                  <a:pt x="2133600" y="1859280"/>
                </a:cubicBezTo>
                <a:cubicBezTo>
                  <a:pt x="2151639" y="1865293"/>
                  <a:pt x="2176170" y="1874520"/>
                  <a:pt x="2194560" y="1874520"/>
                </a:cubicBezTo>
                <a:cubicBezTo>
                  <a:pt x="2207512" y="1874520"/>
                  <a:pt x="2219960" y="1869440"/>
                  <a:pt x="2232660" y="1866900"/>
                </a:cubicBezTo>
                <a:cubicBezTo>
                  <a:pt x="2240280" y="1861820"/>
                  <a:pt x="2247329" y="1855756"/>
                  <a:pt x="2255520" y="1851660"/>
                </a:cubicBezTo>
                <a:cubicBezTo>
                  <a:pt x="2262704" y="1848068"/>
                  <a:pt x="2272108" y="1849058"/>
                  <a:pt x="2278380" y="1844040"/>
                </a:cubicBezTo>
                <a:cubicBezTo>
                  <a:pt x="2285531" y="1838319"/>
                  <a:pt x="2288540" y="1828800"/>
                  <a:pt x="2293620" y="1821180"/>
                </a:cubicBezTo>
                <a:cubicBezTo>
                  <a:pt x="2291080" y="1813560"/>
                  <a:pt x="2278049" y="1799456"/>
                  <a:pt x="2286000" y="1798320"/>
                </a:cubicBezTo>
                <a:cubicBezTo>
                  <a:pt x="2306735" y="1795358"/>
                  <a:pt x="2346960" y="1813560"/>
                  <a:pt x="2346960" y="1813560"/>
                </a:cubicBezTo>
                <a:cubicBezTo>
                  <a:pt x="2406028" y="1806997"/>
                  <a:pt x="2410193" y="1824254"/>
                  <a:pt x="2430780" y="1783080"/>
                </a:cubicBezTo>
                <a:cubicBezTo>
                  <a:pt x="2434372" y="1775896"/>
                  <a:pt x="2435860" y="1767840"/>
                  <a:pt x="2438400" y="1760220"/>
                </a:cubicBezTo>
                <a:cubicBezTo>
                  <a:pt x="2435860" y="1742440"/>
                  <a:pt x="2426884" y="1724413"/>
                  <a:pt x="2430780" y="1706880"/>
                </a:cubicBezTo>
                <a:cubicBezTo>
                  <a:pt x="2432767" y="1697940"/>
                  <a:pt x="2444755" y="1693861"/>
                  <a:pt x="2453640" y="1691640"/>
                </a:cubicBezTo>
                <a:cubicBezTo>
                  <a:pt x="2475954" y="1686062"/>
                  <a:pt x="2499360" y="1686560"/>
                  <a:pt x="2522220" y="1684020"/>
                </a:cubicBezTo>
                <a:cubicBezTo>
                  <a:pt x="2529840" y="1678940"/>
                  <a:pt x="2538604" y="1675256"/>
                  <a:pt x="2545080" y="1668780"/>
                </a:cubicBezTo>
                <a:cubicBezTo>
                  <a:pt x="2559852" y="1654008"/>
                  <a:pt x="2561742" y="1641653"/>
                  <a:pt x="2567940" y="1623060"/>
                </a:cubicBezTo>
                <a:cubicBezTo>
                  <a:pt x="2565400" y="1607820"/>
                  <a:pt x="2563672" y="1592422"/>
                  <a:pt x="2560320" y="1577340"/>
                </a:cubicBezTo>
                <a:cubicBezTo>
                  <a:pt x="2558578" y="1569499"/>
                  <a:pt x="2558380" y="1560160"/>
                  <a:pt x="2552700" y="1554480"/>
                </a:cubicBezTo>
                <a:cubicBezTo>
                  <a:pt x="2539748" y="1541528"/>
                  <a:pt x="2506980" y="1524000"/>
                  <a:pt x="2506980" y="1524000"/>
                </a:cubicBezTo>
                <a:cubicBezTo>
                  <a:pt x="2540000" y="1521460"/>
                  <a:pt x="2576029" y="1530385"/>
                  <a:pt x="2606040" y="1516380"/>
                </a:cubicBezTo>
                <a:cubicBezTo>
                  <a:pt x="2620597" y="1509587"/>
                  <a:pt x="2621280" y="1470660"/>
                  <a:pt x="2621280" y="1470660"/>
                </a:cubicBezTo>
                <a:cubicBezTo>
                  <a:pt x="2619578" y="1450231"/>
                  <a:pt x="2621603" y="1387486"/>
                  <a:pt x="2606040" y="1356360"/>
                </a:cubicBezTo>
                <a:cubicBezTo>
                  <a:pt x="2601944" y="1348169"/>
                  <a:pt x="2597951" y="1339221"/>
                  <a:pt x="2590800" y="1333500"/>
                </a:cubicBezTo>
                <a:cubicBezTo>
                  <a:pt x="2584528" y="1328482"/>
                  <a:pt x="2575560" y="1328420"/>
                  <a:pt x="2567940" y="1325880"/>
                </a:cubicBezTo>
                <a:cubicBezTo>
                  <a:pt x="2560320" y="1318260"/>
                  <a:pt x="2553359" y="1309919"/>
                  <a:pt x="2545080" y="1303020"/>
                </a:cubicBezTo>
                <a:cubicBezTo>
                  <a:pt x="2538045" y="1297157"/>
                  <a:pt x="2522220" y="1296938"/>
                  <a:pt x="2522220" y="1287780"/>
                </a:cubicBezTo>
                <a:cubicBezTo>
                  <a:pt x="2522220" y="1278622"/>
                  <a:pt x="2536711" y="1276259"/>
                  <a:pt x="2545080" y="1272540"/>
                </a:cubicBezTo>
                <a:cubicBezTo>
                  <a:pt x="2559760" y="1266016"/>
                  <a:pt x="2590800" y="1257300"/>
                  <a:pt x="2590800" y="1257300"/>
                </a:cubicBezTo>
                <a:cubicBezTo>
                  <a:pt x="2595880" y="1249680"/>
                  <a:pt x="2602321" y="1242809"/>
                  <a:pt x="2606040" y="1234440"/>
                </a:cubicBezTo>
                <a:cubicBezTo>
                  <a:pt x="2612564" y="1219760"/>
                  <a:pt x="2621280" y="1188720"/>
                  <a:pt x="2621280" y="1188720"/>
                </a:cubicBezTo>
                <a:cubicBezTo>
                  <a:pt x="2618740" y="1176020"/>
                  <a:pt x="2620086" y="1161865"/>
                  <a:pt x="2613660" y="1150620"/>
                </a:cubicBezTo>
                <a:cubicBezTo>
                  <a:pt x="2609116" y="1142669"/>
                  <a:pt x="2597835" y="1141243"/>
                  <a:pt x="2590800" y="1135380"/>
                </a:cubicBezTo>
                <a:cubicBezTo>
                  <a:pt x="2509628" y="1067737"/>
                  <a:pt x="2617393" y="1145074"/>
                  <a:pt x="2545080" y="1104900"/>
                </a:cubicBezTo>
                <a:cubicBezTo>
                  <a:pt x="2529069" y="1096005"/>
                  <a:pt x="2515743" y="1082611"/>
                  <a:pt x="2499360" y="1074420"/>
                </a:cubicBezTo>
                <a:cubicBezTo>
                  <a:pt x="2489200" y="1069340"/>
                  <a:pt x="2478743" y="1064816"/>
                  <a:pt x="2468880" y="1059180"/>
                </a:cubicBezTo>
                <a:cubicBezTo>
                  <a:pt x="2460929" y="1054636"/>
                  <a:pt x="2454211" y="1048036"/>
                  <a:pt x="2446020" y="1043940"/>
                </a:cubicBezTo>
                <a:cubicBezTo>
                  <a:pt x="2438836" y="1040348"/>
                  <a:pt x="2430780" y="1038860"/>
                  <a:pt x="2423160" y="1036320"/>
                </a:cubicBezTo>
                <a:cubicBezTo>
                  <a:pt x="2440300" y="1024894"/>
                  <a:pt x="2448211" y="1016724"/>
                  <a:pt x="2468880" y="1013460"/>
                </a:cubicBezTo>
                <a:cubicBezTo>
                  <a:pt x="2509335" y="1007072"/>
                  <a:pt x="2590800" y="998220"/>
                  <a:pt x="2590800" y="998220"/>
                </a:cubicBezTo>
                <a:cubicBezTo>
                  <a:pt x="2598420" y="993140"/>
                  <a:pt x="2611439" y="991865"/>
                  <a:pt x="2613660" y="982980"/>
                </a:cubicBezTo>
                <a:cubicBezTo>
                  <a:pt x="2617407" y="967991"/>
                  <a:pt x="2609070" y="952410"/>
                  <a:pt x="2606040" y="937260"/>
                </a:cubicBezTo>
                <a:cubicBezTo>
                  <a:pt x="2604412" y="929122"/>
                  <a:pt x="2595642" y="893603"/>
                  <a:pt x="2590800" y="883920"/>
                </a:cubicBezTo>
                <a:cubicBezTo>
                  <a:pt x="2586704" y="875729"/>
                  <a:pt x="2582711" y="866781"/>
                  <a:pt x="2575560" y="861060"/>
                </a:cubicBezTo>
                <a:cubicBezTo>
                  <a:pt x="2569288" y="856042"/>
                  <a:pt x="2559884" y="857032"/>
                  <a:pt x="2552700" y="853440"/>
                </a:cubicBezTo>
                <a:cubicBezTo>
                  <a:pt x="2544509" y="849344"/>
                  <a:pt x="2537460" y="843280"/>
                  <a:pt x="2529840" y="838200"/>
                </a:cubicBezTo>
                <a:cubicBezTo>
                  <a:pt x="2524760" y="830580"/>
                  <a:pt x="2522366" y="820194"/>
                  <a:pt x="2514600" y="815340"/>
                </a:cubicBezTo>
                <a:cubicBezTo>
                  <a:pt x="2500977" y="806826"/>
                  <a:pt x="2484465" y="803996"/>
                  <a:pt x="2468880" y="800100"/>
                </a:cubicBezTo>
                <a:cubicBezTo>
                  <a:pt x="2430608" y="790532"/>
                  <a:pt x="2448335" y="795792"/>
                  <a:pt x="2415540" y="784860"/>
                </a:cubicBezTo>
                <a:cubicBezTo>
                  <a:pt x="2453371" y="772250"/>
                  <a:pt x="2461799" y="779836"/>
                  <a:pt x="2476500" y="746760"/>
                </a:cubicBezTo>
                <a:cubicBezTo>
                  <a:pt x="2483024" y="732080"/>
                  <a:pt x="2491740" y="701040"/>
                  <a:pt x="2491740" y="701040"/>
                </a:cubicBezTo>
                <a:cubicBezTo>
                  <a:pt x="2489200" y="688340"/>
                  <a:pt x="2491648" y="673479"/>
                  <a:pt x="2484120" y="662940"/>
                </a:cubicBezTo>
                <a:cubicBezTo>
                  <a:pt x="2477518" y="653697"/>
                  <a:pt x="2463503" y="653336"/>
                  <a:pt x="2453640" y="647700"/>
                </a:cubicBezTo>
                <a:cubicBezTo>
                  <a:pt x="2445689" y="643156"/>
                  <a:pt x="2438400" y="637540"/>
                  <a:pt x="2430780" y="632460"/>
                </a:cubicBezTo>
                <a:cubicBezTo>
                  <a:pt x="2425700" y="624840"/>
                  <a:pt x="2423306" y="614454"/>
                  <a:pt x="2415540" y="609600"/>
                </a:cubicBezTo>
                <a:cubicBezTo>
                  <a:pt x="2401917" y="601086"/>
                  <a:pt x="2385060" y="599440"/>
                  <a:pt x="2369820" y="594360"/>
                </a:cubicBezTo>
                <a:cubicBezTo>
                  <a:pt x="2325140" y="579467"/>
                  <a:pt x="2354943" y="587627"/>
                  <a:pt x="2278380" y="579120"/>
                </a:cubicBezTo>
                <a:cubicBezTo>
                  <a:pt x="2286000" y="576580"/>
                  <a:pt x="2294056" y="575092"/>
                  <a:pt x="2301240" y="571500"/>
                </a:cubicBezTo>
                <a:cubicBezTo>
                  <a:pt x="2360326" y="541957"/>
                  <a:pt x="2289501" y="567793"/>
                  <a:pt x="2346960" y="548640"/>
                </a:cubicBezTo>
                <a:cubicBezTo>
                  <a:pt x="2352040" y="541020"/>
                  <a:pt x="2355724" y="532256"/>
                  <a:pt x="2362200" y="525780"/>
                </a:cubicBezTo>
                <a:cubicBezTo>
                  <a:pt x="2413000" y="474980"/>
                  <a:pt x="2359660" y="548640"/>
                  <a:pt x="2400300" y="487680"/>
                </a:cubicBezTo>
                <a:cubicBezTo>
                  <a:pt x="2397760" y="472440"/>
                  <a:pt x="2397566" y="456617"/>
                  <a:pt x="2392680" y="441960"/>
                </a:cubicBezTo>
                <a:cubicBezTo>
                  <a:pt x="2389784" y="433272"/>
                  <a:pt x="2383303" y="426135"/>
                  <a:pt x="2377440" y="419100"/>
                </a:cubicBezTo>
                <a:cubicBezTo>
                  <a:pt x="2370541" y="410821"/>
                  <a:pt x="2362859" y="403139"/>
                  <a:pt x="2354580" y="396240"/>
                </a:cubicBezTo>
                <a:cubicBezTo>
                  <a:pt x="2347545" y="390377"/>
                  <a:pt x="2340089" y="384719"/>
                  <a:pt x="2331720" y="381000"/>
                </a:cubicBezTo>
                <a:cubicBezTo>
                  <a:pt x="2284343" y="359944"/>
                  <a:pt x="2266136" y="363774"/>
                  <a:pt x="2209800" y="358140"/>
                </a:cubicBezTo>
                <a:cubicBezTo>
                  <a:pt x="2226652" y="341288"/>
                  <a:pt x="2237291" y="333638"/>
                  <a:pt x="2247900" y="312420"/>
                </a:cubicBezTo>
                <a:cubicBezTo>
                  <a:pt x="2253366" y="301488"/>
                  <a:pt x="2260699" y="268846"/>
                  <a:pt x="2263140" y="259080"/>
                </a:cubicBezTo>
                <a:cubicBezTo>
                  <a:pt x="2256425" y="218787"/>
                  <a:pt x="2266947" y="213359"/>
                  <a:pt x="2232660" y="198120"/>
                </a:cubicBezTo>
                <a:cubicBezTo>
                  <a:pt x="2217980" y="191596"/>
                  <a:pt x="2186940" y="182880"/>
                  <a:pt x="2186940" y="182880"/>
                </a:cubicBezTo>
                <a:cubicBezTo>
                  <a:pt x="2166620" y="185420"/>
                  <a:pt x="2146004" y="186209"/>
                  <a:pt x="2125980" y="190500"/>
                </a:cubicBezTo>
                <a:cubicBezTo>
                  <a:pt x="2085890" y="199091"/>
                  <a:pt x="2058731" y="220093"/>
                  <a:pt x="2103120" y="190500"/>
                </a:cubicBezTo>
                <a:cubicBezTo>
                  <a:pt x="2122456" y="132493"/>
                  <a:pt x="2115210" y="160532"/>
                  <a:pt x="2125980" y="106680"/>
                </a:cubicBezTo>
                <a:cubicBezTo>
                  <a:pt x="2120719" y="48806"/>
                  <a:pt x="2140663" y="26975"/>
                  <a:pt x="2095500" y="7620"/>
                </a:cubicBezTo>
                <a:cubicBezTo>
                  <a:pt x="2085874" y="3495"/>
                  <a:pt x="2075180" y="2540"/>
                  <a:pt x="2065020" y="0"/>
                </a:cubicBezTo>
                <a:cubicBezTo>
                  <a:pt x="2041168" y="1704"/>
                  <a:pt x="1947618" y="-472"/>
                  <a:pt x="1912620" y="22860"/>
                </a:cubicBezTo>
                <a:cubicBezTo>
                  <a:pt x="1905000" y="27940"/>
                  <a:pt x="1896605" y="32016"/>
                  <a:pt x="1889760" y="38100"/>
                </a:cubicBezTo>
                <a:cubicBezTo>
                  <a:pt x="1873651" y="52419"/>
                  <a:pt x="1844040" y="83820"/>
                  <a:pt x="1844040" y="83820"/>
                </a:cubicBezTo>
                <a:cubicBezTo>
                  <a:pt x="1816250" y="167190"/>
                  <a:pt x="1860571" y="40910"/>
                  <a:pt x="1821180" y="129540"/>
                </a:cubicBezTo>
                <a:cubicBezTo>
                  <a:pt x="1814656" y="144220"/>
                  <a:pt x="1814851" y="161894"/>
                  <a:pt x="1805940" y="175260"/>
                </a:cubicBezTo>
                <a:cubicBezTo>
                  <a:pt x="1789242" y="200307"/>
                  <a:pt x="1790967" y="193375"/>
                  <a:pt x="1783080" y="220980"/>
                </a:cubicBezTo>
                <a:cubicBezTo>
                  <a:pt x="1780203" y="231050"/>
                  <a:pt x="1778469" y="241429"/>
                  <a:pt x="1775460" y="251460"/>
                </a:cubicBezTo>
                <a:cubicBezTo>
                  <a:pt x="1770844" y="266847"/>
                  <a:pt x="1760220" y="297180"/>
                  <a:pt x="1760220" y="297180"/>
                </a:cubicBezTo>
                <a:lnTo>
                  <a:pt x="1744980" y="449580"/>
                </a:lnTo>
                <a:cubicBezTo>
                  <a:pt x="1740219" y="497191"/>
                  <a:pt x="1740262" y="521793"/>
                  <a:pt x="1729740" y="563880"/>
                </a:cubicBezTo>
                <a:cubicBezTo>
                  <a:pt x="1717830" y="611520"/>
                  <a:pt x="1728165" y="561709"/>
                  <a:pt x="1706880" y="609600"/>
                </a:cubicBezTo>
                <a:cubicBezTo>
                  <a:pt x="1700356" y="624280"/>
                  <a:pt x="1696720" y="640080"/>
                  <a:pt x="1691640" y="655320"/>
                </a:cubicBezTo>
                <a:cubicBezTo>
                  <a:pt x="1679924" y="690467"/>
                  <a:pt x="1685595" y="670304"/>
                  <a:pt x="1676400" y="716280"/>
                </a:cubicBezTo>
                <a:lnTo>
                  <a:pt x="1615440" y="624840"/>
                </a:lnTo>
                <a:cubicBezTo>
                  <a:pt x="1610360" y="617220"/>
                  <a:pt x="1603096" y="610668"/>
                  <a:pt x="1600200" y="601980"/>
                </a:cubicBezTo>
                <a:cubicBezTo>
                  <a:pt x="1597660" y="594360"/>
                  <a:pt x="1598260" y="584800"/>
                  <a:pt x="1592580" y="579120"/>
                </a:cubicBezTo>
                <a:cubicBezTo>
                  <a:pt x="1579628" y="566168"/>
                  <a:pt x="1562100" y="558800"/>
                  <a:pt x="1546860" y="548640"/>
                </a:cubicBezTo>
                <a:cubicBezTo>
                  <a:pt x="1539240" y="543560"/>
                  <a:pt x="1533140" y="533971"/>
                  <a:pt x="1524000" y="533400"/>
                </a:cubicBezTo>
                <a:lnTo>
                  <a:pt x="1402080" y="525780"/>
                </a:lnTo>
                <a:cubicBezTo>
                  <a:pt x="1399540" y="518160"/>
                  <a:pt x="1400140" y="508600"/>
                  <a:pt x="1394460" y="502920"/>
                </a:cubicBezTo>
                <a:cubicBezTo>
                  <a:pt x="1388780" y="497240"/>
                  <a:pt x="1378784" y="498892"/>
                  <a:pt x="1371600" y="495300"/>
                </a:cubicBezTo>
                <a:cubicBezTo>
                  <a:pt x="1335484" y="477242"/>
                  <a:pt x="1374140" y="474980"/>
                  <a:pt x="1363980" y="48006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327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45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5" descr="C:\Users\wag\Desktop\stylistica-icons-set\128x128\up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83415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141981" y="132700"/>
            <a:ext cx="3408314" cy="4874198"/>
            <a:chOff x="155574" y="-419078"/>
            <a:chExt cx="3408314" cy="4874198"/>
          </a:xfrm>
        </p:grpSpPr>
        <p:sp>
          <p:nvSpPr>
            <p:cNvPr id="26" name="Rounded Rectangle 25"/>
            <p:cNvSpPr/>
            <p:nvPr/>
          </p:nvSpPr>
          <p:spPr>
            <a:xfrm>
              <a:off x="155574" y="-417625"/>
              <a:ext cx="3408314" cy="4872745"/>
            </a:xfrm>
            <a:prstGeom prst="roundRect">
              <a:avLst>
                <a:gd name="adj" fmla="val 122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739893" y="-419078"/>
              <a:ext cx="172438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400" b="1" dirty="0" err="1" smtClean="0"/>
                <a:t>Toonoo</a:t>
              </a:r>
              <a:r>
                <a:rPr lang="en-CA" sz="1400" b="1" dirty="0" smtClean="0"/>
                <a:t> </a:t>
              </a:r>
              <a:r>
                <a:rPr lang="en-CA" sz="1400" b="1" dirty="0" err="1" smtClean="0"/>
                <a:t>Sharky</a:t>
              </a:r>
              <a:r>
                <a:rPr lang="en-CA" sz="1400" b="1" dirty="0" smtClean="0"/>
                <a:t>, 1970</a:t>
              </a:r>
            </a:p>
            <a:p>
              <a:r>
                <a:rPr lang="en-CA" sz="1400" b="1" dirty="0" smtClean="0"/>
                <a:t>Cape Dorset, CA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43414" y="11377"/>
              <a:ext cx="1646262" cy="157889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CA" sz="690" b="1" dirty="0" err="1" smtClean="0"/>
                <a:t>Toonoo</a:t>
              </a:r>
              <a:r>
                <a:rPr lang="en-CA" sz="690" b="1" dirty="0" smtClean="0"/>
                <a:t> </a:t>
              </a:r>
              <a:r>
                <a:rPr lang="en-CA" sz="690" b="1" dirty="0" err="1" smtClean="0"/>
                <a:t>Sharky</a:t>
              </a:r>
              <a:r>
                <a:rPr lang="en-CA" sz="690" b="1" dirty="0" smtClean="0"/>
                <a:t> began carving at age nine, taught by his grandfather. His favourite subjects are “birds, and anything with wings.” But asked if he observed birds in nature, he replies: “Not often. You can look at them or work from your imagination. I don’t observe them; it is all from my head.” </a:t>
              </a:r>
              <a:r>
                <a:rPr lang="en-CA" sz="690" b="1" dirty="0" err="1" smtClean="0"/>
                <a:t>Toonoo’s</a:t>
              </a:r>
              <a:r>
                <a:rPr lang="en-CA" sz="690" b="1" dirty="0" smtClean="0"/>
                <a:t> visual statement is more emblematic than truly representative of the transformation process. For younger generations of Inuit, the imagining of shamanism and its various attributes has to a large extent supplanted actual knowledge of and belief in it.</a:t>
              </a:r>
              <a:endParaRPr lang="en-CA" sz="690" b="1" dirty="0"/>
            </a:p>
          </p:txBody>
        </p:sp>
        <p:pic>
          <p:nvPicPr>
            <p:cNvPr id="31" name="Picture 2" descr="http://jerryriley.com/arctic/photos/Toonew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18" y="-341514"/>
              <a:ext cx="1515808" cy="1869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 descr="http://www.inuit.com/sites/inuit/gallery/pictures/121942860211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5" y="2211710"/>
            <a:ext cx="552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inuit.com/sites/inuit/gallery/pictures/129893508856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69" y="2211710"/>
            <a:ext cx="608824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elcalondon.com/images/display/Toonoo_Sharky_Spirit_ref210esprit_ref210_2141_38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537" y="2211710"/>
            <a:ext cx="54855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capedorset-inuitart.com/wp-content/uploads/2012/10/1479-Toonoo-Sharky-Bird-19x8x4.5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531" y="2211710"/>
            <a:ext cx="549905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hills.ca/images/products/3070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880" y="2211710"/>
            <a:ext cx="542965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www.inuit.com/sites/inuit/gallery/pictures/1264462408253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5" y="3117661"/>
            <a:ext cx="752727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arvingsnunavut.com/wp-content/uploads/2013/04/IMG_2841_2-400x400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12" y="3117661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farm3.static.flickr.com/2677/4290631249_afaba1418e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031" y="3129483"/>
            <a:ext cx="621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www.feheleyfinearts.com/db/images/PMW_0157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491" y="3129483"/>
            <a:ext cx="578417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://www.pilarshephard.com/sitefiles/Image/Art/Inuit_sculpture/2013/toonoo-sharky_BirdSpirit_pic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5" y="4009028"/>
            <a:ext cx="525262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://a248.e.akamai.net/origin-cdn.volusion.com/owaen.bkjmt/v/vspfiles/photos/345m-4.jpg?134235560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82" y="4009028"/>
            <a:ext cx="45126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://storage.googleapis.com/gs.spiritwrestler.com/inuit/L120303-01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895" y="4009028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http://storage.googleapis.com/gs.spiritwrestler.com/inuit/Q70807b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091" y="4009028"/>
            <a:ext cx="7728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116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5" descr="C:\Users\wag\Desktop\stylistica-icons-set\128x128\up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83415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141981" y="132700"/>
            <a:ext cx="3408314" cy="4874198"/>
            <a:chOff x="155574" y="-419078"/>
            <a:chExt cx="3408314" cy="4874198"/>
          </a:xfrm>
        </p:grpSpPr>
        <p:sp>
          <p:nvSpPr>
            <p:cNvPr id="26" name="Rounded Rectangle 25"/>
            <p:cNvSpPr/>
            <p:nvPr/>
          </p:nvSpPr>
          <p:spPr>
            <a:xfrm>
              <a:off x="155574" y="-417625"/>
              <a:ext cx="3408314" cy="4872745"/>
            </a:xfrm>
            <a:prstGeom prst="roundRect">
              <a:avLst>
                <a:gd name="adj" fmla="val 122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739893" y="-419078"/>
              <a:ext cx="172438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400" b="1" dirty="0" err="1" smtClean="0"/>
                <a:t>Toonoo</a:t>
              </a:r>
              <a:r>
                <a:rPr lang="en-CA" sz="1400" b="1" dirty="0" smtClean="0"/>
                <a:t> </a:t>
              </a:r>
              <a:r>
                <a:rPr lang="en-CA" sz="1400" b="1" dirty="0" err="1" smtClean="0"/>
                <a:t>Sharky</a:t>
              </a:r>
              <a:r>
                <a:rPr lang="en-CA" sz="1400" b="1" dirty="0" smtClean="0"/>
                <a:t>, 1970</a:t>
              </a:r>
            </a:p>
            <a:p>
              <a:r>
                <a:rPr lang="en-CA" sz="1400" b="1" dirty="0" smtClean="0"/>
                <a:t>Cape Dorset, CA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43414" y="11377"/>
              <a:ext cx="1646262" cy="157889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CA" sz="690" b="1" dirty="0" err="1" smtClean="0"/>
                <a:t>Toonoo</a:t>
              </a:r>
              <a:r>
                <a:rPr lang="en-CA" sz="690" b="1" dirty="0" smtClean="0"/>
                <a:t> </a:t>
              </a:r>
              <a:r>
                <a:rPr lang="en-CA" sz="690" b="1" dirty="0" err="1" smtClean="0"/>
                <a:t>Sharky</a:t>
              </a:r>
              <a:r>
                <a:rPr lang="en-CA" sz="690" b="1" dirty="0" smtClean="0"/>
                <a:t> began carving at age nine, taught by his grandfather. His favourite subjects are “birds, and anything with wings.” But asked if he observed birds in nature, he replies: “Not often. You can look at them or work from your imagination. I don’t observe them; it is all from my head.” </a:t>
              </a:r>
              <a:r>
                <a:rPr lang="en-CA" sz="690" b="1" dirty="0" err="1" smtClean="0"/>
                <a:t>Toonoo’s</a:t>
              </a:r>
              <a:r>
                <a:rPr lang="en-CA" sz="690" b="1" dirty="0" smtClean="0"/>
                <a:t> visual statement is more emblematic than truly representative of the transformation process. For younger generations of Inuit, the imagining of shamanism and its various attributes has to a large extent supplanted actual knowledge of and belief in it.</a:t>
              </a:r>
              <a:endParaRPr lang="en-CA" sz="690" b="1" dirty="0"/>
            </a:p>
          </p:txBody>
        </p:sp>
        <p:pic>
          <p:nvPicPr>
            <p:cNvPr id="31" name="Picture 2" descr="http://jerryriley.com/arctic/photos/Toonew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18" y="-341514"/>
              <a:ext cx="1515808" cy="1869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 descr="http://www.inuit.com/sites/inuit/gallery/pictures/121942860211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5" y="2211710"/>
            <a:ext cx="552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inuit.com/sites/inuit/gallery/pictures/129893508856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69" y="2211710"/>
            <a:ext cx="608824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elcalondon.com/images/display/Toonoo_Sharky_Spirit_ref210esprit_ref210_2141_38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537" y="2211710"/>
            <a:ext cx="54855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capedorset-inuitart.com/wp-content/uploads/2012/10/1479-Toonoo-Sharky-Bird-19x8x4.5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531" y="2211710"/>
            <a:ext cx="549905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hills.ca/images/products/3070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880" y="2211710"/>
            <a:ext cx="542965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www.inuit.com/sites/inuit/gallery/pictures/1264462408253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5" y="3117661"/>
            <a:ext cx="752727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arvingsnunavut.com/wp-content/uploads/2013/04/IMG_2841_2-400x400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12" y="3117661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farm3.static.flickr.com/2677/4290631249_afaba1418e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031" y="3129483"/>
            <a:ext cx="621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www.feheleyfinearts.com/db/images/PMW_0157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491" y="3129483"/>
            <a:ext cx="578417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://www.pilarshephard.com/sitefiles/Image/Art/Inuit_sculpture/2013/toonoo-sharky_BirdSpirit_pic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5" y="4009028"/>
            <a:ext cx="525262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://a248.e.akamai.net/origin-cdn.volusion.com/owaen.bkjmt/v/vspfiles/photos/345m-4.jpg?134235560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82" y="4009028"/>
            <a:ext cx="45126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://storage.googleapis.com/gs.spiritwrestler.com/inuit/L120303-01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895" y="4009028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http://storage.googleapis.com/gs.spiritwrestler.com/inuit/Q70807b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091" y="4009028"/>
            <a:ext cx="7728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0" y="0"/>
            <a:ext cx="4572000" cy="5143500"/>
            <a:chOff x="0" y="0"/>
            <a:chExt cx="4572000" cy="5143500"/>
          </a:xfrm>
        </p:grpSpPr>
        <p:sp>
          <p:nvSpPr>
            <p:cNvPr id="28" name="Rectangle 27"/>
            <p:cNvSpPr/>
            <p:nvPr/>
          </p:nvSpPr>
          <p:spPr>
            <a:xfrm>
              <a:off x="0" y="0"/>
              <a:ext cx="4572000" cy="5143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2" name="Picture 10" descr="http://www.hills.ca/images/products/3070.jp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70107" y="411750"/>
              <a:ext cx="2832861" cy="43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C:\Users\wag\Desktop\stylistica-icons-set\128x128\delete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3398" y="116479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152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0152" y="4353366"/>
            <a:ext cx="3131840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pic>
        <p:nvPicPr>
          <p:cNvPr id="10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0478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155574" y="123478"/>
            <a:ext cx="2160000" cy="540000"/>
          </a:xfrm>
          <a:prstGeom prst="roundRect">
            <a:avLst>
              <a:gd name="adj" fmla="val 608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2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1072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96285" y="241072"/>
            <a:ext cx="751809" cy="307777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CA" sz="1400" b="1" dirty="0" smtClean="0"/>
              <a:t>Exhibition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55574" y="732047"/>
            <a:ext cx="2160000" cy="540000"/>
          </a:xfrm>
          <a:prstGeom prst="roundRect">
            <a:avLst>
              <a:gd name="adj" fmla="val 608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4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49641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596285" y="849641"/>
            <a:ext cx="867225" cy="307777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CA" sz="1400" b="1" dirty="0" smtClean="0"/>
              <a:t>Community</a:t>
            </a: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9" y="196960"/>
            <a:ext cx="31665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7" y="804047"/>
            <a:ext cx="316676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555" y="683415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35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141981" y="134153"/>
            <a:ext cx="3408314" cy="4872745"/>
          </a:xfrm>
          <a:prstGeom prst="roundRect">
            <a:avLst>
              <a:gd name="adj" fmla="val 122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51520" y="1548598"/>
            <a:ext cx="675627" cy="6990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19" y="1671710"/>
            <a:ext cx="612829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251518" y="2307166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286356" y="2307167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51518" y="2459566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286356" y="2459566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9393" y="2459566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605009" y="2459566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4836" y="1548599"/>
            <a:ext cx="54021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Shaman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1517" y="271576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309606" y="2715765"/>
            <a:ext cx="57067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Amauti</a:t>
            </a:r>
            <a:r>
              <a:rPr lang="en-CA" sz="800" b="1" dirty="0" smtClean="0"/>
              <a:t> Dress</a:t>
            </a:r>
            <a:endParaRPr lang="en-CA" sz="800" b="1" dirty="0"/>
          </a:p>
        </p:txBody>
      </p:sp>
      <p:sp>
        <p:nvSpPr>
          <p:cNvPr id="30" name="Rectangle 29"/>
          <p:cNvSpPr/>
          <p:nvPr/>
        </p:nvSpPr>
        <p:spPr>
          <a:xfrm>
            <a:off x="251516" y="386789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402579" y="3867895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2" name="Rectangle 31"/>
          <p:cNvSpPr/>
          <p:nvPr/>
        </p:nvSpPr>
        <p:spPr>
          <a:xfrm>
            <a:off x="257929" y="264097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424221" y="264098"/>
            <a:ext cx="34304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Shaman</a:t>
            </a:r>
            <a:endParaRPr lang="en-CA" sz="800" b="1" dirty="0"/>
          </a:p>
        </p:txBody>
      </p:sp>
      <p:sp>
        <p:nvSpPr>
          <p:cNvPr id="34" name="Rectangle 33"/>
          <p:cNvSpPr/>
          <p:nvPr/>
        </p:nvSpPr>
        <p:spPr>
          <a:xfrm>
            <a:off x="2436396" y="25708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2541774" y="257085"/>
            <a:ext cx="46487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</a:t>
            </a:r>
            <a:r>
              <a:rPr lang="en-CA" sz="800" b="1" dirty="0" smtClean="0"/>
              <a:t>Spirits</a:t>
            </a:r>
            <a:endParaRPr lang="en-CA" sz="800" b="1" dirty="0"/>
          </a:p>
        </p:txBody>
      </p:sp>
      <p:sp>
        <p:nvSpPr>
          <p:cNvPr id="36" name="Rectangle 35"/>
          <p:cNvSpPr/>
          <p:nvPr/>
        </p:nvSpPr>
        <p:spPr>
          <a:xfrm>
            <a:off x="2430804" y="1548599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2587477" y="1548600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8" name="Rectangle 37"/>
          <p:cNvSpPr/>
          <p:nvPr/>
        </p:nvSpPr>
        <p:spPr>
          <a:xfrm>
            <a:off x="2420967" y="2715766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9" name="Rectangle 38"/>
          <p:cNvSpPr/>
          <p:nvPr/>
        </p:nvSpPr>
        <p:spPr>
          <a:xfrm>
            <a:off x="2425251" y="2715767"/>
            <a:ext cx="66845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Preparing to Fly</a:t>
            </a:r>
            <a:endParaRPr lang="en-CA" sz="800" b="1" dirty="0"/>
          </a:p>
        </p:txBody>
      </p:sp>
      <p:sp>
        <p:nvSpPr>
          <p:cNvPr id="40" name="Rectangle 39"/>
          <p:cNvSpPr/>
          <p:nvPr/>
        </p:nvSpPr>
        <p:spPr>
          <a:xfrm>
            <a:off x="2420568" y="3867895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41" name="Rectangle 40"/>
          <p:cNvSpPr/>
          <p:nvPr/>
        </p:nvSpPr>
        <p:spPr>
          <a:xfrm>
            <a:off x="2634149" y="3867896"/>
            <a:ext cx="25968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Arviat</a:t>
            </a:r>
            <a:endParaRPr lang="en-CA" sz="800" b="1" dirty="0"/>
          </a:p>
        </p:txBody>
      </p:sp>
      <p:pic>
        <p:nvPicPr>
          <p:cNvPr id="42" name="Picture 2" descr="C:\Users\wag\Desktop\stylistica-icons-set\128x128\dele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257" y="226543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www.inuit.com/sites/inuit/gallery/pictures/121942860211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890" y="379543"/>
            <a:ext cx="350638" cy="5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http://www.inuit.com/sites/inuit/gallery/pictures/12644624082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555" y="2848095"/>
            <a:ext cx="452451" cy="49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ounded Rectangle 50"/>
          <p:cNvSpPr/>
          <p:nvPr/>
        </p:nvSpPr>
        <p:spPr>
          <a:xfrm>
            <a:off x="2438187" y="1012405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2" name="Rectangle 51"/>
          <p:cNvSpPr/>
          <p:nvPr/>
        </p:nvSpPr>
        <p:spPr>
          <a:xfrm>
            <a:off x="2473025" y="1012406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38187" y="1164805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4" name="Rectangle 53"/>
          <p:cNvSpPr/>
          <p:nvPr/>
        </p:nvSpPr>
        <p:spPr>
          <a:xfrm>
            <a:off x="2473025" y="1164805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56062" y="1164805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6" name="Rectangle 55"/>
          <p:cNvSpPr/>
          <p:nvPr/>
        </p:nvSpPr>
        <p:spPr>
          <a:xfrm>
            <a:off x="2791678" y="1164805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411760" y="3466327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4" name="Rectangle 63"/>
          <p:cNvSpPr/>
          <p:nvPr/>
        </p:nvSpPr>
        <p:spPr>
          <a:xfrm>
            <a:off x="2446598" y="3466328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411760" y="3618727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6" name="Rectangle 65"/>
          <p:cNvSpPr/>
          <p:nvPr/>
        </p:nvSpPr>
        <p:spPr>
          <a:xfrm>
            <a:off x="2446598" y="3618727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729635" y="3618727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8" name="Rectangle 67"/>
          <p:cNvSpPr/>
          <p:nvPr/>
        </p:nvSpPr>
        <p:spPr>
          <a:xfrm>
            <a:off x="2765251" y="3618727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://www.inuit.com/sites/inuit/gallery/pictures/136821162201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6" y="411046"/>
            <a:ext cx="323986" cy="51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ounded Rectangle 68"/>
          <p:cNvSpPr/>
          <p:nvPr/>
        </p:nvSpPr>
        <p:spPr>
          <a:xfrm>
            <a:off x="256146" y="101232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0" name="Rectangle 69"/>
          <p:cNvSpPr/>
          <p:nvPr/>
        </p:nvSpPr>
        <p:spPr>
          <a:xfrm>
            <a:off x="290984" y="1012325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56146" y="1164724"/>
            <a:ext cx="37146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2" name="Rectangle 71"/>
          <p:cNvSpPr/>
          <p:nvPr/>
        </p:nvSpPr>
        <p:spPr>
          <a:xfrm>
            <a:off x="290984" y="1164724"/>
            <a:ext cx="33663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Shaman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51024" y="1164724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4" name="Rectangle 73"/>
          <p:cNvSpPr/>
          <p:nvPr/>
        </p:nvSpPr>
        <p:spPr>
          <a:xfrm>
            <a:off x="686640" y="1164724"/>
            <a:ext cx="32380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Steatite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48" name="Picture 4" descr="http://www.inuit.com/sites/inuit/gallery/pictures/1369090170374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737" y="1756034"/>
            <a:ext cx="581760" cy="37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ounded Rectangle 74"/>
          <p:cNvSpPr/>
          <p:nvPr/>
        </p:nvSpPr>
        <p:spPr>
          <a:xfrm>
            <a:off x="2430258" y="2307169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6" name="Rectangle 75"/>
          <p:cNvSpPr/>
          <p:nvPr/>
        </p:nvSpPr>
        <p:spPr>
          <a:xfrm>
            <a:off x="2465096" y="2307170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430259" y="2459569"/>
            <a:ext cx="254576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8" name="Rectangle 77"/>
          <p:cNvSpPr/>
          <p:nvPr/>
        </p:nvSpPr>
        <p:spPr>
          <a:xfrm>
            <a:off x="2465096" y="2459569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719831" y="2459569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0" name="Rectangle 79"/>
          <p:cNvSpPr/>
          <p:nvPr/>
        </p:nvSpPr>
        <p:spPr>
          <a:xfrm>
            <a:off x="2795898" y="2459569"/>
            <a:ext cx="24045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50" name="Picture 6" descr="http://www.inuit.com/sites/inuit/gallery/pictures/1361316745573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4" y="4062894"/>
            <a:ext cx="601362" cy="39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ounded Rectangle 80"/>
          <p:cNvSpPr/>
          <p:nvPr/>
        </p:nvSpPr>
        <p:spPr>
          <a:xfrm>
            <a:off x="255143" y="4603387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2" name="Rectangle 81"/>
          <p:cNvSpPr/>
          <p:nvPr/>
        </p:nvSpPr>
        <p:spPr>
          <a:xfrm>
            <a:off x="289981" y="4603388"/>
            <a:ext cx="41998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Lucassie</a:t>
            </a:r>
            <a:r>
              <a:rPr lang="en-CA" sz="800" dirty="0" smtClean="0">
                <a:solidFill>
                  <a:schemeClr val="bg1"/>
                </a:solidFill>
              </a:rPr>
              <a:t> I.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55144" y="4755787"/>
            <a:ext cx="244830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4" name="Rectangle 83"/>
          <p:cNvSpPr/>
          <p:nvPr/>
        </p:nvSpPr>
        <p:spPr>
          <a:xfrm>
            <a:off x="289981" y="4755787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39552" y="4755787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6" name="Rectangle 85"/>
          <p:cNvSpPr/>
          <p:nvPr/>
        </p:nvSpPr>
        <p:spPr>
          <a:xfrm>
            <a:off x="575168" y="4755787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228184" y="116479"/>
            <a:ext cx="2843808" cy="553998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940152" y="4353366"/>
            <a:ext cx="3131840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90" name="Rectangle 89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 descr="http://www.inuit.com/sites/inuit/gallery/pictures/1338243398183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27" y="2873045"/>
            <a:ext cx="330404" cy="49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ounded Rectangle 91"/>
          <p:cNvSpPr/>
          <p:nvPr/>
        </p:nvSpPr>
        <p:spPr>
          <a:xfrm>
            <a:off x="254726" y="3465552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3" name="Rectangle 92"/>
          <p:cNvSpPr/>
          <p:nvPr/>
        </p:nvSpPr>
        <p:spPr>
          <a:xfrm>
            <a:off x="289564" y="3465553"/>
            <a:ext cx="52738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Talerook</a:t>
            </a:r>
            <a:r>
              <a:rPr lang="en-CA" sz="800" dirty="0" smtClean="0">
                <a:solidFill>
                  <a:schemeClr val="bg1"/>
                </a:solidFill>
              </a:rPr>
              <a:t>, M.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54726" y="3617952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5" name="Rectangle 94"/>
          <p:cNvSpPr/>
          <p:nvPr/>
        </p:nvSpPr>
        <p:spPr>
          <a:xfrm>
            <a:off x="279987" y="3617952"/>
            <a:ext cx="30296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Amauti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27615" y="3617952"/>
            <a:ext cx="305976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7" name="Rectangle 96"/>
          <p:cNvSpPr/>
          <p:nvPr/>
        </p:nvSpPr>
        <p:spPr>
          <a:xfrm>
            <a:off x="653966" y="3617952"/>
            <a:ext cx="25327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Fabric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54" name="Picture 10" descr="http://www.inuit.com/sites/inuit/gallery/pictures/1354314679745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990" y="4031093"/>
            <a:ext cx="306000" cy="4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ounded Rectangle 97"/>
          <p:cNvSpPr/>
          <p:nvPr/>
        </p:nvSpPr>
        <p:spPr>
          <a:xfrm>
            <a:off x="2420568" y="460531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9" name="Rectangle 98"/>
          <p:cNvSpPr/>
          <p:nvPr/>
        </p:nvSpPr>
        <p:spPr>
          <a:xfrm>
            <a:off x="2455406" y="4605315"/>
            <a:ext cx="5370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Anowtalik</a:t>
            </a:r>
            <a:r>
              <a:rPr lang="en-CA" sz="800" dirty="0" smtClean="0">
                <a:solidFill>
                  <a:schemeClr val="bg1"/>
                </a:solidFill>
              </a:rPr>
              <a:t>, L.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420568" y="4757714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1" name="Rectangle 100"/>
          <p:cNvSpPr/>
          <p:nvPr/>
        </p:nvSpPr>
        <p:spPr>
          <a:xfrm>
            <a:off x="2455406" y="4757714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412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141981" y="134153"/>
            <a:ext cx="3408314" cy="4872745"/>
          </a:xfrm>
          <a:prstGeom prst="roundRect">
            <a:avLst>
              <a:gd name="adj" fmla="val 122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51520" y="1548598"/>
            <a:ext cx="675627" cy="6990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19" y="1671710"/>
            <a:ext cx="612829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251518" y="2307166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286356" y="2307167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51518" y="2459566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286356" y="2459566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9393" y="2459566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605009" y="2459566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4836" y="1548599"/>
            <a:ext cx="54021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Shaman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1517" y="271576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309606" y="2715765"/>
            <a:ext cx="57067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Amauti</a:t>
            </a:r>
            <a:r>
              <a:rPr lang="en-CA" sz="800" b="1" dirty="0" smtClean="0"/>
              <a:t> Dress</a:t>
            </a:r>
            <a:endParaRPr lang="en-CA" sz="800" b="1" dirty="0"/>
          </a:p>
        </p:txBody>
      </p:sp>
      <p:sp>
        <p:nvSpPr>
          <p:cNvPr id="30" name="Rectangle 29"/>
          <p:cNvSpPr/>
          <p:nvPr/>
        </p:nvSpPr>
        <p:spPr>
          <a:xfrm>
            <a:off x="251516" y="386789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402579" y="3867895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2" name="Rectangle 31"/>
          <p:cNvSpPr/>
          <p:nvPr/>
        </p:nvSpPr>
        <p:spPr>
          <a:xfrm>
            <a:off x="257929" y="264097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424221" y="264098"/>
            <a:ext cx="34304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Shaman</a:t>
            </a:r>
            <a:endParaRPr lang="en-CA" sz="800" b="1" dirty="0"/>
          </a:p>
        </p:txBody>
      </p:sp>
      <p:sp>
        <p:nvSpPr>
          <p:cNvPr id="34" name="Rectangle 33"/>
          <p:cNvSpPr/>
          <p:nvPr/>
        </p:nvSpPr>
        <p:spPr>
          <a:xfrm>
            <a:off x="2436396" y="25708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2541774" y="257085"/>
            <a:ext cx="46487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</a:t>
            </a:r>
            <a:r>
              <a:rPr lang="en-CA" sz="800" b="1" dirty="0" smtClean="0"/>
              <a:t>Spirits</a:t>
            </a:r>
            <a:endParaRPr lang="en-CA" sz="800" b="1" dirty="0"/>
          </a:p>
        </p:txBody>
      </p:sp>
      <p:sp>
        <p:nvSpPr>
          <p:cNvPr id="36" name="Rectangle 35"/>
          <p:cNvSpPr/>
          <p:nvPr/>
        </p:nvSpPr>
        <p:spPr>
          <a:xfrm>
            <a:off x="2430804" y="1548599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2587477" y="1548600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8" name="Rectangle 37"/>
          <p:cNvSpPr/>
          <p:nvPr/>
        </p:nvSpPr>
        <p:spPr>
          <a:xfrm>
            <a:off x="2420967" y="2715766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9" name="Rectangle 38"/>
          <p:cNvSpPr/>
          <p:nvPr/>
        </p:nvSpPr>
        <p:spPr>
          <a:xfrm>
            <a:off x="2425251" y="2715767"/>
            <a:ext cx="66845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Preparing to Fly</a:t>
            </a:r>
            <a:endParaRPr lang="en-CA" sz="800" b="1" dirty="0"/>
          </a:p>
        </p:txBody>
      </p:sp>
      <p:sp>
        <p:nvSpPr>
          <p:cNvPr id="40" name="Rectangle 39"/>
          <p:cNvSpPr/>
          <p:nvPr/>
        </p:nvSpPr>
        <p:spPr>
          <a:xfrm>
            <a:off x="2420568" y="3867895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41" name="Rectangle 40"/>
          <p:cNvSpPr/>
          <p:nvPr/>
        </p:nvSpPr>
        <p:spPr>
          <a:xfrm>
            <a:off x="2634149" y="3867896"/>
            <a:ext cx="25968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Arviat</a:t>
            </a:r>
            <a:endParaRPr lang="en-CA" sz="800" b="1" dirty="0"/>
          </a:p>
        </p:txBody>
      </p:sp>
      <p:pic>
        <p:nvPicPr>
          <p:cNvPr id="42" name="Picture 2" descr="C:\Users\wag\Desktop\stylistica-icons-set\128x128\dele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257" y="226543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www.inuit.com/sites/inuit/gallery/pictures/121942860211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890" y="379543"/>
            <a:ext cx="350638" cy="5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http://www.inuit.com/sites/inuit/gallery/pictures/12644624082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555" y="2848095"/>
            <a:ext cx="452451" cy="49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ounded Rectangle 50"/>
          <p:cNvSpPr/>
          <p:nvPr/>
        </p:nvSpPr>
        <p:spPr>
          <a:xfrm>
            <a:off x="2438187" y="1012405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2" name="Rectangle 51"/>
          <p:cNvSpPr/>
          <p:nvPr/>
        </p:nvSpPr>
        <p:spPr>
          <a:xfrm>
            <a:off x="2473025" y="1012406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38187" y="1164805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4" name="Rectangle 53"/>
          <p:cNvSpPr/>
          <p:nvPr/>
        </p:nvSpPr>
        <p:spPr>
          <a:xfrm>
            <a:off x="2473025" y="1164805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56062" y="1164805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6" name="Rectangle 55"/>
          <p:cNvSpPr/>
          <p:nvPr/>
        </p:nvSpPr>
        <p:spPr>
          <a:xfrm>
            <a:off x="2791678" y="1164805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411760" y="3466327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4" name="Rectangle 63"/>
          <p:cNvSpPr/>
          <p:nvPr/>
        </p:nvSpPr>
        <p:spPr>
          <a:xfrm>
            <a:off x="2446598" y="3466328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411760" y="3618727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6" name="Rectangle 65"/>
          <p:cNvSpPr/>
          <p:nvPr/>
        </p:nvSpPr>
        <p:spPr>
          <a:xfrm>
            <a:off x="2446598" y="3618727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729635" y="3618727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8" name="Rectangle 67"/>
          <p:cNvSpPr/>
          <p:nvPr/>
        </p:nvSpPr>
        <p:spPr>
          <a:xfrm>
            <a:off x="2765251" y="3618727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://www.inuit.com/sites/inuit/gallery/pictures/136821162201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6" y="411046"/>
            <a:ext cx="323986" cy="51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ounded Rectangle 68"/>
          <p:cNvSpPr/>
          <p:nvPr/>
        </p:nvSpPr>
        <p:spPr>
          <a:xfrm>
            <a:off x="256146" y="101232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0" name="Rectangle 69"/>
          <p:cNvSpPr/>
          <p:nvPr/>
        </p:nvSpPr>
        <p:spPr>
          <a:xfrm>
            <a:off x="290984" y="1012325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56146" y="1164724"/>
            <a:ext cx="37146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2" name="Rectangle 71"/>
          <p:cNvSpPr/>
          <p:nvPr/>
        </p:nvSpPr>
        <p:spPr>
          <a:xfrm>
            <a:off x="290984" y="1164724"/>
            <a:ext cx="33663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Shaman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51024" y="1164724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4" name="Rectangle 73"/>
          <p:cNvSpPr/>
          <p:nvPr/>
        </p:nvSpPr>
        <p:spPr>
          <a:xfrm>
            <a:off x="686640" y="1164724"/>
            <a:ext cx="32380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Steatite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48" name="Picture 4" descr="http://www.inuit.com/sites/inuit/gallery/pictures/1369090170374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737" y="1756034"/>
            <a:ext cx="581760" cy="37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ounded Rectangle 74"/>
          <p:cNvSpPr/>
          <p:nvPr/>
        </p:nvSpPr>
        <p:spPr>
          <a:xfrm>
            <a:off x="2430258" y="2307169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6" name="Rectangle 75"/>
          <p:cNvSpPr/>
          <p:nvPr/>
        </p:nvSpPr>
        <p:spPr>
          <a:xfrm>
            <a:off x="2465096" y="2307170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430259" y="2459569"/>
            <a:ext cx="254576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8" name="Rectangle 77"/>
          <p:cNvSpPr/>
          <p:nvPr/>
        </p:nvSpPr>
        <p:spPr>
          <a:xfrm>
            <a:off x="2465096" y="2459569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719831" y="2459569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0" name="Rectangle 79"/>
          <p:cNvSpPr/>
          <p:nvPr/>
        </p:nvSpPr>
        <p:spPr>
          <a:xfrm>
            <a:off x="2795898" y="2459569"/>
            <a:ext cx="24045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50" name="Picture 6" descr="http://www.inuit.com/sites/inuit/gallery/pictures/1361316745573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4" y="4062894"/>
            <a:ext cx="601362" cy="39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ounded Rectangle 80"/>
          <p:cNvSpPr/>
          <p:nvPr/>
        </p:nvSpPr>
        <p:spPr>
          <a:xfrm>
            <a:off x="255143" y="4603387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2" name="Rectangle 81"/>
          <p:cNvSpPr/>
          <p:nvPr/>
        </p:nvSpPr>
        <p:spPr>
          <a:xfrm>
            <a:off x="289981" y="4603388"/>
            <a:ext cx="41998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Lucassie</a:t>
            </a:r>
            <a:r>
              <a:rPr lang="en-CA" sz="800" dirty="0" smtClean="0">
                <a:solidFill>
                  <a:schemeClr val="bg1"/>
                </a:solidFill>
              </a:rPr>
              <a:t> I.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55144" y="4755787"/>
            <a:ext cx="244830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4" name="Rectangle 83"/>
          <p:cNvSpPr/>
          <p:nvPr/>
        </p:nvSpPr>
        <p:spPr>
          <a:xfrm>
            <a:off x="289981" y="4755787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39552" y="4755787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6" name="Rectangle 85"/>
          <p:cNvSpPr/>
          <p:nvPr/>
        </p:nvSpPr>
        <p:spPr>
          <a:xfrm>
            <a:off x="575168" y="4755787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228184" y="116479"/>
            <a:ext cx="2843808" cy="553998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940152" y="4353366"/>
            <a:ext cx="3131840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90" name="Rectangle 89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 descr="http://www.inuit.com/sites/inuit/gallery/pictures/1338243398183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27" y="2873045"/>
            <a:ext cx="330404" cy="49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ounded Rectangle 91"/>
          <p:cNvSpPr/>
          <p:nvPr/>
        </p:nvSpPr>
        <p:spPr>
          <a:xfrm>
            <a:off x="254726" y="3465552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3" name="Rectangle 92"/>
          <p:cNvSpPr/>
          <p:nvPr/>
        </p:nvSpPr>
        <p:spPr>
          <a:xfrm>
            <a:off x="289564" y="3465553"/>
            <a:ext cx="52738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Talerook</a:t>
            </a:r>
            <a:r>
              <a:rPr lang="en-CA" sz="800" dirty="0" smtClean="0">
                <a:solidFill>
                  <a:schemeClr val="bg1"/>
                </a:solidFill>
              </a:rPr>
              <a:t>, M.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54726" y="3617952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5" name="Rectangle 94"/>
          <p:cNvSpPr/>
          <p:nvPr/>
        </p:nvSpPr>
        <p:spPr>
          <a:xfrm>
            <a:off x="279987" y="3617952"/>
            <a:ext cx="30296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Amauti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27615" y="3617952"/>
            <a:ext cx="305976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7" name="Rectangle 96"/>
          <p:cNvSpPr/>
          <p:nvPr/>
        </p:nvSpPr>
        <p:spPr>
          <a:xfrm>
            <a:off x="653966" y="3617952"/>
            <a:ext cx="25327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Fabric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54" name="Picture 10" descr="http://www.inuit.com/sites/inuit/gallery/pictures/1354314679745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990" y="4031093"/>
            <a:ext cx="306000" cy="4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ounded Rectangle 97"/>
          <p:cNvSpPr/>
          <p:nvPr/>
        </p:nvSpPr>
        <p:spPr>
          <a:xfrm>
            <a:off x="2420568" y="460531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9" name="Rectangle 98"/>
          <p:cNvSpPr/>
          <p:nvPr/>
        </p:nvSpPr>
        <p:spPr>
          <a:xfrm>
            <a:off x="2455406" y="4605315"/>
            <a:ext cx="5370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Anowtalik</a:t>
            </a:r>
            <a:r>
              <a:rPr lang="en-CA" sz="800" dirty="0" smtClean="0">
                <a:solidFill>
                  <a:schemeClr val="bg1"/>
                </a:solidFill>
              </a:rPr>
              <a:t>, L.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420568" y="4757714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1" name="Rectangle 100"/>
          <p:cNvSpPr/>
          <p:nvPr/>
        </p:nvSpPr>
        <p:spPr>
          <a:xfrm>
            <a:off x="2455406" y="4757714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0" y="0"/>
            <a:ext cx="4572000" cy="5143500"/>
            <a:chOff x="0" y="0"/>
            <a:chExt cx="4572000" cy="5143500"/>
          </a:xfrm>
        </p:grpSpPr>
        <p:sp>
          <p:nvSpPr>
            <p:cNvPr id="104" name="Rectangle 103"/>
            <p:cNvSpPr/>
            <p:nvPr/>
          </p:nvSpPr>
          <p:spPr>
            <a:xfrm>
              <a:off x="0" y="0"/>
              <a:ext cx="4572000" cy="5143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5" name="Picture 2" descr="C:\Users\wag\Desktop\stylistica-icons-set\128x128\delet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3398" y="116479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http://www.inuit.com/sites/inuit/gallery/pictures/1361316745573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319212"/>
              <a:ext cx="3810000" cy="2505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74680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141981" y="134153"/>
            <a:ext cx="3408314" cy="4872745"/>
          </a:xfrm>
          <a:prstGeom prst="roundRect">
            <a:avLst>
              <a:gd name="adj" fmla="val 122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51520" y="1548598"/>
            <a:ext cx="675627" cy="6990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19" y="1671710"/>
            <a:ext cx="612829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251518" y="2307166"/>
            <a:ext cx="675629" cy="123112"/>
          </a:xfrm>
          <a:prstGeom prst="roundRect">
            <a:avLst/>
          </a:prstGeom>
          <a:solidFill>
            <a:srgbClr val="9A0000"/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286356" y="2307167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51518" y="2459566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286356" y="2459566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9393" y="2459566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605009" y="2459566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4836" y="1548599"/>
            <a:ext cx="54021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Shaman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1517" y="271576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309606" y="2715765"/>
            <a:ext cx="57067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Amauti</a:t>
            </a:r>
            <a:r>
              <a:rPr lang="en-CA" sz="800" b="1" dirty="0" smtClean="0"/>
              <a:t> Dress</a:t>
            </a:r>
            <a:endParaRPr lang="en-CA" sz="800" b="1" dirty="0"/>
          </a:p>
        </p:txBody>
      </p:sp>
      <p:sp>
        <p:nvSpPr>
          <p:cNvPr id="30" name="Rectangle 29"/>
          <p:cNvSpPr/>
          <p:nvPr/>
        </p:nvSpPr>
        <p:spPr>
          <a:xfrm>
            <a:off x="251516" y="386789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402579" y="3867895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2" name="Rectangle 31"/>
          <p:cNvSpPr/>
          <p:nvPr/>
        </p:nvSpPr>
        <p:spPr>
          <a:xfrm>
            <a:off x="257929" y="264097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424221" y="264098"/>
            <a:ext cx="34304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Shaman</a:t>
            </a:r>
            <a:endParaRPr lang="en-CA" sz="800" b="1" dirty="0"/>
          </a:p>
        </p:txBody>
      </p:sp>
      <p:sp>
        <p:nvSpPr>
          <p:cNvPr id="34" name="Rectangle 33"/>
          <p:cNvSpPr/>
          <p:nvPr/>
        </p:nvSpPr>
        <p:spPr>
          <a:xfrm>
            <a:off x="2436396" y="257084"/>
            <a:ext cx="675627" cy="6990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2541774" y="257085"/>
            <a:ext cx="46487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</a:t>
            </a:r>
            <a:r>
              <a:rPr lang="en-CA" sz="800" b="1" dirty="0" smtClean="0"/>
              <a:t>Spirits</a:t>
            </a:r>
            <a:endParaRPr lang="en-CA" sz="800" b="1" dirty="0"/>
          </a:p>
        </p:txBody>
      </p:sp>
      <p:sp>
        <p:nvSpPr>
          <p:cNvPr id="36" name="Rectangle 35"/>
          <p:cNvSpPr/>
          <p:nvPr/>
        </p:nvSpPr>
        <p:spPr>
          <a:xfrm>
            <a:off x="2430804" y="1548599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2587477" y="1548600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8" name="Rectangle 37"/>
          <p:cNvSpPr/>
          <p:nvPr/>
        </p:nvSpPr>
        <p:spPr>
          <a:xfrm>
            <a:off x="2420967" y="2715766"/>
            <a:ext cx="675627" cy="6990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9" name="Rectangle 38"/>
          <p:cNvSpPr/>
          <p:nvPr/>
        </p:nvSpPr>
        <p:spPr>
          <a:xfrm>
            <a:off x="2425251" y="2715767"/>
            <a:ext cx="66845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Preparing to Fly</a:t>
            </a:r>
            <a:endParaRPr lang="en-CA" sz="800" b="1" dirty="0"/>
          </a:p>
        </p:txBody>
      </p:sp>
      <p:sp>
        <p:nvSpPr>
          <p:cNvPr id="40" name="Rectangle 39"/>
          <p:cNvSpPr/>
          <p:nvPr/>
        </p:nvSpPr>
        <p:spPr>
          <a:xfrm>
            <a:off x="2420568" y="3867895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41" name="Rectangle 40"/>
          <p:cNvSpPr/>
          <p:nvPr/>
        </p:nvSpPr>
        <p:spPr>
          <a:xfrm>
            <a:off x="2634149" y="3867896"/>
            <a:ext cx="25968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Arviat</a:t>
            </a:r>
            <a:endParaRPr lang="en-CA" sz="800" b="1" dirty="0"/>
          </a:p>
        </p:txBody>
      </p:sp>
      <p:pic>
        <p:nvPicPr>
          <p:cNvPr id="42" name="Picture 2" descr="C:\Users\wag\Desktop\stylistica-icons-set\128x128\dele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257" y="226543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www.inuit.com/sites/inuit/gallery/pictures/121942860211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890" y="379543"/>
            <a:ext cx="350638" cy="5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http://www.inuit.com/sites/inuit/gallery/pictures/12644624082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555" y="2848095"/>
            <a:ext cx="452451" cy="49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ounded Rectangle 50"/>
          <p:cNvSpPr/>
          <p:nvPr/>
        </p:nvSpPr>
        <p:spPr>
          <a:xfrm>
            <a:off x="2438187" y="1012405"/>
            <a:ext cx="675629" cy="123112"/>
          </a:xfrm>
          <a:prstGeom prst="roundRect">
            <a:avLst/>
          </a:prstGeom>
          <a:solidFill>
            <a:srgbClr val="9A0000"/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2" name="Rectangle 51"/>
          <p:cNvSpPr/>
          <p:nvPr/>
        </p:nvSpPr>
        <p:spPr>
          <a:xfrm>
            <a:off x="2473025" y="1012406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38187" y="1164805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4" name="Rectangle 53"/>
          <p:cNvSpPr/>
          <p:nvPr/>
        </p:nvSpPr>
        <p:spPr>
          <a:xfrm>
            <a:off x="2473025" y="1164805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56062" y="1164805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6" name="Rectangle 55"/>
          <p:cNvSpPr/>
          <p:nvPr/>
        </p:nvSpPr>
        <p:spPr>
          <a:xfrm>
            <a:off x="2791678" y="1164805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411760" y="3466327"/>
            <a:ext cx="675629" cy="123112"/>
          </a:xfrm>
          <a:prstGeom prst="roundRect">
            <a:avLst/>
          </a:prstGeom>
          <a:solidFill>
            <a:srgbClr val="9A0000"/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4" name="Rectangle 63"/>
          <p:cNvSpPr/>
          <p:nvPr/>
        </p:nvSpPr>
        <p:spPr>
          <a:xfrm>
            <a:off x="2446598" y="3466328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411760" y="3618727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6" name="Rectangle 65"/>
          <p:cNvSpPr/>
          <p:nvPr/>
        </p:nvSpPr>
        <p:spPr>
          <a:xfrm>
            <a:off x="2446598" y="3618727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729635" y="3618727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8" name="Rectangle 67"/>
          <p:cNvSpPr/>
          <p:nvPr/>
        </p:nvSpPr>
        <p:spPr>
          <a:xfrm>
            <a:off x="2765251" y="3618727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://www.inuit.com/sites/inuit/gallery/pictures/136821162201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6" y="411046"/>
            <a:ext cx="323986" cy="51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ounded Rectangle 68"/>
          <p:cNvSpPr/>
          <p:nvPr/>
        </p:nvSpPr>
        <p:spPr>
          <a:xfrm>
            <a:off x="256146" y="101232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0" name="Rectangle 69"/>
          <p:cNvSpPr/>
          <p:nvPr/>
        </p:nvSpPr>
        <p:spPr>
          <a:xfrm>
            <a:off x="290984" y="1012325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56146" y="1164724"/>
            <a:ext cx="37146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2" name="Rectangle 71"/>
          <p:cNvSpPr/>
          <p:nvPr/>
        </p:nvSpPr>
        <p:spPr>
          <a:xfrm>
            <a:off x="290984" y="1164724"/>
            <a:ext cx="33663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Shaman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51024" y="1164724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4" name="Rectangle 73"/>
          <p:cNvSpPr/>
          <p:nvPr/>
        </p:nvSpPr>
        <p:spPr>
          <a:xfrm>
            <a:off x="686640" y="1164724"/>
            <a:ext cx="32380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Steatite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48" name="Picture 4" descr="http://www.inuit.com/sites/inuit/gallery/pictures/1369090170374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737" y="1756034"/>
            <a:ext cx="581760" cy="37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ounded Rectangle 74"/>
          <p:cNvSpPr/>
          <p:nvPr/>
        </p:nvSpPr>
        <p:spPr>
          <a:xfrm>
            <a:off x="2430258" y="2307169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6" name="Rectangle 75"/>
          <p:cNvSpPr/>
          <p:nvPr/>
        </p:nvSpPr>
        <p:spPr>
          <a:xfrm>
            <a:off x="2465096" y="2307170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430259" y="2459569"/>
            <a:ext cx="254576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8" name="Rectangle 77"/>
          <p:cNvSpPr/>
          <p:nvPr/>
        </p:nvSpPr>
        <p:spPr>
          <a:xfrm>
            <a:off x="2465096" y="2459569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719831" y="2459569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0" name="Rectangle 79"/>
          <p:cNvSpPr/>
          <p:nvPr/>
        </p:nvSpPr>
        <p:spPr>
          <a:xfrm>
            <a:off x="2795898" y="2459569"/>
            <a:ext cx="24045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50" name="Picture 6" descr="http://www.inuit.com/sites/inuit/gallery/pictures/1361316745573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4" y="4062894"/>
            <a:ext cx="601362" cy="39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ounded Rectangle 80"/>
          <p:cNvSpPr/>
          <p:nvPr/>
        </p:nvSpPr>
        <p:spPr>
          <a:xfrm>
            <a:off x="255143" y="4603387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2" name="Rectangle 81"/>
          <p:cNvSpPr/>
          <p:nvPr/>
        </p:nvSpPr>
        <p:spPr>
          <a:xfrm>
            <a:off x="289981" y="4603388"/>
            <a:ext cx="41998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Lucassie</a:t>
            </a:r>
            <a:r>
              <a:rPr lang="en-CA" sz="800" dirty="0" smtClean="0">
                <a:solidFill>
                  <a:schemeClr val="bg1"/>
                </a:solidFill>
              </a:rPr>
              <a:t> I.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55144" y="4755787"/>
            <a:ext cx="244830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4" name="Rectangle 83"/>
          <p:cNvSpPr/>
          <p:nvPr/>
        </p:nvSpPr>
        <p:spPr>
          <a:xfrm>
            <a:off x="289981" y="4755787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39552" y="4755787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6" name="Rectangle 85"/>
          <p:cNvSpPr/>
          <p:nvPr/>
        </p:nvSpPr>
        <p:spPr>
          <a:xfrm>
            <a:off x="575168" y="4755787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228184" y="116479"/>
            <a:ext cx="2843808" cy="553998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940152" y="4353366"/>
            <a:ext cx="3131840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90" name="Rectangle 89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 descr="http://www.inuit.com/sites/inuit/gallery/pictures/1338243398183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27" y="2873045"/>
            <a:ext cx="330404" cy="49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ounded Rectangle 91"/>
          <p:cNvSpPr/>
          <p:nvPr/>
        </p:nvSpPr>
        <p:spPr>
          <a:xfrm>
            <a:off x="254726" y="3465552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3" name="Rectangle 92"/>
          <p:cNvSpPr/>
          <p:nvPr/>
        </p:nvSpPr>
        <p:spPr>
          <a:xfrm>
            <a:off x="289564" y="3465553"/>
            <a:ext cx="52738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Talerook</a:t>
            </a:r>
            <a:r>
              <a:rPr lang="en-CA" sz="800" dirty="0" smtClean="0">
                <a:solidFill>
                  <a:schemeClr val="bg1"/>
                </a:solidFill>
              </a:rPr>
              <a:t>, M.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54726" y="3617952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5" name="Rectangle 94"/>
          <p:cNvSpPr/>
          <p:nvPr/>
        </p:nvSpPr>
        <p:spPr>
          <a:xfrm>
            <a:off x="279987" y="3617952"/>
            <a:ext cx="30296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Amauti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27615" y="3617952"/>
            <a:ext cx="305976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7" name="Rectangle 96"/>
          <p:cNvSpPr/>
          <p:nvPr/>
        </p:nvSpPr>
        <p:spPr>
          <a:xfrm>
            <a:off x="653966" y="3617952"/>
            <a:ext cx="25327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Fabric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54" name="Picture 10" descr="http://www.inuit.com/sites/inuit/gallery/pictures/1354314679745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990" y="4031093"/>
            <a:ext cx="306000" cy="4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ounded Rectangle 97"/>
          <p:cNvSpPr/>
          <p:nvPr/>
        </p:nvSpPr>
        <p:spPr>
          <a:xfrm>
            <a:off x="2420568" y="460531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9" name="Rectangle 98"/>
          <p:cNvSpPr/>
          <p:nvPr/>
        </p:nvSpPr>
        <p:spPr>
          <a:xfrm>
            <a:off x="2455406" y="4605315"/>
            <a:ext cx="5370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Anowtalik</a:t>
            </a:r>
            <a:r>
              <a:rPr lang="en-CA" sz="800" dirty="0" smtClean="0">
                <a:solidFill>
                  <a:schemeClr val="bg1"/>
                </a:solidFill>
              </a:rPr>
              <a:t>, L.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420568" y="4757714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1" name="Rectangle 100"/>
          <p:cNvSpPr/>
          <p:nvPr/>
        </p:nvSpPr>
        <p:spPr>
          <a:xfrm>
            <a:off x="2455406" y="4757714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965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141981" y="134153"/>
            <a:ext cx="3408314" cy="4872745"/>
          </a:xfrm>
          <a:prstGeom prst="roundRect">
            <a:avLst>
              <a:gd name="adj" fmla="val 122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51520" y="1548598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19" y="1671710"/>
            <a:ext cx="612829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251518" y="2307166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286356" y="2307167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51518" y="2459566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286356" y="2459566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9393" y="2459566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605009" y="2459566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4836" y="1548599"/>
            <a:ext cx="54021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Shaman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1517" y="271576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309606" y="2715765"/>
            <a:ext cx="57067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Amauti</a:t>
            </a:r>
            <a:r>
              <a:rPr lang="en-CA" sz="800" b="1" dirty="0" smtClean="0"/>
              <a:t> Dress</a:t>
            </a:r>
            <a:endParaRPr lang="en-CA" sz="800" b="1" dirty="0"/>
          </a:p>
        </p:txBody>
      </p:sp>
      <p:sp>
        <p:nvSpPr>
          <p:cNvPr id="30" name="Rectangle 29"/>
          <p:cNvSpPr/>
          <p:nvPr/>
        </p:nvSpPr>
        <p:spPr>
          <a:xfrm>
            <a:off x="251516" y="3867894"/>
            <a:ext cx="675627" cy="6990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402579" y="3867895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2" name="Rectangle 31"/>
          <p:cNvSpPr/>
          <p:nvPr/>
        </p:nvSpPr>
        <p:spPr>
          <a:xfrm>
            <a:off x="257929" y="264097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424221" y="264098"/>
            <a:ext cx="34304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Shaman</a:t>
            </a:r>
            <a:endParaRPr lang="en-CA" sz="800" b="1" dirty="0"/>
          </a:p>
        </p:txBody>
      </p:sp>
      <p:sp>
        <p:nvSpPr>
          <p:cNvPr id="34" name="Rectangle 33"/>
          <p:cNvSpPr/>
          <p:nvPr/>
        </p:nvSpPr>
        <p:spPr>
          <a:xfrm>
            <a:off x="2436396" y="25708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2541774" y="257085"/>
            <a:ext cx="46487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</a:t>
            </a:r>
            <a:r>
              <a:rPr lang="en-CA" sz="800" b="1" dirty="0" smtClean="0"/>
              <a:t>Spirits</a:t>
            </a:r>
            <a:endParaRPr lang="en-CA" sz="800" b="1" dirty="0"/>
          </a:p>
        </p:txBody>
      </p:sp>
      <p:sp>
        <p:nvSpPr>
          <p:cNvPr id="36" name="Rectangle 35"/>
          <p:cNvSpPr/>
          <p:nvPr/>
        </p:nvSpPr>
        <p:spPr>
          <a:xfrm>
            <a:off x="2430804" y="1548599"/>
            <a:ext cx="675627" cy="6990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2587477" y="1548600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8" name="Rectangle 37"/>
          <p:cNvSpPr/>
          <p:nvPr/>
        </p:nvSpPr>
        <p:spPr>
          <a:xfrm>
            <a:off x="2420967" y="2715766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9" name="Rectangle 38"/>
          <p:cNvSpPr/>
          <p:nvPr/>
        </p:nvSpPr>
        <p:spPr>
          <a:xfrm>
            <a:off x="2425251" y="2715767"/>
            <a:ext cx="66845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Preparing to Fly</a:t>
            </a:r>
            <a:endParaRPr lang="en-CA" sz="800" b="1" dirty="0"/>
          </a:p>
        </p:txBody>
      </p:sp>
      <p:sp>
        <p:nvSpPr>
          <p:cNvPr id="40" name="Rectangle 39"/>
          <p:cNvSpPr/>
          <p:nvPr/>
        </p:nvSpPr>
        <p:spPr>
          <a:xfrm>
            <a:off x="2420568" y="3867895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41" name="Rectangle 40"/>
          <p:cNvSpPr/>
          <p:nvPr/>
        </p:nvSpPr>
        <p:spPr>
          <a:xfrm>
            <a:off x="2634149" y="3867896"/>
            <a:ext cx="25968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Arviat</a:t>
            </a:r>
            <a:endParaRPr lang="en-CA" sz="800" b="1" dirty="0"/>
          </a:p>
        </p:txBody>
      </p:sp>
      <p:pic>
        <p:nvPicPr>
          <p:cNvPr id="42" name="Picture 2" descr="C:\Users\wag\Desktop\stylistica-icons-set\128x128\dele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257" y="226543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www.inuit.com/sites/inuit/gallery/pictures/121942860211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890" y="379543"/>
            <a:ext cx="350638" cy="5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http://www.inuit.com/sites/inuit/gallery/pictures/12644624082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555" y="2848095"/>
            <a:ext cx="452451" cy="49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ounded Rectangle 50"/>
          <p:cNvSpPr/>
          <p:nvPr/>
        </p:nvSpPr>
        <p:spPr>
          <a:xfrm>
            <a:off x="2438187" y="1012405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2" name="Rectangle 51"/>
          <p:cNvSpPr/>
          <p:nvPr/>
        </p:nvSpPr>
        <p:spPr>
          <a:xfrm>
            <a:off x="2473025" y="1012406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38187" y="1164805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4" name="Rectangle 53"/>
          <p:cNvSpPr/>
          <p:nvPr/>
        </p:nvSpPr>
        <p:spPr>
          <a:xfrm>
            <a:off x="2473025" y="1164805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56062" y="1164805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6" name="Rectangle 55"/>
          <p:cNvSpPr/>
          <p:nvPr/>
        </p:nvSpPr>
        <p:spPr>
          <a:xfrm>
            <a:off x="2791678" y="1164805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411760" y="3466327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4" name="Rectangle 63"/>
          <p:cNvSpPr/>
          <p:nvPr/>
        </p:nvSpPr>
        <p:spPr>
          <a:xfrm>
            <a:off x="2446598" y="3466328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411760" y="3618727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6" name="Rectangle 65"/>
          <p:cNvSpPr/>
          <p:nvPr/>
        </p:nvSpPr>
        <p:spPr>
          <a:xfrm>
            <a:off x="2446598" y="3618727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729635" y="3618727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8" name="Rectangle 67"/>
          <p:cNvSpPr/>
          <p:nvPr/>
        </p:nvSpPr>
        <p:spPr>
          <a:xfrm>
            <a:off x="2765251" y="3618727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://www.inuit.com/sites/inuit/gallery/pictures/136821162201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6" y="411046"/>
            <a:ext cx="323986" cy="51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ounded Rectangle 68"/>
          <p:cNvSpPr/>
          <p:nvPr/>
        </p:nvSpPr>
        <p:spPr>
          <a:xfrm>
            <a:off x="256146" y="101232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0" name="Rectangle 69"/>
          <p:cNvSpPr/>
          <p:nvPr/>
        </p:nvSpPr>
        <p:spPr>
          <a:xfrm>
            <a:off x="290984" y="1012325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56146" y="1164724"/>
            <a:ext cx="37146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2" name="Rectangle 71"/>
          <p:cNvSpPr/>
          <p:nvPr/>
        </p:nvSpPr>
        <p:spPr>
          <a:xfrm>
            <a:off x="290984" y="1164724"/>
            <a:ext cx="33663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Shaman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51024" y="1164724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4" name="Rectangle 73"/>
          <p:cNvSpPr/>
          <p:nvPr/>
        </p:nvSpPr>
        <p:spPr>
          <a:xfrm>
            <a:off x="686640" y="1164724"/>
            <a:ext cx="32380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Steatite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48" name="Picture 4" descr="http://www.inuit.com/sites/inuit/gallery/pictures/1369090170374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737" y="1756034"/>
            <a:ext cx="581760" cy="37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ounded Rectangle 74"/>
          <p:cNvSpPr/>
          <p:nvPr/>
        </p:nvSpPr>
        <p:spPr>
          <a:xfrm>
            <a:off x="2430258" y="2307169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6" name="Rectangle 75"/>
          <p:cNvSpPr/>
          <p:nvPr/>
        </p:nvSpPr>
        <p:spPr>
          <a:xfrm>
            <a:off x="2465096" y="2307170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430259" y="2459569"/>
            <a:ext cx="254576" cy="123112"/>
          </a:xfrm>
          <a:prstGeom prst="roundRect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8" name="Rectangle 77"/>
          <p:cNvSpPr/>
          <p:nvPr/>
        </p:nvSpPr>
        <p:spPr>
          <a:xfrm>
            <a:off x="2465096" y="2459569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719831" y="2459569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0" name="Rectangle 79"/>
          <p:cNvSpPr/>
          <p:nvPr/>
        </p:nvSpPr>
        <p:spPr>
          <a:xfrm>
            <a:off x="2795898" y="2459569"/>
            <a:ext cx="24045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50" name="Picture 6" descr="http://www.inuit.com/sites/inuit/gallery/pictures/1361316745573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4" y="4062894"/>
            <a:ext cx="601362" cy="39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ounded Rectangle 80"/>
          <p:cNvSpPr/>
          <p:nvPr/>
        </p:nvSpPr>
        <p:spPr>
          <a:xfrm>
            <a:off x="255143" y="4603387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2" name="Rectangle 81"/>
          <p:cNvSpPr/>
          <p:nvPr/>
        </p:nvSpPr>
        <p:spPr>
          <a:xfrm>
            <a:off x="289981" y="4603388"/>
            <a:ext cx="41998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Lucassie</a:t>
            </a:r>
            <a:r>
              <a:rPr lang="en-CA" sz="800" dirty="0" smtClean="0">
                <a:solidFill>
                  <a:schemeClr val="bg1"/>
                </a:solidFill>
              </a:rPr>
              <a:t> I.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55144" y="4755787"/>
            <a:ext cx="244830" cy="123112"/>
          </a:xfrm>
          <a:prstGeom prst="roundRect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4" name="Rectangle 83"/>
          <p:cNvSpPr/>
          <p:nvPr/>
        </p:nvSpPr>
        <p:spPr>
          <a:xfrm>
            <a:off x="289981" y="4755787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39552" y="4755787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6" name="Rectangle 85"/>
          <p:cNvSpPr/>
          <p:nvPr/>
        </p:nvSpPr>
        <p:spPr>
          <a:xfrm>
            <a:off x="575168" y="4755787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228184" y="116479"/>
            <a:ext cx="2843808" cy="553998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940152" y="4353366"/>
            <a:ext cx="3131840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90" name="Rectangle 89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 descr="http://www.inuit.com/sites/inuit/gallery/pictures/1338243398183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27" y="2873045"/>
            <a:ext cx="330404" cy="49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ounded Rectangle 91"/>
          <p:cNvSpPr/>
          <p:nvPr/>
        </p:nvSpPr>
        <p:spPr>
          <a:xfrm>
            <a:off x="254726" y="3465552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3" name="Rectangle 92"/>
          <p:cNvSpPr/>
          <p:nvPr/>
        </p:nvSpPr>
        <p:spPr>
          <a:xfrm>
            <a:off x="289564" y="3465553"/>
            <a:ext cx="52738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Talerook</a:t>
            </a:r>
            <a:r>
              <a:rPr lang="en-CA" sz="800" dirty="0" smtClean="0">
                <a:solidFill>
                  <a:schemeClr val="bg1"/>
                </a:solidFill>
              </a:rPr>
              <a:t>, M.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54726" y="3617952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5" name="Rectangle 94"/>
          <p:cNvSpPr/>
          <p:nvPr/>
        </p:nvSpPr>
        <p:spPr>
          <a:xfrm>
            <a:off x="279987" y="3617952"/>
            <a:ext cx="30296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Amauti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27615" y="3617952"/>
            <a:ext cx="305976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7" name="Rectangle 96"/>
          <p:cNvSpPr/>
          <p:nvPr/>
        </p:nvSpPr>
        <p:spPr>
          <a:xfrm>
            <a:off x="653966" y="3617952"/>
            <a:ext cx="25327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Fabric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54" name="Picture 10" descr="http://www.inuit.com/sites/inuit/gallery/pictures/1354314679745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990" y="4031093"/>
            <a:ext cx="306000" cy="4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ounded Rectangle 97"/>
          <p:cNvSpPr/>
          <p:nvPr/>
        </p:nvSpPr>
        <p:spPr>
          <a:xfrm>
            <a:off x="2420568" y="460531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9" name="Rectangle 98"/>
          <p:cNvSpPr/>
          <p:nvPr/>
        </p:nvSpPr>
        <p:spPr>
          <a:xfrm>
            <a:off x="2455406" y="4605315"/>
            <a:ext cx="5370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Anowtalik</a:t>
            </a:r>
            <a:r>
              <a:rPr lang="en-CA" sz="800" dirty="0" smtClean="0">
                <a:solidFill>
                  <a:schemeClr val="bg1"/>
                </a:solidFill>
              </a:rPr>
              <a:t>, L.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420568" y="4757714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1" name="Rectangle 100"/>
          <p:cNvSpPr/>
          <p:nvPr/>
        </p:nvSpPr>
        <p:spPr>
          <a:xfrm>
            <a:off x="2455406" y="4757714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678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0152" y="4353366"/>
            <a:ext cx="3131840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pic>
        <p:nvPicPr>
          <p:cNvPr id="10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0478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155574" y="123478"/>
            <a:ext cx="2160000" cy="540000"/>
          </a:xfrm>
          <a:prstGeom prst="roundRect">
            <a:avLst>
              <a:gd name="adj" fmla="val 608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2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1072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96285" y="241072"/>
            <a:ext cx="751809" cy="307777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CA" sz="1400" b="1" dirty="0" smtClean="0"/>
              <a:t>Exhibition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55574" y="732047"/>
            <a:ext cx="2160000" cy="540000"/>
          </a:xfrm>
          <a:prstGeom prst="roundRect">
            <a:avLst>
              <a:gd name="adj" fmla="val 608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4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49641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596285" y="849641"/>
            <a:ext cx="867225" cy="307777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CA" sz="1400" b="1" dirty="0" smtClean="0"/>
              <a:t>Community</a:t>
            </a: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9" y="196960"/>
            <a:ext cx="31665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7" y="804047"/>
            <a:ext cx="316676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555" y="683415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44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822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076056" y="-961548"/>
            <a:ext cx="2448272" cy="720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Freeform 1"/>
          <p:cNvSpPr/>
          <p:nvPr/>
        </p:nvSpPr>
        <p:spPr>
          <a:xfrm>
            <a:off x="9396430" y="4322202"/>
            <a:ext cx="936908" cy="814348"/>
          </a:xfrm>
          <a:custGeom>
            <a:avLst/>
            <a:gdLst>
              <a:gd name="connsiteX0" fmla="*/ 1363980 w 2621280"/>
              <a:gd name="connsiteY0" fmla="*/ 480060 h 2278380"/>
              <a:gd name="connsiteX1" fmla="*/ 1310640 w 2621280"/>
              <a:gd name="connsiteY1" fmla="*/ 525780 h 2278380"/>
              <a:gd name="connsiteX2" fmla="*/ 1287780 w 2621280"/>
              <a:gd name="connsiteY2" fmla="*/ 533400 h 2278380"/>
              <a:gd name="connsiteX3" fmla="*/ 1226820 w 2621280"/>
              <a:gd name="connsiteY3" fmla="*/ 541020 h 2278380"/>
              <a:gd name="connsiteX4" fmla="*/ 1181100 w 2621280"/>
              <a:gd name="connsiteY4" fmla="*/ 563880 h 2278380"/>
              <a:gd name="connsiteX5" fmla="*/ 1158240 w 2621280"/>
              <a:gd name="connsiteY5" fmla="*/ 571500 h 2278380"/>
              <a:gd name="connsiteX6" fmla="*/ 1127760 w 2621280"/>
              <a:gd name="connsiteY6" fmla="*/ 609600 h 2278380"/>
              <a:gd name="connsiteX7" fmla="*/ 1120140 w 2621280"/>
              <a:gd name="connsiteY7" fmla="*/ 632460 h 2278380"/>
              <a:gd name="connsiteX8" fmla="*/ 1104900 w 2621280"/>
              <a:gd name="connsiteY8" fmla="*/ 655320 h 2278380"/>
              <a:gd name="connsiteX9" fmla="*/ 1066800 w 2621280"/>
              <a:gd name="connsiteY9" fmla="*/ 586740 h 2278380"/>
              <a:gd name="connsiteX10" fmla="*/ 1043940 w 2621280"/>
              <a:gd name="connsiteY10" fmla="*/ 571500 h 2278380"/>
              <a:gd name="connsiteX11" fmla="*/ 1028700 w 2621280"/>
              <a:gd name="connsiteY11" fmla="*/ 548640 h 2278380"/>
              <a:gd name="connsiteX12" fmla="*/ 1005840 w 2621280"/>
              <a:gd name="connsiteY12" fmla="*/ 541020 h 2278380"/>
              <a:gd name="connsiteX13" fmla="*/ 998220 w 2621280"/>
              <a:gd name="connsiteY13" fmla="*/ 518160 h 2278380"/>
              <a:gd name="connsiteX14" fmla="*/ 975360 w 2621280"/>
              <a:gd name="connsiteY14" fmla="*/ 502920 h 2278380"/>
              <a:gd name="connsiteX15" fmla="*/ 937260 w 2621280"/>
              <a:gd name="connsiteY15" fmla="*/ 464820 h 2278380"/>
              <a:gd name="connsiteX16" fmla="*/ 922020 w 2621280"/>
              <a:gd name="connsiteY16" fmla="*/ 441960 h 2278380"/>
              <a:gd name="connsiteX17" fmla="*/ 899160 w 2621280"/>
              <a:gd name="connsiteY17" fmla="*/ 426720 h 2278380"/>
              <a:gd name="connsiteX18" fmla="*/ 853440 w 2621280"/>
              <a:gd name="connsiteY18" fmla="*/ 381000 h 2278380"/>
              <a:gd name="connsiteX19" fmla="*/ 822960 w 2621280"/>
              <a:gd name="connsiteY19" fmla="*/ 350520 h 2278380"/>
              <a:gd name="connsiteX20" fmla="*/ 784860 w 2621280"/>
              <a:gd name="connsiteY20" fmla="*/ 320040 h 2278380"/>
              <a:gd name="connsiteX21" fmla="*/ 731520 w 2621280"/>
              <a:gd name="connsiteY21" fmla="*/ 266700 h 2278380"/>
              <a:gd name="connsiteX22" fmla="*/ 716280 w 2621280"/>
              <a:gd name="connsiteY22" fmla="*/ 243840 h 2278380"/>
              <a:gd name="connsiteX23" fmla="*/ 670560 w 2621280"/>
              <a:gd name="connsiteY23" fmla="*/ 228600 h 2278380"/>
              <a:gd name="connsiteX24" fmla="*/ 624840 w 2621280"/>
              <a:gd name="connsiteY24" fmla="*/ 205740 h 2278380"/>
              <a:gd name="connsiteX25" fmla="*/ 601980 w 2621280"/>
              <a:gd name="connsiteY25" fmla="*/ 190500 h 2278380"/>
              <a:gd name="connsiteX26" fmla="*/ 586740 w 2621280"/>
              <a:gd name="connsiteY26" fmla="*/ 167640 h 2278380"/>
              <a:gd name="connsiteX27" fmla="*/ 563880 w 2621280"/>
              <a:gd name="connsiteY27" fmla="*/ 160020 h 2278380"/>
              <a:gd name="connsiteX28" fmla="*/ 518160 w 2621280"/>
              <a:gd name="connsiteY28" fmla="*/ 129540 h 2278380"/>
              <a:gd name="connsiteX29" fmla="*/ 449580 w 2621280"/>
              <a:gd name="connsiteY29" fmla="*/ 83820 h 2278380"/>
              <a:gd name="connsiteX30" fmla="*/ 426720 w 2621280"/>
              <a:gd name="connsiteY30" fmla="*/ 68580 h 2278380"/>
              <a:gd name="connsiteX31" fmla="*/ 403860 w 2621280"/>
              <a:gd name="connsiteY31" fmla="*/ 53340 h 2278380"/>
              <a:gd name="connsiteX32" fmla="*/ 381000 w 2621280"/>
              <a:gd name="connsiteY32" fmla="*/ 45720 h 2278380"/>
              <a:gd name="connsiteX33" fmla="*/ 358140 w 2621280"/>
              <a:gd name="connsiteY33" fmla="*/ 30480 h 2278380"/>
              <a:gd name="connsiteX34" fmla="*/ 312420 w 2621280"/>
              <a:gd name="connsiteY34" fmla="*/ 15240 h 2278380"/>
              <a:gd name="connsiteX35" fmla="*/ 289560 w 2621280"/>
              <a:gd name="connsiteY35" fmla="*/ 7620 h 2278380"/>
              <a:gd name="connsiteX36" fmla="*/ 266700 w 2621280"/>
              <a:gd name="connsiteY36" fmla="*/ 0 h 2278380"/>
              <a:gd name="connsiteX37" fmla="*/ 190500 w 2621280"/>
              <a:gd name="connsiteY37" fmla="*/ 7620 h 2278380"/>
              <a:gd name="connsiteX38" fmla="*/ 160020 w 2621280"/>
              <a:gd name="connsiteY38" fmla="*/ 53340 h 2278380"/>
              <a:gd name="connsiteX39" fmla="*/ 144780 w 2621280"/>
              <a:gd name="connsiteY39" fmla="*/ 99060 h 2278380"/>
              <a:gd name="connsiteX40" fmla="*/ 152400 w 2621280"/>
              <a:gd name="connsiteY40" fmla="*/ 175260 h 2278380"/>
              <a:gd name="connsiteX41" fmla="*/ 160020 w 2621280"/>
              <a:gd name="connsiteY41" fmla="*/ 198120 h 2278380"/>
              <a:gd name="connsiteX42" fmla="*/ 182880 w 2621280"/>
              <a:gd name="connsiteY42" fmla="*/ 213360 h 2278380"/>
              <a:gd name="connsiteX43" fmla="*/ 38100 w 2621280"/>
              <a:gd name="connsiteY43" fmla="*/ 266700 h 2278380"/>
              <a:gd name="connsiteX44" fmla="*/ 38100 w 2621280"/>
              <a:gd name="connsiteY44" fmla="*/ 373380 h 2278380"/>
              <a:gd name="connsiteX45" fmla="*/ 60960 w 2621280"/>
              <a:gd name="connsiteY45" fmla="*/ 419100 h 2278380"/>
              <a:gd name="connsiteX46" fmla="*/ 83820 w 2621280"/>
              <a:gd name="connsiteY46" fmla="*/ 426720 h 2278380"/>
              <a:gd name="connsiteX47" fmla="*/ 45720 w 2621280"/>
              <a:gd name="connsiteY47" fmla="*/ 480060 h 2278380"/>
              <a:gd name="connsiteX48" fmla="*/ 15240 w 2621280"/>
              <a:gd name="connsiteY48" fmla="*/ 525780 h 2278380"/>
              <a:gd name="connsiteX49" fmla="*/ 0 w 2621280"/>
              <a:gd name="connsiteY49" fmla="*/ 571500 h 2278380"/>
              <a:gd name="connsiteX50" fmla="*/ 30480 w 2621280"/>
              <a:gd name="connsiteY50" fmla="*/ 670560 h 2278380"/>
              <a:gd name="connsiteX51" fmla="*/ 53340 w 2621280"/>
              <a:gd name="connsiteY51" fmla="*/ 685800 h 2278380"/>
              <a:gd name="connsiteX52" fmla="*/ 60960 w 2621280"/>
              <a:gd name="connsiteY52" fmla="*/ 708660 h 2278380"/>
              <a:gd name="connsiteX53" fmla="*/ 106680 w 2621280"/>
              <a:gd name="connsiteY53" fmla="*/ 723900 h 2278380"/>
              <a:gd name="connsiteX54" fmla="*/ 60960 w 2621280"/>
              <a:gd name="connsiteY54" fmla="*/ 739140 h 2278380"/>
              <a:gd name="connsiteX55" fmla="*/ 15240 w 2621280"/>
              <a:gd name="connsiteY55" fmla="*/ 769620 h 2278380"/>
              <a:gd name="connsiteX56" fmla="*/ 15240 w 2621280"/>
              <a:gd name="connsiteY56" fmla="*/ 853440 h 2278380"/>
              <a:gd name="connsiteX57" fmla="*/ 30480 w 2621280"/>
              <a:gd name="connsiteY57" fmla="*/ 899160 h 2278380"/>
              <a:gd name="connsiteX58" fmla="*/ 76200 w 2621280"/>
              <a:gd name="connsiteY58" fmla="*/ 929640 h 2278380"/>
              <a:gd name="connsiteX59" fmla="*/ 99060 w 2621280"/>
              <a:gd name="connsiteY59" fmla="*/ 944880 h 2278380"/>
              <a:gd name="connsiteX60" fmla="*/ 121920 w 2621280"/>
              <a:gd name="connsiteY60" fmla="*/ 960120 h 2278380"/>
              <a:gd name="connsiteX61" fmla="*/ 182880 w 2621280"/>
              <a:gd name="connsiteY61" fmla="*/ 967740 h 2278380"/>
              <a:gd name="connsiteX62" fmla="*/ 160020 w 2621280"/>
              <a:gd name="connsiteY62" fmla="*/ 975360 h 2278380"/>
              <a:gd name="connsiteX63" fmla="*/ 114300 w 2621280"/>
              <a:gd name="connsiteY63" fmla="*/ 982980 h 2278380"/>
              <a:gd name="connsiteX64" fmla="*/ 91440 w 2621280"/>
              <a:gd name="connsiteY64" fmla="*/ 998220 h 2278380"/>
              <a:gd name="connsiteX65" fmla="*/ 76200 w 2621280"/>
              <a:gd name="connsiteY65" fmla="*/ 1043940 h 2278380"/>
              <a:gd name="connsiteX66" fmla="*/ 83820 w 2621280"/>
              <a:gd name="connsiteY66" fmla="*/ 1135380 h 2278380"/>
              <a:gd name="connsiteX67" fmla="*/ 160020 w 2621280"/>
              <a:gd name="connsiteY67" fmla="*/ 1173480 h 2278380"/>
              <a:gd name="connsiteX68" fmla="*/ 213360 w 2621280"/>
              <a:gd name="connsiteY68" fmla="*/ 1181100 h 2278380"/>
              <a:gd name="connsiteX69" fmla="*/ 312420 w 2621280"/>
              <a:gd name="connsiteY69" fmla="*/ 1188720 h 2278380"/>
              <a:gd name="connsiteX70" fmla="*/ 274320 w 2621280"/>
              <a:gd name="connsiteY70" fmla="*/ 1219200 h 2278380"/>
              <a:gd name="connsiteX71" fmla="*/ 259080 w 2621280"/>
              <a:gd name="connsiteY71" fmla="*/ 1242060 h 2278380"/>
              <a:gd name="connsiteX72" fmla="*/ 266700 w 2621280"/>
              <a:gd name="connsiteY72" fmla="*/ 1295400 h 2278380"/>
              <a:gd name="connsiteX73" fmla="*/ 274320 w 2621280"/>
              <a:gd name="connsiteY73" fmla="*/ 1318260 h 2278380"/>
              <a:gd name="connsiteX74" fmla="*/ 342900 w 2621280"/>
              <a:gd name="connsiteY74" fmla="*/ 1356360 h 2278380"/>
              <a:gd name="connsiteX75" fmla="*/ 403860 w 2621280"/>
              <a:gd name="connsiteY75" fmla="*/ 1379220 h 2278380"/>
              <a:gd name="connsiteX76" fmla="*/ 441960 w 2621280"/>
              <a:gd name="connsiteY76" fmla="*/ 1371600 h 2278380"/>
              <a:gd name="connsiteX77" fmla="*/ 502920 w 2621280"/>
              <a:gd name="connsiteY77" fmla="*/ 1363980 h 2278380"/>
              <a:gd name="connsiteX78" fmla="*/ 525780 w 2621280"/>
              <a:gd name="connsiteY78" fmla="*/ 1348740 h 2278380"/>
              <a:gd name="connsiteX79" fmla="*/ 502920 w 2621280"/>
              <a:gd name="connsiteY79" fmla="*/ 1371600 h 2278380"/>
              <a:gd name="connsiteX80" fmla="*/ 472440 w 2621280"/>
              <a:gd name="connsiteY80" fmla="*/ 1440180 h 2278380"/>
              <a:gd name="connsiteX81" fmla="*/ 457200 w 2621280"/>
              <a:gd name="connsiteY81" fmla="*/ 1463040 h 2278380"/>
              <a:gd name="connsiteX82" fmla="*/ 487680 w 2621280"/>
              <a:gd name="connsiteY82" fmla="*/ 1569720 h 2278380"/>
              <a:gd name="connsiteX83" fmla="*/ 510540 w 2621280"/>
              <a:gd name="connsiteY83" fmla="*/ 1584960 h 2278380"/>
              <a:gd name="connsiteX84" fmla="*/ 533400 w 2621280"/>
              <a:gd name="connsiteY84" fmla="*/ 1592580 h 2278380"/>
              <a:gd name="connsiteX85" fmla="*/ 601980 w 2621280"/>
              <a:gd name="connsiteY85" fmla="*/ 1584960 h 2278380"/>
              <a:gd name="connsiteX86" fmla="*/ 624840 w 2621280"/>
              <a:gd name="connsiteY86" fmla="*/ 1569720 h 2278380"/>
              <a:gd name="connsiteX87" fmla="*/ 647700 w 2621280"/>
              <a:gd name="connsiteY87" fmla="*/ 1562100 h 2278380"/>
              <a:gd name="connsiteX88" fmla="*/ 632460 w 2621280"/>
              <a:gd name="connsiteY88" fmla="*/ 1554480 h 2278380"/>
              <a:gd name="connsiteX89" fmla="*/ 624840 w 2621280"/>
              <a:gd name="connsiteY89" fmla="*/ 1577340 h 2278380"/>
              <a:gd name="connsiteX90" fmla="*/ 601980 w 2621280"/>
              <a:gd name="connsiteY90" fmla="*/ 1623060 h 2278380"/>
              <a:gd name="connsiteX91" fmla="*/ 617220 w 2621280"/>
              <a:gd name="connsiteY91" fmla="*/ 1676400 h 2278380"/>
              <a:gd name="connsiteX92" fmla="*/ 655320 w 2621280"/>
              <a:gd name="connsiteY92" fmla="*/ 1722120 h 2278380"/>
              <a:gd name="connsiteX93" fmla="*/ 678180 w 2621280"/>
              <a:gd name="connsiteY93" fmla="*/ 1729740 h 2278380"/>
              <a:gd name="connsiteX94" fmla="*/ 739140 w 2621280"/>
              <a:gd name="connsiteY94" fmla="*/ 1714500 h 2278380"/>
              <a:gd name="connsiteX95" fmla="*/ 762000 w 2621280"/>
              <a:gd name="connsiteY95" fmla="*/ 1699260 h 2278380"/>
              <a:gd name="connsiteX96" fmla="*/ 746760 w 2621280"/>
              <a:gd name="connsiteY96" fmla="*/ 1722120 h 2278380"/>
              <a:gd name="connsiteX97" fmla="*/ 739140 w 2621280"/>
              <a:gd name="connsiteY97" fmla="*/ 1744980 h 2278380"/>
              <a:gd name="connsiteX98" fmla="*/ 693420 w 2621280"/>
              <a:gd name="connsiteY98" fmla="*/ 1767840 h 2278380"/>
              <a:gd name="connsiteX99" fmla="*/ 678180 w 2621280"/>
              <a:gd name="connsiteY99" fmla="*/ 1813560 h 2278380"/>
              <a:gd name="connsiteX100" fmla="*/ 662940 w 2621280"/>
              <a:gd name="connsiteY100" fmla="*/ 1836420 h 2278380"/>
              <a:gd name="connsiteX101" fmla="*/ 640080 w 2621280"/>
              <a:gd name="connsiteY101" fmla="*/ 1912620 h 2278380"/>
              <a:gd name="connsiteX102" fmla="*/ 632460 w 2621280"/>
              <a:gd name="connsiteY102" fmla="*/ 1935480 h 2278380"/>
              <a:gd name="connsiteX103" fmla="*/ 624840 w 2621280"/>
              <a:gd name="connsiteY103" fmla="*/ 1996440 h 2278380"/>
              <a:gd name="connsiteX104" fmla="*/ 617220 w 2621280"/>
              <a:gd name="connsiteY104" fmla="*/ 2019300 h 2278380"/>
              <a:gd name="connsiteX105" fmla="*/ 609600 w 2621280"/>
              <a:gd name="connsiteY105" fmla="*/ 2080260 h 2278380"/>
              <a:gd name="connsiteX106" fmla="*/ 601980 w 2621280"/>
              <a:gd name="connsiteY106" fmla="*/ 2103120 h 2278380"/>
              <a:gd name="connsiteX107" fmla="*/ 594360 w 2621280"/>
              <a:gd name="connsiteY107" fmla="*/ 2148840 h 2278380"/>
              <a:gd name="connsiteX108" fmla="*/ 586740 w 2621280"/>
              <a:gd name="connsiteY108" fmla="*/ 2186940 h 2278380"/>
              <a:gd name="connsiteX109" fmla="*/ 594360 w 2621280"/>
              <a:gd name="connsiteY109" fmla="*/ 2232660 h 2278380"/>
              <a:gd name="connsiteX110" fmla="*/ 601980 w 2621280"/>
              <a:gd name="connsiteY110" fmla="*/ 2263140 h 2278380"/>
              <a:gd name="connsiteX111" fmla="*/ 640080 w 2621280"/>
              <a:gd name="connsiteY111" fmla="*/ 2270760 h 2278380"/>
              <a:gd name="connsiteX112" fmla="*/ 662940 w 2621280"/>
              <a:gd name="connsiteY112" fmla="*/ 2278380 h 2278380"/>
              <a:gd name="connsiteX113" fmla="*/ 1104900 w 2621280"/>
              <a:gd name="connsiteY113" fmla="*/ 2270760 h 2278380"/>
              <a:gd name="connsiteX114" fmla="*/ 1127760 w 2621280"/>
              <a:gd name="connsiteY114" fmla="*/ 2255520 h 2278380"/>
              <a:gd name="connsiteX115" fmla="*/ 1173480 w 2621280"/>
              <a:gd name="connsiteY115" fmla="*/ 2240280 h 2278380"/>
              <a:gd name="connsiteX116" fmla="*/ 1341120 w 2621280"/>
              <a:gd name="connsiteY116" fmla="*/ 2247900 h 2278380"/>
              <a:gd name="connsiteX117" fmla="*/ 1386840 w 2621280"/>
              <a:gd name="connsiteY117" fmla="*/ 2255520 h 2278380"/>
              <a:gd name="connsiteX118" fmla="*/ 1524000 w 2621280"/>
              <a:gd name="connsiteY118" fmla="*/ 2270760 h 2278380"/>
              <a:gd name="connsiteX119" fmla="*/ 1981200 w 2621280"/>
              <a:gd name="connsiteY119" fmla="*/ 2263140 h 2278380"/>
              <a:gd name="connsiteX120" fmla="*/ 2080260 w 2621280"/>
              <a:gd name="connsiteY120" fmla="*/ 2255520 h 2278380"/>
              <a:gd name="connsiteX121" fmla="*/ 2125980 w 2621280"/>
              <a:gd name="connsiteY121" fmla="*/ 2247900 h 2278380"/>
              <a:gd name="connsiteX122" fmla="*/ 2186940 w 2621280"/>
              <a:gd name="connsiteY122" fmla="*/ 2240280 h 2278380"/>
              <a:gd name="connsiteX123" fmla="*/ 2194560 w 2621280"/>
              <a:gd name="connsiteY123" fmla="*/ 2217420 h 2278380"/>
              <a:gd name="connsiteX124" fmla="*/ 2209800 w 2621280"/>
              <a:gd name="connsiteY124" fmla="*/ 2194560 h 2278380"/>
              <a:gd name="connsiteX125" fmla="*/ 2194560 w 2621280"/>
              <a:gd name="connsiteY125" fmla="*/ 2057400 h 2278380"/>
              <a:gd name="connsiteX126" fmla="*/ 2179320 w 2621280"/>
              <a:gd name="connsiteY126" fmla="*/ 2034540 h 2278380"/>
              <a:gd name="connsiteX127" fmla="*/ 2171700 w 2621280"/>
              <a:gd name="connsiteY127" fmla="*/ 2011680 h 2278380"/>
              <a:gd name="connsiteX128" fmla="*/ 2148840 w 2621280"/>
              <a:gd name="connsiteY128" fmla="*/ 1996440 h 2278380"/>
              <a:gd name="connsiteX129" fmla="*/ 2118360 w 2621280"/>
              <a:gd name="connsiteY129" fmla="*/ 1958340 h 2278380"/>
              <a:gd name="connsiteX130" fmla="*/ 2110740 w 2621280"/>
              <a:gd name="connsiteY130" fmla="*/ 1935480 h 2278380"/>
              <a:gd name="connsiteX131" fmla="*/ 2095500 w 2621280"/>
              <a:gd name="connsiteY131" fmla="*/ 1912620 h 2278380"/>
              <a:gd name="connsiteX132" fmla="*/ 2118360 w 2621280"/>
              <a:gd name="connsiteY132" fmla="*/ 1905000 h 2278380"/>
              <a:gd name="connsiteX133" fmla="*/ 2133600 w 2621280"/>
              <a:gd name="connsiteY133" fmla="*/ 1859280 h 2278380"/>
              <a:gd name="connsiteX134" fmla="*/ 2194560 w 2621280"/>
              <a:gd name="connsiteY134" fmla="*/ 1874520 h 2278380"/>
              <a:gd name="connsiteX135" fmla="*/ 2232660 w 2621280"/>
              <a:gd name="connsiteY135" fmla="*/ 1866900 h 2278380"/>
              <a:gd name="connsiteX136" fmla="*/ 2255520 w 2621280"/>
              <a:gd name="connsiteY136" fmla="*/ 1851660 h 2278380"/>
              <a:gd name="connsiteX137" fmla="*/ 2278380 w 2621280"/>
              <a:gd name="connsiteY137" fmla="*/ 1844040 h 2278380"/>
              <a:gd name="connsiteX138" fmla="*/ 2293620 w 2621280"/>
              <a:gd name="connsiteY138" fmla="*/ 1821180 h 2278380"/>
              <a:gd name="connsiteX139" fmla="*/ 2286000 w 2621280"/>
              <a:gd name="connsiteY139" fmla="*/ 1798320 h 2278380"/>
              <a:gd name="connsiteX140" fmla="*/ 2346960 w 2621280"/>
              <a:gd name="connsiteY140" fmla="*/ 1813560 h 2278380"/>
              <a:gd name="connsiteX141" fmla="*/ 2430780 w 2621280"/>
              <a:gd name="connsiteY141" fmla="*/ 1783080 h 2278380"/>
              <a:gd name="connsiteX142" fmla="*/ 2438400 w 2621280"/>
              <a:gd name="connsiteY142" fmla="*/ 1760220 h 2278380"/>
              <a:gd name="connsiteX143" fmla="*/ 2430780 w 2621280"/>
              <a:gd name="connsiteY143" fmla="*/ 1706880 h 2278380"/>
              <a:gd name="connsiteX144" fmla="*/ 2453640 w 2621280"/>
              <a:gd name="connsiteY144" fmla="*/ 1691640 h 2278380"/>
              <a:gd name="connsiteX145" fmla="*/ 2522220 w 2621280"/>
              <a:gd name="connsiteY145" fmla="*/ 1684020 h 2278380"/>
              <a:gd name="connsiteX146" fmla="*/ 2545080 w 2621280"/>
              <a:gd name="connsiteY146" fmla="*/ 1668780 h 2278380"/>
              <a:gd name="connsiteX147" fmla="*/ 2567940 w 2621280"/>
              <a:gd name="connsiteY147" fmla="*/ 1623060 h 2278380"/>
              <a:gd name="connsiteX148" fmla="*/ 2560320 w 2621280"/>
              <a:gd name="connsiteY148" fmla="*/ 1577340 h 2278380"/>
              <a:gd name="connsiteX149" fmla="*/ 2552700 w 2621280"/>
              <a:gd name="connsiteY149" fmla="*/ 1554480 h 2278380"/>
              <a:gd name="connsiteX150" fmla="*/ 2506980 w 2621280"/>
              <a:gd name="connsiteY150" fmla="*/ 1524000 h 2278380"/>
              <a:gd name="connsiteX151" fmla="*/ 2606040 w 2621280"/>
              <a:gd name="connsiteY151" fmla="*/ 1516380 h 2278380"/>
              <a:gd name="connsiteX152" fmla="*/ 2621280 w 2621280"/>
              <a:gd name="connsiteY152" fmla="*/ 1470660 h 2278380"/>
              <a:gd name="connsiteX153" fmla="*/ 2606040 w 2621280"/>
              <a:gd name="connsiteY153" fmla="*/ 1356360 h 2278380"/>
              <a:gd name="connsiteX154" fmla="*/ 2590800 w 2621280"/>
              <a:gd name="connsiteY154" fmla="*/ 1333500 h 2278380"/>
              <a:gd name="connsiteX155" fmla="*/ 2567940 w 2621280"/>
              <a:gd name="connsiteY155" fmla="*/ 1325880 h 2278380"/>
              <a:gd name="connsiteX156" fmla="*/ 2545080 w 2621280"/>
              <a:gd name="connsiteY156" fmla="*/ 1303020 h 2278380"/>
              <a:gd name="connsiteX157" fmla="*/ 2522220 w 2621280"/>
              <a:gd name="connsiteY157" fmla="*/ 1287780 h 2278380"/>
              <a:gd name="connsiteX158" fmla="*/ 2545080 w 2621280"/>
              <a:gd name="connsiteY158" fmla="*/ 1272540 h 2278380"/>
              <a:gd name="connsiteX159" fmla="*/ 2590800 w 2621280"/>
              <a:gd name="connsiteY159" fmla="*/ 1257300 h 2278380"/>
              <a:gd name="connsiteX160" fmla="*/ 2606040 w 2621280"/>
              <a:gd name="connsiteY160" fmla="*/ 1234440 h 2278380"/>
              <a:gd name="connsiteX161" fmla="*/ 2621280 w 2621280"/>
              <a:gd name="connsiteY161" fmla="*/ 1188720 h 2278380"/>
              <a:gd name="connsiteX162" fmla="*/ 2613660 w 2621280"/>
              <a:gd name="connsiteY162" fmla="*/ 1150620 h 2278380"/>
              <a:gd name="connsiteX163" fmla="*/ 2590800 w 2621280"/>
              <a:gd name="connsiteY163" fmla="*/ 1135380 h 2278380"/>
              <a:gd name="connsiteX164" fmla="*/ 2545080 w 2621280"/>
              <a:gd name="connsiteY164" fmla="*/ 1104900 h 2278380"/>
              <a:gd name="connsiteX165" fmla="*/ 2499360 w 2621280"/>
              <a:gd name="connsiteY165" fmla="*/ 1074420 h 2278380"/>
              <a:gd name="connsiteX166" fmla="*/ 2468880 w 2621280"/>
              <a:gd name="connsiteY166" fmla="*/ 1059180 h 2278380"/>
              <a:gd name="connsiteX167" fmla="*/ 2446020 w 2621280"/>
              <a:gd name="connsiteY167" fmla="*/ 1043940 h 2278380"/>
              <a:gd name="connsiteX168" fmla="*/ 2423160 w 2621280"/>
              <a:gd name="connsiteY168" fmla="*/ 1036320 h 2278380"/>
              <a:gd name="connsiteX169" fmla="*/ 2468880 w 2621280"/>
              <a:gd name="connsiteY169" fmla="*/ 1013460 h 2278380"/>
              <a:gd name="connsiteX170" fmla="*/ 2590800 w 2621280"/>
              <a:gd name="connsiteY170" fmla="*/ 998220 h 2278380"/>
              <a:gd name="connsiteX171" fmla="*/ 2613660 w 2621280"/>
              <a:gd name="connsiteY171" fmla="*/ 982980 h 2278380"/>
              <a:gd name="connsiteX172" fmla="*/ 2606040 w 2621280"/>
              <a:gd name="connsiteY172" fmla="*/ 937260 h 2278380"/>
              <a:gd name="connsiteX173" fmla="*/ 2590800 w 2621280"/>
              <a:gd name="connsiteY173" fmla="*/ 883920 h 2278380"/>
              <a:gd name="connsiteX174" fmla="*/ 2575560 w 2621280"/>
              <a:gd name="connsiteY174" fmla="*/ 861060 h 2278380"/>
              <a:gd name="connsiteX175" fmla="*/ 2552700 w 2621280"/>
              <a:gd name="connsiteY175" fmla="*/ 853440 h 2278380"/>
              <a:gd name="connsiteX176" fmla="*/ 2529840 w 2621280"/>
              <a:gd name="connsiteY176" fmla="*/ 838200 h 2278380"/>
              <a:gd name="connsiteX177" fmla="*/ 2514600 w 2621280"/>
              <a:gd name="connsiteY177" fmla="*/ 815340 h 2278380"/>
              <a:gd name="connsiteX178" fmla="*/ 2468880 w 2621280"/>
              <a:gd name="connsiteY178" fmla="*/ 800100 h 2278380"/>
              <a:gd name="connsiteX179" fmla="*/ 2415540 w 2621280"/>
              <a:gd name="connsiteY179" fmla="*/ 784860 h 2278380"/>
              <a:gd name="connsiteX180" fmla="*/ 2476500 w 2621280"/>
              <a:gd name="connsiteY180" fmla="*/ 746760 h 2278380"/>
              <a:gd name="connsiteX181" fmla="*/ 2491740 w 2621280"/>
              <a:gd name="connsiteY181" fmla="*/ 701040 h 2278380"/>
              <a:gd name="connsiteX182" fmla="*/ 2484120 w 2621280"/>
              <a:gd name="connsiteY182" fmla="*/ 662940 h 2278380"/>
              <a:gd name="connsiteX183" fmla="*/ 2453640 w 2621280"/>
              <a:gd name="connsiteY183" fmla="*/ 647700 h 2278380"/>
              <a:gd name="connsiteX184" fmla="*/ 2430780 w 2621280"/>
              <a:gd name="connsiteY184" fmla="*/ 632460 h 2278380"/>
              <a:gd name="connsiteX185" fmla="*/ 2415540 w 2621280"/>
              <a:gd name="connsiteY185" fmla="*/ 609600 h 2278380"/>
              <a:gd name="connsiteX186" fmla="*/ 2369820 w 2621280"/>
              <a:gd name="connsiteY186" fmla="*/ 594360 h 2278380"/>
              <a:gd name="connsiteX187" fmla="*/ 2278380 w 2621280"/>
              <a:gd name="connsiteY187" fmla="*/ 579120 h 2278380"/>
              <a:gd name="connsiteX188" fmla="*/ 2301240 w 2621280"/>
              <a:gd name="connsiteY188" fmla="*/ 571500 h 2278380"/>
              <a:gd name="connsiteX189" fmla="*/ 2346960 w 2621280"/>
              <a:gd name="connsiteY189" fmla="*/ 548640 h 2278380"/>
              <a:gd name="connsiteX190" fmla="*/ 2362200 w 2621280"/>
              <a:gd name="connsiteY190" fmla="*/ 525780 h 2278380"/>
              <a:gd name="connsiteX191" fmla="*/ 2400300 w 2621280"/>
              <a:gd name="connsiteY191" fmla="*/ 487680 h 2278380"/>
              <a:gd name="connsiteX192" fmla="*/ 2392680 w 2621280"/>
              <a:gd name="connsiteY192" fmla="*/ 441960 h 2278380"/>
              <a:gd name="connsiteX193" fmla="*/ 2377440 w 2621280"/>
              <a:gd name="connsiteY193" fmla="*/ 419100 h 2278380"/>
              <a:gd name="connsiteX194" fmla="*/ 2354580 w 2621280"/>
              <a:gd name="connsiteY194" fmla="*/ 396240 h 2278380"/>
              <a:gd name="connsiteX195" fmla="*/ 2331720 w 2621280"/>
              <a:gd name="connsiteY195" fmla="*/ 381000 h 2278380"/>
              <a:gd name="connsiteX196" fmla="*/ 2209800 w 2621280"/>
              <a:gd name="connsiteY196" fmla="*/ 358140 h 2278380"/>
              <a:gd name="connsiteX197" fmla="*/ 2247900 w 2621280"/>
              <a:gd name="connsiteY197" fmla="*/ 312420 h 2278380"/>
              <a:gd name="connsiteX198" fmla="*/ 2263140 w 2621280"/>
              <a:gd name="connsiteY198" fmla="*/ 259080 h 2278380"/>
              <a:gd name="connsiteX199" fmla="*/ 2232660 w 2621280"/>
              <a:gd name="connsiteY199" fmla="*/ 198120 h 2278380"/>
              <a:gd name="connsiteX200" fmla="*/ 2186940 w 2621280"/>
              <a:gd name="connsiteY200" fmla="*/ 182880 h 2278380"/>
              <a:gd name="connsiteX201" fmla="*/ 2125980 w 2621280"/>
              <a:gd name="connsiteY201" fmla="*/ 190500 h 2278380"/>
              <a:gd name="connsiteX202" fmla="*/ 2103120 w 2621280"/>
              <a:gd name="connsiteY202" fmla="*/ 190500 h 2278380"/>
              <a:gd name="connsiteX203" fmla="*/ 2125980 w 2621280"/>
              <a:gd name="connsiteY203" fmla="*/ 106680 h 2278380"/>
              <a:gd name="connsiteX204" fmla="*/ 2095500 w 2621280"/>
              <a:gd name="connsiteY204" fmla="*/ 7620 h 2278380"/>
              <a:gd name="connsiteX205" fmla="*/ 2065020 w 2621280"/>
              <a:gd name="connsiteY205" fmla="*/ 0 h 2278380"/>
              <a:gd name="connsiteX206" fmla="*/ 1912620 w 2621280"/>
              <a:gd name="connsiteY206" fmla="*/ 22860 h 2278380"/>
              <a:gd name="connsiteX207" fmla="*/ 1889760 w 2621280"/>
              <a:gd name="connsiteY207" fmla="*/ 38100 h 2278380"/>
              <a:gd name="connsiteX208" fmla="*/ 1844040 w 2621280"/>
              <a:gd name="connsiteY208" fmla="*/ 83820 h 2278380"/>
              <a:gd name="connsiteX209" fmla="*/ 1821180 w 2621280"/>
              <a:gd name="connsiteY209" fmla="*/ 129540 h 2278380"/>
              <a:gd name="connsiteX210" fmla="*/ 1805940 w 2621280"/>
              <a:gd name="connsiteY210" fmla="*/ 175260 h 2278380"/>
              <a:gd name="connsiteX211" fmla="*/ 1783080 w 2621280"/>
              <a:gd name="connsiteY211" fmla="*/ 220980 h 2278380"/>
              <a:gd name="connsiteX212" fmla="*/ 1775460 w 2621280"/>
              <a:gd name="connsiteY212" fmla="*/ 251460 h 2278380"/>
              <a:gd name="connsiteX213" fmla="*/ 1760220 w 2621280"/>
              <a:gd name="connsiteY213" fmla="*/ 297180 h 2278380"/>
              <a:gd name="connsiteX214" fmla="*/ 1744980 w 2621280"/>
              <a:gd name="connsiteY214" fmla="*/ 449580 h 2278380"/>
              <a:gd name="connsiteX215" fmla="*/ 1729740 w 2621280"/>
              <a:gd name="connsiteY215" fmla="*/ 563880 h 2278380"/>
              <a:gd name="connsiteX216" fmla="*/ 1706880 w 2621280"/>
              <a:gd name="connsiteY216" fmla="*/ 609600 h 2278380"/>
              <a:gd name="connsiteX217" fmla="*/ 1691640 w 2621280"/>
              <a:gd name="connsiteY217" fmla="*/ 655320 h 2278380"/>
              <a:gd name="connsiteX218" fmla="*/ 1676400 w 2621280"/>
              <a:gd name="connsiteY218" fmla="*/ 716280 h 2278380"/>
              <a:gd name="connsiteX219" fmla="*/ 1615440 w 2621280"/>
              <a:gd name="connsiteY219" fmla="*/ 624840 h 2278380"/>
              <a:gd name="connsiteX220" fmla="*/ 1600200 w 2621280"/>
              <a:gd name="connsiteY220" fmla="*/ 601980 h 2278380"/>
              <a:gd name="connsiteX221" fmla="*/ 1592580 w 2621280"/>
              <a:gd name="connsiteY221" fmla="*/ 579120 h 2278380"/>
              <a:gd name="connsiteX222" fmla="*/ 1546860 w 2621280"/>
              <a:gd name="connsiteY222" fmla="*/ 548640 h 2278380"/>
              <a:gd name="connsiteX223" fmla="*/ 1524000 w 2621280"/>
              <a:gd name="connsiteY223" fmla="*/ 533400 h 2278380"/>
              <a:gd name="connsiteX224" fmla="*/ 1402080 w 2621280"/>
              <a:gd name="connsiteY224" fmla="*/ 525780 h 2278380"/>
              <a:gd name="connsiteX225" fmla="*/ 1394460 w 2621280"/>
              <a:gd name="connsiteY225" fmla="*/ 502920 h 2278380"/>
              <a:gd name="connsiteX226" fmla="*/ 1371600 w 2621280"/>
              <a:gd name="connsiteY226" fmla="*/ 495300 h 2278380"/>
              <a:gd name="connsiteX227" fmla="*/ 1363980 w 2621280"/>
              <a:gd name="connsiteY227" fmla="*/ 480060 h 227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</a:cxnLst>
            <a:rect l="l" t="t" r="r" b="b"/>
            <a:pathLst>
              <a:path w="2621280" h="2278380">
                <a:moveTo>
                  <a:pt x="1363980" y="480060"/>
                </a:moveTo>
                <a:cubicBezTo>
                  <a:pt x="1353820" y="485140"/>
                  <a:pt x="1349246" y="467870"/>
                  <a:pt x="1310640" y="525780"/>
                </a:cubicBezTo>
                <a:cubicBezTo>
                  <a:pt x="1306185" y="532463"/>
                  <a:pt x="1295683" y="531963"/>
                  <a:pt x="1287780" y="533400"/>
                </a:cubicBezTo>
                <a:cubicBezTo>
                  <a:pt x="1267632" y="537063"/>
                  <a:pt x="1247140" y="538480"/>
                  <a:pt x="1226820" y="541020"/>
                </a:cubicBezTo>
                <a:cubicBezTo>
                  <a:pt x="1169361" y="560173"/>
                  <a:pt x="1240186" y="534337"/>
                  <a:pt x="1181100" y="563880"/>
                </a:cubicBezTo>
                <a:cubicBezTo>
                  <a:pt x="1173916" y="567472"/>
                  <a:pt x="1165860" y="568960"/>
                  <a:pt x="1158240" y="571500"/>
                </a:cubicBezTo>
                <a:cubicBezTo>
                  <a:pt x="1139087" y="628959"/>
                  <a:pt x="1167151" y="560361"/>
                  <a:pt x="1127760" y="609600"/>
                </a:cubicBezTo>
                <a:cubicBezTo>
                  <a:pt x="1122742" y="615872"/>
                  <a:pt x="1123732" y="625276"/>
                  <a:pt x="1120140" y="632460"/>
                </a:cubicBezTo>
                <a:cubicBezTo>
                  <a:pt x="1116044" y="640651"/>
                  <a:pt x="1109980" y="647700"/>
                  <a:pt x="1104900" y="655320"/>
                </a:cubicBezTo>
                <a:cubicBezTo>
                  <a:pt x="1096959" y="631498"/>
                  <a:pt x="1089259" y="601712"/>
                  <a:pt x="1066800" y="586740"/>
                </a:cubicBezTo>
                <a:lnTo>
                  <a:pt x="1043940" y="571500"/>
                </a:lnTo>
                <a:cubicBezTo>
                  <a:pt x="1038860" y="563880"/>
                  <a:pt x="1035851" y="554361"/>
                  <a:pt x="1028700" y="548640"/>
                </a:cubicBezTo>
                <a:cubicBezTo>
                  <a:pt x="1022428" y="543622"/>
                  <a:pt x="1011520" y="546700"/>
                  <a:pt x="1005840" y="541020"/>
                </a:cubicBezTo>
                <a:cubicBezTo>
                  <a:pt x="1000160" y="535340"/>
                  <a:pt x="1003238" y="524432"/>
                  <a:pt x="998220" y="518160"/>
                </a:cubicBezTo>
                <a:cubicBezTo>
                  <a:pt x="992499" y="511009"/>
                  <a:pt x="982980" y="508000"/>
                  <a:pt x="975360" y="502920"/>
                </a:cubicBezTo>
                <a:cubicBezTo>
                  <a:pt x="934720" y="441960"/>
                  <a:pt x="988060" y="515620"/>
                  <a:pt x="937260" y="464820"/>
                </a:cubicBezTo>
                <a:cubicBezTo>
                  <a:pt x="930784" y="458344"/>
                  <a:pt x="928496" y="448436"/>
                  <a:pt x="922020" y="441960"/>
                </a:cubicBezTo>
                <a:cubicBezTo>
                  <a:pt x="915544" y="435484"/>
                  <a:pt x="906005" y="432804"/>
                  <a:pt x="899160" y="426720"/>
                </a:cubicBezTo>
                <a:cubicBezTo>
                  <a:pt x="883051" y="412401"/>
                  <a:pt x="853440" y="381000"/>
                  <a:pt x="853440" y="381000"/>
                </a:cubicBezTo>
                <a:cubicBezTo>
                  <a:pt x="836815" y="331124"/>
                  <a:pt x="859905" y="380076"/>
                  <a:pt x="822960" y="350520"/>
                </a:cubicBezTo>
                <a:cubicBezTo>
                  <a:pt x="773721" y="311129"/>
                  <a:pt x="842319" y="339193"/>
                  <a:pt x="784860" y="320040"/>
                </a:cubicBezTo>
                <a:cubicBezTo>
                  <a:pt x="749925" y="267637"/>
                  <a:pt x="771756" y="280112"/>
                  <a:pt x="731520" y="266700"/>
                </a:cubicBezTo>
                <a:cubicBezTo>
                  <a:pt x="726440" y="259080"/>
                  <a:pt x="724046" y="248694"/>
                  <a:pt x="716280" y="243840"/>
                </a:cubicBezTo>
                <a:cubicBezTo>
                  <a:pt x="702657" y="235326"/>
                  <a:pt x="683926" y="237511"/>
                  <a:pt x="670560" y="228600"/>
                </a:cubicBezTo>
                <a:cubicBezTo>
                  <a:pt x="605046" y="184924"/>
                  <a:pt x="687936" y="237288"/>
                  <a:pt x="624840" y="205740"/>
                </a:cubicBezTo>
                <a:cubicBezTo>
                  <a:pt x="616649" y="201644"/>
                  <a:pt x="609600" y="195580"/>
                  <a:pt x="601980" y="190500"/>
                </a:cubicBezTo>
                <a:cubicBezTo>
                  <a:pt x="596900" y="182880"/>
                  <a:pt x="593891" y="173361"/>
                  <a:pt x="586740" y="167640"/>
                </a:cubicBezTo>
                <a:cubicBezTo>
                  <a:pt x="580468" y="162622"/>
                  <a:pt x="570901" y="163921"/>
                  <a:pt x="563880" y="160020"/>
                </a:cubicBezTo>
                <a:cubicBezTo>
                  <a:pt x="547869" y="151125"/>
                  <a:pt x="533400" y="139700"/>
                  <a:pt x="518160" y="129540"/>
                </a:cubicBezTo>
                <a:lnTo>
                  <a:pt x="449580" y="83820"/>
                </a:lnTo>
                <a:lnTo>
                  <a:pt x="426720" y="68580"/>
                </a:lnTo>
                <a:cubicBezTo>
                  <a:pt x="419100" y="63500"/>
                  <a:pt x="412548" y="56236"/>
                  <a:pt x="403860" y="53340"/>
                </a:cubicBezTo>
                <a:cubicBezTo>
                  <a:pt x="396240" y="50800"/>
                  <a:pt x="388184" y="49312"/>
                  <a:pt x="381000" y="45720"/>
                </a:cubicBezTo>
                <a:cubicBezTo>
                  <a:pt x="372809" y="41624"/>
                  <a:pt x="366509" y="34199"/>
                  <a:pt x="358140" y="30480"/>
                </a:cubicBezTo>
                <a:cubicBezTo>
                  <a:pt x="343460" y="23956"/>
                  <a:pt x="327660" y="20320"/>
                  <a:pt x="312420" y="15240"/>
                </a:cubicBezTo>
                <a:lnTo>
                  <a:pt x="289560" y="7620"/>
                </a:lnTo>
                <a:lnTo>
                  <a:pt x="266700" y="0"/>
                </a:lnTo>
                <a:cubicBezTo>
                  <a:pt x="241300" y="2540"/>
                  <a:pt x="213332" y="-3796"/>
                  <a:pt x="190500" y="7620"/>
                </a:cubicBezTo>
                <a:cubicBezTo>
                  <a:pt x="174117" y="15811"/>
                  <a:pt x="165812" y="35964"/>
                  <a:pt x="160020" y="53340"/>
                </a:cubicBezTo>
                <a:lnTo>
                  <a:pt x="144780" y="99060"/>
                </a:lnTo>
                <a:cubicBezTo>
                  <a:pt x="147320" y="124460"/>
                  <a:pt x="148518" y="150030"/>
                  <a:pt x="152400" y="175260"/>
                </a:cubicBezTo>
                <a:cubicBezTo>
                  <a:pt x="153621" y="183199"/>
                  <a:pt x="155002" y="191848"/>
                  <a:pt x="160020" y="198120"/>
                </a:cubicBezTo>
                <a:cubicBezTo>
                  <a:pt x="165741" y="205271"/>
                  <a:pt x="175260" y="208280"/>
                  <a:pt x="182880" y="213360"/>
                </a:cubicBezTo>
                <a:cubicBezTo>
                  <a:pt x="215007" y="309740"/>
                  <a:pt x="214166" y="258316"/>
                  <a:pt x="38100" y="266700"/>
                </a:cubicBezTo>
                <a:cubicBezTo>
                  <a:pt x="22564" y="313308"/>
                  <a:pt x="26414" y="291577"/>
                  <a:pt x="38100" y="373380"/>
                </a:cubicBezTo>
                <a:cubicBezTo>
                  <a:pt x="39881" y="385848"/>
                  <a:pt x="51224" y="411311"/>
                  <a:pt x="60960" y="419100"/>
                </a:cubicBezTo>
                <a:cubicBezTo>
                  <a:pt x="67232" y="424118"/>
                  <a:pt x="76200" y="424180"/>
                  <a:pt x="83820" y="426720"/>
                </a:cubicBezTo>
                <a:cubicBezTo>
                  <a:pt x="127058" y="491578"/>
                  <a:pt x="132504" y="470417"/>
                  <a:pt x="45720" y="480060"/>
                </a:cubicBezTo>
                <a:cubicBezTo>
                  <a:pt x="35560" y="495300"/>
                  <a:pt x="21032" y="508404"/>
                  <a:pt x="15240" y="525780"/>
                </a:cubicBezTo>
                <a:lnTo>
                  <a:pt x="0" y="571500"/>
                </a:lnTo>
                <a:cubicBezTo>
                  <a:pt x="6930" y="640803"/>
                  <a:pt x="-9686" y="637088"/>
                  <a:pt x="30480" y="670560"/>
                </a:cubicBezTo>
                <a:cubicBezTo>
                  <a:pt x="37515" y="676423"/>
                  <a:pt x="45720" y="680720"/>
                  <a:pt x="53340" y="685800"/>
                </a:cubicBezTo>
                <a:cubicBezTo>
                  <a:pt x="55880" y="693420"/>
                  <a:pt x="54424" y="703991"/>
                  <a:pt x="60960" y="708660"/>
                </a:cubicBezTo>
                <a:cubicBezTo>
                  <a:pt x="74032" y="717997"/>
                  <a:pt x="106680" y="723900"/>
                  <a:pt x="106680" y="723900"/>
                </a:cubicBezTo>
                <a:cubicBezTo>
                  <a:pt x="91440" y="728980"/>
                  <a:pt x="74326" y="730229"/>
                  <a:pt x="60960" y="739140"/>
                </a:cubicBezTo>
                <a:lnTo>
                  <a:pt x="15240" y="769620"/>
                </a:lnTo>
                <a:cubicBezTo>
                  <a:pt x="2614" y="807499"/>
                  <a:pt x="2878" y="795748"/>
                  <a:pt x="15240" y="853440"/>
                </a:cubicBezTo>
                <a:cubicBezTo>
                  <a:pt x="18606" y="869148"/>
                  <a:pt x="17114" y="890249"/>
                  <a:pt x="30480" y="899160"/>
                </a:cubicBezTo>
                <a:lnTo>
                  <a:pt x="76200" y="929640"/>
                </a:lnTo>
                <a:lnTo>
                  <a:pt x="99060" y="944880"/>
                </a:lnTo>
                <a:cubicBezTo>
                  <a:pt x="106680" y="949960"/>
                  <a:pt x="112833" y="958984"/>
                  <a:pt x="121920" y="960120"/>
                </a:cubicBezTo>
                <a:lnTo>
                  <a:pt x="182880" y="967740"/>
                </a:lnTo>
                <a:cubicBezTo>
                  <a:pt x="175260" y="970280"/>
                  <a:pt x="167861" y="973618"/>
                  <a:pt x="160020" y="975360"/>
                </a:cubicBezTo>
                <a:cubicBezTo>
                  <a:pt x="144938" y="978712"/>
                  <a:pt x="128957" y="978094"/>
                  <a:pt x="114300" y="982980"/>
                </a:cubicBezTo>
                <a:cubicBezTo>
                  <a:pt x="105612" y="985876"/>
                  <a:pt x="99060" y="993140"/>
                  <a:pt x="91440" y="998220"/>
                </a:cubicBezTo>
                <a:cubicBezTo>
                  <a:pt x="86360" y="1013460"/>
                  <a:pt x="74866" y="1027931"/>
                  <a:pt x="76200" y="1043940"/>
                </a:cubicBezTo>
                <a:cubicBezTo>
                  <a:pt x="78740" y="1074420"/>
                  <a:pt x="71561" y="1107359"/>
                  <a:pt x="83820" y="1135380"/>
                </a:cubicBezTo>
                <a:cubicBezTo>
                  <a:pt x="93630" y="1157802"/>
                  <a:pt x="137285" y="1169346"/>
                  <a:pt x="160020" y="1173480"/>
                </a:cubicBezTo>
                <a:cubicBezTo>
                  <a:pt x="177691" y="1176693"/>
                  <a:pt x="195489" y="1179313"/>
                  <a:pt x="213360" y="1181100"/>
                </a:cubicBezTo>
                <a:cubicBezTo>
                  <a:pt x="246313" y="1184395"/>
                  <a:pt x="279400" y="1186180"/>
                  <a:pt x="312420" y="1188720"/>
                </a:cubicBezTo>
                <a:cubicBezTo>
                  <a:pt x="268744" y="1254234"/>
                  <a:pt x="326900" y="1177136"/>
                  <a:pt x="274320" y="1219200"/>
                </a:cubicBezTo>
                <a:cubicBezTo>
                  <a:pt x="267169" y="1224921"/>
                  <a:pt x="264160" y="1234440"/>
                  <a:pt x="259080" y="1242060"/>
                </a:cubicBezTo>
                <a:cubicBezTo>
                  <a:pt x="261620" y="1259840"/>
                  <a:pt x="263178" y="1277788"/>
                  <a:pt x="266700" y="1295400"/>
                </a:cubicBezTo>
                <a:cubicBezTo>
                  <a:pt x="268275" y="1303276"/>
                  <a:pt x="268640" y="1312580"/>
                  <a:pt x="274320" y="1318260"/>
                </a:cubicBezTo>
                <a:cubicBezTo>
                  <a:pt x="311447" y="1355387"/>
                  <a:pt x="309363" y="1341987"/>
                  <a:pt x="342900" y="1356360"/>
                </a:cubicBezTo>
                <a:cubicBezTo>
                  <a:pt x="398686" y="1380268"/>
                  <a:pt x="347665" y="1365171"/>
                  <a:pt x="403860" y="1379220"/>
                </a:cubicBezTo>
                <a:cubicBezTo>
                  <a:pt x="416560" y="1376680"/>
                  <a:pt x="429159" y="1373569"/>
                  <a:pt x="441960" y="1371600"/>
                </a:cubicBezTo>
                <a:cubicBezTo>
                  <a:pt x="462200" y="1368486"/>
                  <a:pt x="483163" y="1369368"/>
                  <a:pt x="502920" y="1363980"/>
                </a:cubicBezTo>
                <a:cubicBezTo>
                  <a:pt x="511755" y="1361570"/>
                  <a:pt x="525780" y="1339582"/>
                  <a:pt x="525780" y="1348740"/>
                </a:cubicBezTo>
                <a:cubicBezTo>
                  <a:pt x="525780" y="1359516"/>
                  <a:pt x="509819" y="1363321"/>
                  <a:pt x="502920" y="1371600"/>
                </a:cubicBezTo>
                <a:cubicBezTo>
                  <a:pt x="451224" y="1433635"/>
                  <a:pt x="538893" y="1340501"/>
                  <a:pt x="472440" y="1440180"/>
                </a:cubicBezTo>
                <a:lnTo>
                  <a:pt x="457200" y="1463040"/>
                </a:lnTo>
                <a:cubicBezTo>
                  <a:pt x="461449" y="1497032"/>
                  <a:pt x="460495" y="1542535"/>
                  <a:pt x="487680" y="1569720"/>
                </a:cubicBezTo>
                <a:cubicBezTo>
                  <a:pt x="494156" y="1576196"/>
                  <a:pt x="502349" y="1580864"/>
                  <a:pt x="510540" y="1584960"/>
                </a:cubicBezTo>
                <a:cubicBezTo>
                  <a:pt x="517724" y="1588552"/>
                  <a:pt x="525780" y="1590040"/>
                  <a:pt x="533400" y="1592580"/>
                </a:cubicBezTo>
                <a:cubicBezTo>
                  <a:pt x="556260" y="1590040"/>
                  <a:pt x="579666" y="1590538"/>
                  <a:pt x="601980" y="1584960"/>
                </a:cubicBezTo>
                <a:cubicBezTo>
                  <a:pt x="610865" y="1582739"/>
                  <a:pt x="616649" y="1573816"/>
                  <a:pt x="624840" y="1569720"/>
                </a:cubicBezTo>
                <a:cubicBezTo>
                  <a:pt x="632024" y="1566128"/>
                  <a:pt x="640080" y="1564640"/>
                  <a:pt x="647700" y="1562100"/>
                </a:cubicBezTo>
                <a:cubicBezTo>
                  <a:pt x="649579" y="1556463"/>
                  <a:pt x="671851" y="1505241"/>
                  <a:pt x="632460" y="1554480"/>
                </a:cubicBezTo>
                <a:cubicBezTo>
                  <a:pt x="627442" y="1560752"/>
                  <a:pt x="628432" y="1570156"/>
                  <a:pt x="624840" y="1577340"/>
                </a:cubicBezTo>
                <a:cubicBezTo>
                  <a:pt x="595297" y="1636426"/>
                  <a:pt x="621133" y="1565601"/>
                  <a:pt x="601980" y="1623060"/>
                </a:cubicBezTo>
                <a:cubicBezTo>
                  <a:pt x="604421" y="1632826"/>
                  <a:pt x="611754" y="1665468"/>
                  <a:pt x="617220" y="1676400"/>
                </a:cubicBezTo>
                <a:cubicBezTo>
                  <a:pt x="624248" y="1690457"/>
                  <a:pt x="642681" y="1713694"/>
                  <a:pt x="655320" y="1722120"/>
                </a:cubicBezTo>
                <a:cubicBezTo>
                  <a:pt x="662003" y="1726575"/>
                  <a:pt x="670560" y="1727200"/>
                  <a:pt x="678180" y="1729740"/>
                </a:cubicBezTo>
                <a:cubicBezTo>
                  <a:pt x="692671" y="1726842"/>
                  <a:pt x="723519" y="1722310"/>
                  <a:pt x="739140" y="1714500"/>
                </a:cubicBezTo>
                <a:cubicBezTo>
                  <a:pt x="747331" y="1710404"/>
                  <a:pt x="754380" y="1704340"/>
                  <a:pt x="762000" y="1699260"/>
                </a:cubicBezTo>
                <a:cubicBezTo>
                  <a:pt x="756920" y="1706880"/>
                  <a:pt x="750856" y="1713929"/>
                  <a:pt x="746760" y="1722120"/>
                </a:cubicBezTo>
                <a:cubicBezTo>
                  <a:pt x="743168" y="1729304"/>
                  <a:pt x="744158" y="1738708"/>
                  <a:pt x="739140" y="1744980"/>
                </a:cubicBezTo>
                <a:cubicBezTo>
                  <a:pt x="728397" y="1758409"/>
                  <a:pt x="708479" y="1762820"/>
                  <a:pt x="693420" y="1767840"/>
                </a:cubicBezTo>
                <a:cubicBezTo>
                  <a:pt x="688340" y="1783080"/>
                  <a:pt x="687091" y="1800194"/>
                  <a:pt x="678180" y="1813560"/>
                </a:cubicBezTo>
                <a:cubicBezTo>
                  <a:pt x="673100" y="1821180"/>
                  <a:pt x="666659" y="1828051"/>
                  <a:pt x="662940" y="1836420"/>
                </a:cubicBezTo>
                <a:cubicBezTo>
                  <a:pt x="648453" y="1869015"/>
                  <a:pt x="648946" y="1881589"/>
                  <a:pt x="640080" y="1912620"/>
                </a:cubicBezTo>
                <a:cubicBezTo>
                  <a:pt x="637873" y="1920343"/>
                  <a:pt x="635000" y="1927860"/>
                  <a:pt x="632460" y="1935480"/>
                </a:cubicBezTo>
                <a:cubicBezTo>
                  <a:pt x="629920" y="1955800"/>
                  <a:pt x="628503" y="1976292"/>
                  <a:pt x="624840" y="1996440"/>
                </a:cubicBezTo>
                <a:cubicBezTo>
                  <a:pt x="623403" y="2004343"/>
                  <a:pt x="618657" y="2011397"/>
                  <a:pt x="617220" y="2019300"/>
                </a:cubicBezTo>
                <a:cubicBezTo>
                  <a:pt x="613557" y="2039448"/>
                  <a:pt x="613263" y="2060112"/>
                  <a:pt x="609600" y="2080260"/>
                </a:cubicBezTo>
                <a:cubicBezTo>
                  <a:pt x="608163" y="2088163"/>
                  <a:pt x="603722" y="2095279"/>
                  <a:pt x="601980" y="2103120"/>
                </a:cubicBezTo>
                <a:cubicBezTo>
                  <a:pt x="598628" y="2118202"/>
                  <a:pt x="597124" y="2133639"/>
                  <a:pt x="594360" y="2148840"/>
                </a:cubicBezTo>
                <a:cubicBezTo>
                  <a:pt x="592043" y="2161583"/>
                  <a:pt x="589280" y="2174240"/>
                  <a:pt x="586740" y="2186940"/>
                </a:cubicBezTo>
                <a:cubicBezTo>
                  <a:pt x="589280" y="2202180"/>
                  <a:pt x="591330" y="2217510"/>
                  <a:pt x="594360" y="2232660"/>
                </a:cubicBezTo>
                <a:cubicBezTo>
                  <a:pt x="596414" y="2242929"/>
                  <a:pt x="593935" y="2256436"/>
                  <a:pt x="601980" y="2263140"/>
                </a:cubicBezTo>
                <a:cubicBezTo>
                  <a:pt x="611930" y="2271431"/>
                  <a:pt x="627515" y="2267619"/>
                  <a:pt x="640080" y="2270760"/>
                </a:cubicBezTo>
                <a:cubicBezTo>
                  <a:pt x="647872" y="2272708"/>
                  <a:pt x="655320" y="2275840"/>
                  <a:pt x="662940" y="2278380"/>
                </a:cubicBezTo>
                <a:cubicBezTo>
                  <a:pt x="810260" y="2275840"/>
                  <a:pt x="957736" y="2277998"/>
                  <a:pt x="1104900" y="2270760"/>
                </a:cubicBezTo>
                <a:cubicBezTo>
                  <a:pt x="1114047" y="2270310"/>
                  <a:pt x="1119391" y="2259239"/>
                  <a:pt x="1127760" y="2255520"/>
                </a:cubicBezTo>
                <a:cubicBezTo>
                  <a:pt x="1142440" y="2248996"/>
                  <a:pt x="1173480" y="2240280"/>
                  <a:pt x="1173480" y="2240280"/>
                </a:cubicBezTo>
                <a:cubicBezTo>
                  <a:pt x="1229360" y="2242820"/>
                  <a:pt x="1285324" y="2243915"/>
                  <a:pt x="1341120" y="2247900"/>
                </a:cubicBezTo>
                <a:cubicBezTo>
                  <a:pt x="1356531" y="2249001"/>
                  <a:pt x="1371545" y="2253335"/>
                  <a:pt x="1386840" y="2255520"/>
                </a:cubicBezTo>
                <a:cubicBezTo>
                  <a:pt x="1437176" y="2262711"/>
                  <a:pt x="1472241" y="2265584"/>
                  <a:pt x="1524000" y="2270760"/>
                </a:cubicBezTo>
                <a:lnTo>
                  <a:pt x="1981200" y="2263140"/>
                </a:lnTo>
                <a:cubicBezTo>
                  <a:pt x="2014305" y="2262233"/>
                  <a:pt x="2047324" y="2258987"/>
                  <a:pt x="2080260" y="2255520"/>
                </a:cubicBezTo>
                <a:cubicBezTo>
                  <a:pt x="2095625" y="2253903"/>
                  <a:pt x="2110685" y="2250085"/>
                  <a:pt x="2125980" y="2247900"/>
                </a:cubicBezTo>
                <a:cubicBezTo>
                  <a:pt x="2146252" y="2245004"/>
                  <a:pt x="2166620" y="2242820"/>
                  <a:pt x="2186940" y="2240280"/>
                </a:cubicBezTo>
                <a:cubicBezTo>
                  <a:pt x="2189480" y="2232660"/>
                  <a:pt x="2190968" y="2224604"/>
                  <a:pt x="2194560" y="2217420"/>
                </a:cubicBezTo>
                <a:cubicBezTo>
                  <a:pt x="2198656" y="2209229"/>
                  <a:pt x="2209229" y="2203700"/>
                  <a:pt x="2209800" y="2194560"/>
                </a:cubicBezTo>
                <a:cubicBezTo>
                  <a:pt x="2210057" y="2190455"/>
                  <a:pt x="2205206" y="2085790"/>
                  <a:pt x="2194560" y="2057400"/>
                </a:cubicBezTo>
                <a:cubicBezTo>
                  <a:pt x="2191344" y="2048825"/>
                  <a:pt x="2183416" y="2042731"/>
                  <a:pt x="2179320" y="2034540"/>
                </a:cubicBezTo>
                <a:cubicBezTo>
                  <a:pt x="2175728" y="2027356"/>
                  <a:pt x="2176718" y="2017952"/>
                  <a:pt x="2171700" y="2011680"/>
                </a:cubicBezTo>
                <a:cubicBezTo>
                  <a:pt x="2165979" y="2004529"/>
                  <a:pt x="2156460" y="2001520"/>
                  <a:pt x="2148840" y="1996440"/>
                </a:cubicBezTo>
                <a:cubicBezTo>
                  <a:pt x="2129687" y="1938981"/>
                  <a:pt x="2157751" y="2007579"/>
                  <a:pt x="2118360" y="1958340"/>
                </a:cubicBezTo>
                <a:cubicBezTo>
                  <a:pt x="2113342" y="1952068"/>
                  <a:pt x="2114332" y="1942664"/>
                  <a:pt x="2110740" y="1935480"/>
                </a:cubicBezTo>
                <a:cubicBezTo>
                  <a:pt x="2106644" y="1927289"/>
                  <a:pt x="2100580" y="1920240"/>
                  <a:pt x="2095500" y="1912620"/>
                </a:cubicBezTo>
                <a:cubicBezTo>
                  <a:pt x="2103120" y="1910080"/>
                  <a:pt x="2113691" y="1911536"/>
                  <a:pt x="2118360" y="1905000"/>
                </a:cubicBezTo>
                <a:cubicBezTo>
                  <a:pt x="2127697" y="1891928"/>
                  <a:pt x="2133600" y="1859280"/>
                  <a:pt x="2133600" y="1859280"/>
                </a:cubicBezTo>
                <a:cubicBezTo>
                  <a:pt x="2151639" y="1865293"/>
                  <a:pt x="2176170" y="1874520"/>
                  <a:pt x="2194560" y="1874520"/>
                </a:cubicBezTo>
                <a:cubicBezTo>
                  <a:pt x="2207512" y="1874520"/>
                  <a:pt x="2219960" y="1869440"/>
                  <a:pt x="2232660" y="1866900"/>
                </a:cubicBezTo>
                <a:cubicBezTo>
                  <a:pt x="2240280" y="1861820"/>
                  <a:pt x="2247329" y="1855756"/>
                  <a:pt x="2255520" y="1851660"/>
                </a:cubicBezTo>
                <a:cubicBezTo>
                  <a:pt x="2262704" y="1848068"/>
                  <a:pt x="2272108" y="1849058"/>
                  <a:pt x="2278380" y="1844040"/>
                </a:cubicBezTo>
                <a:cubicBezTo>
                  <a:pt x="2285531" y="1838319"/>
                  <a:pt x="2288540" y="1828800"/>
                  <a:pt x="2293620" y="1821180"/>
                </a:cubicBezTo>
                <a:cubicBezTo>
                  <a:pt x="2291080" y="1813560"/>
                  <a:pt x="2278049" y="1799456"/>
                  <a:pt x="2286000" y="1798320"/>
                </a:cubicBezTo>
                <a:cubicBezTo>
                  <a:pt x="2306735" y="1795358"/>
                  <a:pt x="2346960" y="1813560"/>
                  <a:pt x="2346960" y="1813560"/>
                </a:cubicBezTo>
                <a:cubicBezTo>
                  <a:pt x="2406028" y="1806997"/>
                  <a:pt x="2410193" y="1824254"/>
                  <a:pt x="2430780" y="1783080"/>
                </a:cubicBezTo>
                <a:cubicBezTo>
                  <a:pt x="2434372" y="1775896"/>
                  <a:pt x="2435860" y="1767840"/>
                  <a:pt x="2438400" y="1760220"/>
                </a:cubicBezTo>
                <a:cubicBezTo>
                  <a:pt x="2435860" y="1742440"/>
                  <a:pt x="2426884" y="1724413"/>
                  <a:pt x="2430780" y="1706880"/>
                </a:cubicBezTo>
                <a:cubicBezTo>
                  <a:pt x="2432767" y="1697940"/>
                  <a:pt x="2444755" y="1693861"/>
                  <a:pt x="2453640" y="1691640"/>
                </a:cubicBezTo>
                <a:cubicBezTo>
                  <a:pt x="2475954" y="1686062"/>
                  <a:pt x="2499360" y="1686560"/>
                  <a:pt x="2522220" y="1684020"/>
                </a:cubicBezTo>
                <a:cubicBezTo>
                  <a:pt x="2529840" y="1678940"/>
                  <a:pt x="2538604" y="1675256"/>
                  <a:pt x="2545080" y="1668780"/>
                </a:cubicBezTo>
                <a:cubicBezTo>
                  <a:pt x="2559852" y="1654008"/>
                  <a:pt x="2561742" y="1641653"/>
                  <a:pt x="2567940" y="1623060"/>
                </a:cubicBezTo>
                <a:cubicBezTo>
                  <a:pt x="2565400" y="1607820"/>
                  <a:pt x="2563672" y="1592422"/>
                  <a:pt x="2560320" y="1577340"/>
                </a:cubicBezTo>
                <a:cubicBezTo>
                  <a:pt x="2558578" y="1569499"/>
                  <a:pt x="2558380" y="1560160"/>
                  <a:pt x="2552700" y="1554480"/>
                </a:cubicBezTo>
                <a:cubicBezTo>
                  <a:pt x="2539748" y="1541528"/>
                  <a:pt x="2506980" y="1524000"/>
                  <a:pt x="2506980" y="1524000"/>
                </a:cubicBezTo>
                <a:cubicBezTo>
                  <a:pt x="2540000" y="1521460"/>
                  <a:pt x="2576029" y="1530385"/>
                  <a:pt x="2606040" y="1516380"/>
                </a:cubicBezTo>
                <a:cubicBezTo>
                  <a:pt x="2620597" y="1509587"/>
                  <a:pt x="2621280" y="1470660"/>
                  <a:pt x="2621280" y="1470660"/>
                </a:cubicBezTo>
                <a:cubicBezTo>
                  <a:pt x="2619578" y="1450231"/>
                  <a:pt x="2621603" y="1387486"/>
                  <a:pt x="2606040" y="1356360"/>
                </a:cubicBezTo>
                <a:cubicBezTo>
                  <a:pt x="2601944" y="1348169"/>
                  <a:pt x="2597951" y="1339221"/>
                  <a:pt x="2590800" y="1333500"/>
                </a:cubicBezTo>
                <a:cubicBezTo>
                  <a:pt x="2584528" y="1328482"/>
                  <a:pt x="2575560" y="1328420"/>
                  <a:pt x="2567940" y="1325880"/>
                </a:cubicBezTo>
                <a:cubicBezTo>
                  <a:pt x="2560320" y="1318260"/>
                  <a:pt x="2553359" y="1309919"/>
                  <a:pt x="2545080" y="1303020"/>
                </a:cubicBezTo>
                <a:cubicBezTo>
                  <a:pt x="2538045" y="1297157"/>
                  <a:pt x="2522220" y="1296938"/>
                  <a:pt x="2522220" y="1287780"/>
                </a:cubicBezTo>
                <a:cubicBezTo>
                  <a:pt x="2522220" y="1278622"/>
                  <a:pt x="2536711" y="1276259"/>
                  <a:pt x="2545080" y="1272540"/>
                </a:cubicBezTo>
                <a:cubicBezTo>
                  <a:pt x="2559760" y="1266016"/>
                  <a:pt x="2590800" y="1257300"/>
                  <a:pt x="2590800" y="1257300"/>
                </a:cubicBezTo>
                <a:cubicBezTo>
                  <a:pt x="2595880" y="1249680"/>
                  <a:pt x="2602321" y="1242809"/>
                  <a:pt x="2606040" y="1234440"/>
                </a:cubicBezTo>
                <a:cubicBezTo>
                  <a:pt x="2612564" y="1219760"/>
                  <a:pt x="2621280" y="1188720"/>
                  <a:pt x="2621280" y="1188720"/>
                </a:cubicBezTo>
                <a:cubicBezTo>
                  <a:pt x="2618740" y="1176020"/>
                  <a:pt x="2620086" y="1161865"/>
                  <a:pt x="2613660" y="1150620"/>
                </a:cubicBezTo>
                <a:cubicBezTo>
                  <a:pt x="2609116" y="1142669"/>
                  <a:pt x="2597835" y="1141243"/>
                  <a:pt x="2590800" y="1135380"/>
                </a:cubicBezTo>
                <a:cubicBezTo>
                  <a:pt x="2509628" y="1067737"/>
                  <a:pt x="2617393" y="1145074"/>
                  <a:pt x="2545080" y="1104900"/>
                </a:cubicBezTo>
                <a:cubicBezTo>
                  <a:pt x="2529069" y="1096005"/>
                  <a:pt x="2515743" y="1082611"/>
                  <a:pt x="2499360" y="1074420"/>
                </a:cubicBezTo>
                <a:cubicBezTo>
                  <a:pt x="2489200" y="1069340"/>
                  <a:pt x="2478743" y="1064816"/>
                  <a:pt x="2468880" y="1059180"/>
                </a:cubicBezTo>
                <a:cubicBezTo>
                  <a:pt x="2460929" y="1054636"/>
                  <a:pt x="2454211" y="1048036"/>
                  <a:pt x="2446020" y="1043940"/>
                </a:cubicBezTo>
                <a:cubicBezTo>
                  <a:pt x="2438836" y="1040348"/>
                  <a:pt x="2430780" y="1038860"/>
                  <a:pt x="2423160" y="1036320"/>
                </a:cubicBezTo>
                <a:cubicBezTo>
                  <a:pt x="2440300" y="1024894"/>
                  <a:pt x="2448211" y="1016724"/>
                  <a:pt x="2468880" y="1013460"/>
                </a:cubicBezTo>
                <a:cubicBezTo>
                  <a:pt x="2509335" y="1007072"/>
                  <a:pt x="2590800" y="998220"/>
                  <a:pt x="2590800" y="998220"/>
                </a:cubicBezTo>
                <a:cubicBezTo>
                  <a:pt x="2598420" y="993140"/>
                  <a:pt x="2611439" y="991865"/>
                  <a:pt x="2613660" y="982980"/>
                </a:cubicBezTo>
                <a:cubicBezTo>
                  <a:pt x="2617407" y="967991"/>
                  <a:pt x="2609070" y="952410"/>
                  <a:pt x="2606040" y="937260"/>
                </a:cubicBezTo>
                <a:cubicBezTo>
                  <a:pt x="2604412" y="929122"/>
                  <a:pt x="2595642" y="893603"/>
                  <a:pt x="2590800" y="883920"/>
                </a:cubicBezTo>
                <a:cubicBezTo>
                  <a:pt x="2586704" y="875729"/>
                  <a:pt x="2582711" y="866781"/>
                  <a:pt x="2575560" y="861060"/>
                </a:cubicBezTo>
                <a:cubicBezTo>
                  <a:pt x="2569288" y="856042"/>
                  <a:pt x="2559884" y="857032"/>
                  <a:pt x="2552700" y="853440"/>
                </a:cubicBezTo>
                <a:cubicBezTo>
                  <a:pt x="2544509" y="849344"/>
                  <a:pt x="2537460" y="843280"/>
                  <a:pt x="2529840" y="838200"/>
                </a:cubicBezTo>
                <a:cubicBezTo>
                  <a:pt x="2524760" y="830580"/>
                  <a:pt x="2522366" y="820194"/>
                  <a:pt x="2514600" y="815340"/>
                </a:cubicBezTo>
                <a:cubicBezTo>
                  <a:pt x="2500977" y="806826"/>
                  <a:pt x="2484465" y="803996"/>
                  <a:pt x="2468880" y="800100"/>
                </a:cubicBezTo>
                <a:cubicBezTo>
                  <a:pt x="2430608" y="790532"/>
                  <a:pt x="2448335" y="795792"/>
                  <a:pt x="2415540" y="784860"/>
                </a:cubicBezTo>
                <a:cubicBezTo>
                  <a:pt x="2453371" y="772250"/>
                  <a:pt x="2461799" y="779836"/>
                  <a:pt x="2476500" y="746760"/>
                </a:cubicBezTo>
                <a:cubicBezTo>
                  <a:pt x="2483024" y="732080"/>
                  <a:pt x="2491740" y="701040"/>
                  <a:pt x="2491740" y="701040"/>
                </a:cubicBezTo>
                <a:cubicBezTo>
                  <a:pt x="2489200" y="688340"/>
                  <a:pt x="2491648" y="673479"/>
                  <a:pt x="2484120" y="662940"/>
                </a:cubicBezTo>
                <a:cubicBezTo>
                  <a:pt x="2477518" y="653697"/>
                  <a:pt x="2463503" y="653336"/>
                  <a:pt x="2453640" y="647700"/>
                </a:cubicBezTo>
                <a:cubicBezTo>
                  <a:pt x="2445689" y="643156"/>
                  <a:pt x="2438400" y="637540"/>
                  <a:pt x="2430780" y="632460"/>
                </a:cubicBezTo>
                <a:cubicBezTo>
                  <a:pt x="2425700" y="624840"/>
                  <a:pt x="2423306" y="614454"/>
                  <a:pt x="2415540" y="609600"/>
                </a:cubicBezTo>
                <a:cubicBezTo>
                  <a:pt x="2401917" y="601086"/>
                  <a:pt x="2385060" y="599440"/>
                  <a:pt x="2369820" y="594360"/>
                </a:cubicBezTo>
                <a:cubicBezTo>
                  <a:pt x="2325140" y="579467"/>
                  <a:pt x="2354943" y="587627"/>
                  <a:pt x="2278380" y="579120"/>
                </a:cubicBezTo>
                <a:cubicBezTo>
                  <a:pt x="2286000" y="576580"/>
                  <a:pt x="2294056" y="575092"/>
                  <a:pt x="2301240" y="571500"/>
                </a:cubicBezTo>
                <a:cubicBezTo>
                  <a:pt x="2360326" y="541957"/>
                  <a:pt x="2289501" y="567793"/>
                  <a:pt x="2346960" y="548640"/>
                </a:cubicBezTo>
                <a:cubicBezTo>
                  <a:pt x="2352040" y="541020"/>
                  <a:pt x="2355724" y="532256"/>
                  <a:pt x="2362200" y="525780"/>
                </a:cubicBezTo>
                <a:cubicBezTo>
                  <a:pt x="2413000" y="474980"/>
                  <a:pt x="2359660" y="548640"/>
                  <a:pt x="2400300" y="487680"/>
                </a:cubicBezTo>
                <a:cubicBezTo>
                  <a:pt x="2397760" y="472440"/>
                  <a:pt x="2397566" y="456617"/>
                  <a:pt x="2392680" y="441960"/>
                </a:cubicBezTo>
                <a:cubicBezTo>
                  <a:pt x="2389784" y="433272"/>
                  <a:pt x="2383303" y="426135"/>
                  <a:pt x="2377440" y="419100"/>
                </a:cubicBezTo>
                <a:cubicBezTo>
                  <a:pt x="2370541" y="410821"/>
                  <a:pt x="2362859" y="403139"/>
                  <a:pt x="2354580" y="396240"/>
                </a:cubicBezTo>
                <a:cubicBezTo>
                  <a:pt x="2347545" y="390377"/>
                  <a:pt x="2340089" y="384719"/>
                  <a:pt x="2331720" y="381000"/>
                </a:cubicBezTo>
                <a:cubicBezTo>
                  <a:pt x="2284343" y="359944"/>
                  <a:pt x="2266136" y="363774"/>
                  <a:pt x="2209800" y="358140"/>
                </a:cubicBezTo>
                <a:cubicBezTo>
                  <a:pt x="2226652" y="341288"/>
                  <a:pt x="2237291" y="333638"/>
                  <a:pt x="2247900" y="312420"/>
                </a:cubicBezTo>
                <a:cubicBezTo>
                  <a:pt x="2253366" y="301488"/>
                  <a:pt x="2260699" y="268846"/>
                  <a:pt x="2263140" y="259080"/>
                </a:cubicBezTo>
                <a:cubicBezTo>
                  <a:pt x="2256425" y="218787"/>
                  <a:pt x="2266947" y="213359"/>
                  <a:pt x="2232660" y="198120"/>
                </a:cubicBezTo>
                <a:cubicBezTo>
                  <a:pt x="2217980" y="191596"/>
                  <a:pt x="2186940" y="182880"/>
                  <a:pt x="2186940" y="182880"/>
                </a:cubicBezTo>
                <a:cubicBezTo>
                  <a:pt x="2166620" y="185420"/>
                  <a:pt x="2146004" y="186209"/>
                  <a:pt x="2125980" y="190500"/>
                </a:cubicBezTo>
                <a:cubicBezTo>
                  <a:pt x="2085890" y="199091"/>
                  <a:pt x="2058731" y="220093"/>
                  <a:pt x="2103120" y="190500"/>
                </a:cubicBezTo>
                <a:cubicBezTo>
                  <a:pt x="2122456" y="132493"/>
                  <a:pt x="2115210" y="160532"/>
                  <a:pt x="2125980" y="106680"/>
                </a:cubicBezTo>
                <a:cubicBezTo>
                  <a:pt x="2120719" y="48806"/>
                  <a:pt x="2140663" y="26975"/>
                  <a:pt x="2095500" y="7620"/>
                </a:cubicBezTo>
                <a:cubicBezTo>
                  <a:pt x="2085874" y="3495"/>
                  <a:pt x="2075180" y="2540"/>
                  <a:pt x="2065020" y="0"/>
                </a:cubicBezTo>
                <a:cubicBezTo>
                  <a:pt x="2041168" y="1704"/>
                  <a:pt x="1947618" y="-472"/>
                  <a:pt x="1912620" y="22860"/>
                </a:cubicBezTo>
                <a:cubicBezTo>
                  <a:pt x="1905000" y="27940"/>
                  <a:pt x="1896605" y="32016"/>
                  <a:pt x="1889760" y="38100"/>
                </a:cubicBezTo>
                <a:cubicBezTo>
                  <a:pt x="1873651" y="52419"/>
                  <a:pt x="1844040" y="83820"/>
                  <a:pt x="1844040" y="83820"/>
                </a:cubicBezTo>
                <a:cubicBezTo>
                  <a:pt x="1816250" y="167190"/>
                  <a:pt x="1860571" y="40910"/>
                  <a:pt x="1821180" y="129540"/>
                </a:cubicBezTo>
                <a:cubicBezTo>
                  <a:pt x="1814656" y="144220"/>
                  <a:pt x="1814851" y="161894"/>
                  <a:pt x="1805940" y="175260"/>
                </a:cubicBezTo>
                <a:cubicBezTo>
                  <a:pt x="1789242" y="200307"/>
                  <a:pt x="1790967" y="193375"/>
                  <a:pt x="1783080" y="220980"/>
                </a:cubicBezTo>
                <a:cubicBezTo>
                  <a:pt x="1780203" y="231050"/>
                  <a:pt x="1778469" y="241429"/>
                  <a:pt x="1775460" y="251460"/>
                </a:cubicBezTo>
                <a:cubicBezTo>
                  <a:pt x="1770844" y="266847"/>
                  <a:pt x="1760220" y="297180"/>
                  <a:pt x="1760220" y="297180"/>
                </a:cubicBezTo>
                <a:lnTo>
                  <a:pt x="1744980" y="449580"/>
                </a:lnTo>
                <a:cubicBezTo>
                  <a:pt x="1740219" y="497191"/>
                  <a:pt x="1740262" y="521793"/>
                  <a:pt x="1729740" y="563880"/>
                </a:cubicBezTo>
                <a:cubicBezTo>
                  <a:pt x="1717830" y="611520"/>
                  <a:pt x="1728165" y="561709"/>
                  <a:pt x="1706880" y="609600"/>
                </a:cubicBezTo>
                <a:cubicBezTo>
                  <a:pt x="1700356" y="624280"/>
                  <a:pt x="1696720" y="640080"/>
                  <a:pt x="1691640" y="655320"/>
                </a:cubicBezTo>
                <a:cubicBezTo>
                  <a:pt x="1679924" y="690467"/>
                  <a:pt x="1685595" y="670304"/>
                  <a:pt x="1676400" y="716280"/>
                </a:cubicBezTo>
                <a:lnTo>
                  <a:pt x="1615440" y="624840"/>
                </a:lnTo>
                <a:cubicBezTo>
                  <a:pt x="1610360" y="617220"/>
                  <a:pt x="1603096" y="610668"/>
                  <a:pt x="1600200" y="601980"/>
                </a:cubicBezTo>
                <a:cubicBezTo>
                  <a:pt x="1597660" y="594360"/>
                  <a:pt x="1598260" y="584800"/>
                  <a:pt x="1592580" y="579120"/>
                </a:cubicBezTo>
                <a:cubicBezTo>
                  <a:pt x="1579628" y="566168"/>
                  <a:pt x="1562100" y="558800"/>
                  <a:pt x="1546860" y="548640"/>
                </a:cubicBezTo>
                <a:cubicBezTo>
                  <a:pt x="1539240" y="543560"/>
                  <a:pt x="1533140" y="533971"/>
                  <a:pt x="1524000" y="533400"/>
                </a:cubicBezTo>
                <a:lnTo>
                  <a:pt x="1402080" y="525780"/>
                </a:lnTo>
                <a:cubicBezTo>
                  <a:pt x="1399540" y="518160"/>
                  <a:pt x="1400140" y="508600"/>
                  <a:pt x="1394460" y="502920"/>
                </a:cubicBezTo>
                <a:cubicBezTo>
                  <a:pt x="1388780" y="497240"/>
                  <a:pt x="1378784" y="498892"/>
                  <a:pt x="1371600" y="495300"/>
                </a:cubicBezTo>
                <a:cubicBezTo>
                  <a:pt x="1335484" y="477242"/>
                  <a:pt x="1374140" y="474980"/>
                  <a:pt x="1363980" y="48006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-4522529" y="141481"/>
            <a:ext cx="44999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CA" sz="6000" b="1" dirty="0" smtClean="0">
                <a:solidFill>
                  <a:schemeClr val="bg1"/>
                </a:solidFill>
              </a:rPr>
              <a:t>Bird Shaman</a:t>
            </a:r>
          </a:p>
        </p:txBody>
      </p:sp>
      <p:sp>
        <p:nvSpPr>
          <p:cNvPr id="4" name="Rectangle 3"/>
          <p:cNvSpPr/>
          <p:nvPr/>
        </p:nvSpPr>
        <p:spPr>
          <a:xfrm>
            <a:off x="-2659797" y="3915028"/>
            <a:ext cx="263726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6000" b="1" dirty="0" err="1">
                <a:solidFill>
                  <a:schemeClr val="bg1"/>
                </a:solidFill>
                <a:latin typeface="nunacom" panose="00000400000000000000" pitchFamily="2" charset="0"/>
              </a:rPr>
              <a:t>gk</a:t>
            </a:r>
            <a:r>
              <a:rPr lang="en-CA" sz="6000" b="1" dirty="0">
                <a:solidFill>
                  <a:schemeClr val="bg1"/>
                </a:solidFill>
                <a:latin typeface="nunacom" panose="00000400000000000000" pitchFamily="2" charset="0"/>
              </a:rPr>
              <a:t> }nr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0" y="2387084"/>
            <a:ext cx="8999964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Toonoo</a:t>
            </a:r>
            <a:r>
              <a:rPr lang="en-CA" sz="1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CA" sz="1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Sharky</a:t>
            </a:r>
            <a:endParaRPr lang="en-CA" sz="1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938446" y="1680364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bg1">
                    <a:lumMod val="95000"/>
                  </a:schemeClr>
                </a:solidFill>
                <a:latin typeface="nunacom" panose="00000400000000000000" pitchFamily="2" charset="0"/>
              </a:rPr>
              <a:t>Cape Dorset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0" y="2125474"/>
            <a:ext cx="2159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CA" sz="2800" dirty="0" smtClean="0">
                <a:solidFill>
                  <a:schemeClr val="bg1">
                    <a:lumMod val="65000"/>
                  </a:schemeClr>
                </a:solidFill>
              </a:rPr>
              <a:t>Bird Shaman</a:t>
            </a:r>
          </a:p>
        </p:txBody>
      </p:sp>
    </p:spTree>
    <p:extLst>
      <p:ext uri="{BB962C8B-B14F-4D97-AF65-F5344CB8AC3E}">
        <p14:creationId xmlns:p14="http://schemas.microsoft.com/office/powerpoint/2010/main" val="115602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5261E-6 L -1.97639 1.5261E-6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81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utoRev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5E-6 -1.56009E-6 L 1.57535 -1.56009E-6 " pathEditMode="relative" rAng="0" ptsTypes="AA">
                                      <p:cBhvr>
                                        <p:cTn id="8" dur="1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76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utoRev="1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0.00712 -0.00988 L 1.45764 -0.00988 " pathEditMode="relative" rAng="0" ptsTypes="AA">
                                      <p:cBhvr>
                                        <p:cTn id="10" dur="7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29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utoRev="1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4.44444E-6 -2.72166E-6 L -1.2323 0.00031 " pathEditMode="relative" rAng="0" ptsTypes="AA">
                                      <p:cBhvr>
                                        <p:cTn id="12" dur="6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615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utoRev="1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-0.00712 -1.49521E-6 L 1.21424 -0.00247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59" y="-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7010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pic>
        <p:nvPicPr>
          <p:cNvPr id="10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0478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155574" y="123478"/>
            <a:ext cx="2160000" cy="540000"/>
          </a:xfrm>
          <a:prstGeom prst="roundRect">
            <a:avLst>
              <a:gd name="adj" fmla="val 608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2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1072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96285" y="241072"/>
            <a:ext cx="751809" cy="307777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CA" sz="1400" b="1" dirty="0" smtClean="0"/>
              <a:t>Exhibition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55574" y="732047"/>
            <a:ext cx="2160000" cy="540000"/>
          </a:xfrm>
          <a:prstGeom prst="roundRect">
            <a:avLst>
              <a:gd name="adj" fmla="val 608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4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49641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596285" y="849641"/>
            <a:ext cx="867225" cy="307777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CA" sz="1400" b="1" dirty="0" smtClean="0"/>
              <a:t>Community</a:t>
            </a: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9" y="196960"/>
            <a:ext cx="31665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7" y="804047"/>
            <a:ext cx="316676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555" y="683415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98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5" descr="C:\Users\wag\Desktop\stylistica-icons-set\128x128\up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2849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3203928" y="2337878"/>
            <a:ext cx="720000" cy="720000"/>
            <a:chOff x="3203928" y="2337878"/>
            <a:chExt cx="720000" cy="72000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928" y="233787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Oval 2"/>
            <p:cNvSpPr/>
            <p:nvPr/>
          </p:nvSpPr>
          <p:spPr>
            <a:xfrm>
              <a:off x="3203928" y="2337878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739873" y="3442062"/>
            <a:ext cx="729525" cy="729525"/>
            <a:chOff x="3739873" y="3442062"/>
            <a:chExt cx="729525" cy="729525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398" y="345158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3739873" y="3442062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44635" y="1540977"/>
            <a:ext cx="720000" cy="720000"/>
            <a:chOff x="3744635" y="1540977"/>
            <a:chExt cx="720000" cy="720000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635" y="154097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3744635" y="1540977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88400" y="4217538"/>
            <a:ext cx="720000" cy="720000"/>
            <a:chOff x="2988400" y="4217538"/>
            <a:chExt cx="720000" cy="720000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8400" y="421753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2988400" y="4217538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49268" y="1173243"/>
            <a:ext cx="720000" cy="720000"/>
            <a:chOff x="5649268" y="1173243"/>
            <a:chExt cx="720000" cy="720000"/>
          </a:xfrm>
        </p:grpSpPr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081" y="1176056"/>
              <a:ext cx="71437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5649268" y="1173243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418761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5" descr="C:\Users\wag\Desktop\stylistica-icons-set\128x128\up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2849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Group 36"/>
          <p:cNvGrpSpPr/>
          <p:nvPr/>
        </p:nvGrpSpPr>
        <p:grpSpPr>
          <a:xfrm>
            <a:off x="3739873" y="3442062"/>
            <a:ext cx="729525" cy="729525"/>
            <a:chOff x="3739873" y="3442062"/>
            <a:chExt cx="729525" cy="729525"/>
          </a:xfrm>
        </p:grpSpPr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398" y="345158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739873" y="3442062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744635" y="1540977"/>
            <a:ext cx="720000" cy="720000"/>
            <a:chOff x="3744635" y="1540977"/>
            <a:chExt cx="720000" cy="720000"/>
          </a:xfrm>
        </p:grpSpPr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635" y="154097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744635" y="1540977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988400" y="4217538"/>
            <a:ext cx="720000" cy="720000"/>
            <a:chOff x="2988400" y="4217538"/>
            <a:chExt cx="720000" cy="720000"/>
          </a:xfrm>
        </p:grpSpPr>
        <p:pic>
          <p:nvPicPr>
            <p:cNvPr id="44" name="Picture 3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8400" y="421753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Oval 44"/>
            <p:cNvSpPr/>
            <p:nvPr/>
          </p:nvSpPr>
          <p:spPr>
            <a:xfrm>
              <a:off x="2988400" y="4217538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649268" y="1173243"/>
            <a:ext cx="720000" cy="720000"/>
            <a:chOff x="5649268" y="1173243"/>
            <a:chExt cx="720000" cy="720000"/>
          </a:xfrm>
        </p:grpSpPr>
        <p:pic>
          <p:nvPicPr>
            <p:cNvPr id="47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081" y="1176056"/>
              <a:ext cx="71437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5649268" y="1173243"/>
              <a:ext cx="720000" cy="720000"/>
            </a:xfrm>
            <a:prstGeom prst="ellipse">
              <a:avLst/>
            </a:prstGeom>
            <a:noFill/>
            <a:ln>
              <a:solidFill>
                <a:srgbClr val="9A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83275" y="1178305"/>
            <a:ext cx="2184178" cy="729430"/>
            <a:chOff x="899592" y="2349443"/>
            <a:chExt cx="2184178" cy="729430"/>
          </a:xfrm>
        </p:grpSpPr>
        <p:sp>
          <p:nvSpPr>
            <p:cNvPr id="28" name="Rounded Rectangle 27"/>
            <p:cNvSpPr/>
            <p:nvPr/>
          </p:nvSpPr>
          <p:spPr>
            <a:xfrm>
              <a:off x="899592" y="2354158"/>
              <a:ext cx="2184178" cy="720000"/>
            </a:xfrm>
            <a:prstGeom prst="roundRect">
              <a:avLst>
                <a:gd name="adj" fmla="val 122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71600" y="2349443"/>
              <a:ext cx="2040162" cy="729430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CA" sz="690" b="1" dirty="0"/>
                <a:t>Shamanism among Eskimo peoples refers to those aspects of the Eskimo cultures that are related to the shamans’ role as a mediator between people and spirits, souls, and mythological beings. Such beliefs and practices were once widespread among Eskimo groups, but today are rarely practiced.</a:t>
              </a:r>
              <a:endParaRPr lang="en-CA" sz="69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203928" y="2337878"/>
            <a:ext cx="720000" cy="720000"/>
            <a:chOff x="3203928" y="2337878"/>
            <a:chExt cx="720000" cy="720000"/>
          </a:xfrm>
        </p:grpSpPr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928" y="233787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Oval 50"/>
            <p:cNvSpPr/>
            <p:nvPr/>
          </p:nvSpPr>
          <p:spPr>
            <a:xfrm>
              <a:off x="3203928" y="2337878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33653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5" descr="C:\Users\wag\Desktop\stylistica-icons-set\128x128\up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2849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203928" y="2337878"/>
            <a:ext cx="720000" cy="720000"/>
            <a:chOff x="1527304" y="2161034"/>
            <a:chExt cx="720000" cy="72000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7304" y="2161034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Oval 2"/>
            <p:cNvSpPr/>
            <p:nvPr/>
          </p:nvSpPr>
          <p:spPr>
            <a:xfrm>
              <a:off x="1527304" y="2161034"/>
              <a:ext cx="720000" cy="720000"/>
            </a:xfrm>
            <a:prstGeom prst="ellipse">
              <a:avLst/>
            </a:prstGeom>
            <a:noFill/>
            <a:ln>
              <a:solidFill>
                <a:srgbClr val="9A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739873" y="3442062"/>
            <a:ext cx="729525" cy="729525"/>
            <a:chOff x="3739873" y="3442062"/>
            <a:chExt cx="729525" cy="729525"/>
          </a:xfrm>
        </p:grpSpPr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398" y="345158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739873" y="3442062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744635" y="1540977"/>
            <a:ext cx="720000" cy="720000"/>
            <a:chOff x="3744635" y="1540977"/>
            <a:chExt cx="720000" cy="720000"/>
          </a:xfrm>
        </p:grpSpPr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635" y="154097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744635" y="1540977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988400" y="4217538"/>
            <a:ext cx="720000" cy="720000"/>
            <a:chOff x="2988400" y="4217538"/>
            <a:chExt cx="720000" cy="720000"/>
          </a:xfrm>
        </p:grpSpPr>
        <p:pic>
          <p:nvPicPr>
            <p:cNvPr id="44" name="Picture 3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8400" y="421753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Oval 44"/>
            <p:cNvSpPr/>
            <p:nvPr/>
          </p:nvSpPr>
          <p:spPr>
            <a:xfrm>
              <a:off x="2988400" y="4217538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649268" y="1173243"/>
            <a:ext cx="720000" cy="720000"/>
            <a:chOff x="5649268" y="1173243"/>
            <a:chExt cx="720000" cy="720000"/>
          </a:xfrm>
        </p:grpSpPr>
        <p:pic>
          <p:nvPicPr>
            <p:cNvPr id="47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081" y="1176056"/>
              <a:ext cx="71437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5649268" y="1173243"/>
              <a:ext cx="720000" cy="720000"/>
            </a:xfrm>
            <a:prstGeom prst="ellipse">
              <a:avLst/>
            </a:prstGeom>
            <a:noFill/>
            <a:ln>
              <a:solidFill>
                <a:srgbClr val="9A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83275" y="1178305"/>
            <a:ext cx="2184178" cy="729430"/>
            <a:chOff x="899592" y="2349443"/>
            <a:chExt cx="2184178" cy="729430"/>
          </a:xfrm>
        </p:grpSpPr>
        <p:sp>
          <p:nvSpPr>
            <p:cNvPr id="28" name="Rounded Rectangle 27"/>
            <p:cNvSpPr/>
            <p:nvPr/>
          </p:nvSpPr>
          <p:spPr>
            <a:xfrm>
              <a:off x="899592" y="2354158"/>
              <a:ext cx="2184178" cy="720000"/>
            </a:xfrm>
            <a:prstGeom prst="roundRect">
              <a:avLst>
                <a:gd name="adj" fmla="val 122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71600" y="2349443"/>
              <a:ext cx="2040162" cy="729430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CA" sz="690" b="1" dirty="0"/>
                <a:t>Shamanism among Eskimo peoples refers to those aspects of the Eskimo cultures that are related to the shamans’ role as a mediator between people and spirits, souls, and mythological beings. Such beliefs and practices were once widespread among Eskimo groups, but today are rarely practiced.</a:t>
              </a:r>
              <a:endParaRPr lang="en-CA" sz="690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99592" y="2354158"/>
            <a:ext cx="2184178" cy="835613"/>
            <a:chOff x="899592" y="2349443"/>
            <a:chExt cx="2184178" cy="835613"/>
          </a:xfrm>
        </p:grpSpPr>
        <p:sp>
          <p:nvSpPr>
            <p:cNvPr id="32" name="Rounded Rectangle 31"/>
            <p:cNvSpPr/>
            <p:nvPr/>
          </p:nvSpPr>
          <p:spPr>
            <a:xfrm>
              <a:off x="899592" y="2354157"/>
              <a:ext cx="2184178" cy="830899"/>
            </a:xfrm>
            <a:prstGeom prst="roundRect">
              <a:avLst>
                <a:gd name="adj" fmla="val 122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57312" y="2349443"/>
              <a:ext cx="1726458" cy="835613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CA" sz="690" b="1" dirty="0"/>
                <a:t>Shamanism among Eskimo peoples refers to those aspects of the Eskimo cultures that are related to the shamans’ role as a mediator between people and spirits, souls, and mythological beings. Such beliefs and practices were once widespread among Eskimo groups, but today are rarely practiced.</a:t>
              </a:r>
              <a:endParaRPr lang="en-CA" sz="690" b="1" dirty="0"/>
            </a:p>
          </p:txBody>
        </p:sp>
      </p:grpSp>
      <p:pic>
        <p:nvPicPr>
          <p:cNvPr id="34" name="Picture 2" descr="http://upload.wikimedia.org/wikipedia/commons/c/cf/Yupik_shaman_Nushagak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8" y="2403621"/>
            <a:ext cx="372220" cy="62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03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5" descr="C:\Users\wag\Desktop\stylistica-icons-set\128x128\up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2849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203928" y="2337878"/>
            <a:ext cx="720000" cy="720000"/>
            <a:chOff x="1527304" y="2161034"/>
            <a:chExt cx="720000" cy="72000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7304" y="2161034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Oval 2"/>
            <p:cNvSpPr/>
            <p:nvPr/>
          </p:nvSpPr>
          <p:spPr>
            <a:xfrm>
              <a:off x="1527304" y="2161034"/>
              <a:ext cx="720000" cy="720000"/>
            </a:xfrm>
            <a:prstGeom prst="ellipse">
              <a:avLst/>
            </a:prstGeom>
            <a:noFill/>
            <a:ln>
              <a:solidFill>
                <a:srgbClr val="9A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739873" y="3442062"/>
            <a:ext cx="729525" cy="729525"/>
            <a:chOff x="3739873" y="3442062"/>
            <a:chExt cx="729525" cy="729525"/>
          </a:xfrm>
        </p:grpSpPr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398" y="345158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739873" y="3442062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744635" y="1540977"/>
            <a:ext cx="720000" cy="720000"/>
            <a:chOff x="3744635" y="1540977"/>
            <a:chExt cx="720000" cy="720000"/>
          </a:xfrm>
        </p:grpSpPr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635" y="154097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744635" y="1540977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988400" y="4217538"/>
            <a:ext cx="720000" cy="720000"/>
            <a:chOff x="2988400" y="4217538"/>
            <a:chExt cx="720000" cy="720000"/>
          </a:xfrm>
        </p:grpSpPr>
        <p:pic>
          <p:nvPicPr>
            <p:cNvPr id="44" name="Picture 3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8400" y="421753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Oval 44"/>
            <p:cNvSpPr/>
            <p:nvPr/>
          </p:nvSpPr>
          <p:spPr>
            <a:xfrm>
              <a:off x="2988400" y="4217538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649268" y="1173243"/>
            <a:ext cx="720000" cy="720000"/>
            <a:chOff x="5649268" y="1173243"/>
            <a:chExt cx="720000" cy="720000"/>
          </a:xfrm>
        </p:grpSpPr>
        <p:pic>
          <p:nvPicPr>
            <p:cNvPr id="47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081" y="1176056"/>
              <a:ext cx="71437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5649268" y="1173243"/>
              <a:ext cx="720000" cy="720000"/>
            </a:xfrm>
            <a:prstGeom prst="ellipse">
              <a:avLst/>
            </a:prstGeom>
            <a:noFill/>
            <a:ln>
              <a:solidFill>
                <a:srgbClr val="9A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83275" y="1178305"/>
            <a:ext cx="2184178" cy="729430"/>
            <a:chOff x="899592" y="2349443"/>
            <a:chExt cx="2184178" cy="729430"/>
          </a:xfrm>
        </p:grpSpPr>
        <p:sp>
          <p:nvSpPr>
            <p:cNvPr id="28" name="Rounded Rectangle 27"/>
            <p:cNvSpPr/>
            <p:nvPr/>
          </p:nvSpPr>
          <p:spPr>
            <a:xfrm>
              <a:off x="899592" y="2354158"/>
              <a:ext cx="2184178" cy="720000"/>
            </a:xfrm>
            <a:prstGeom prst="roundRect">
              <a:avLst>
                <a:gd name="adj" fmla="val 122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71600" y="2349443"/>
              <a:ext cx="2040162" cy="729430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CA" sz="690" b="1" dirty="0"/>
                <a:t>Shamanism among Eskimo peoples refers to those aspects of the Eskimo cultures that are related to the shamans’ role as a mediator between people and spirits, souls, and mythological beings. Such beliefs and practices were once widespread among Eskimo groups, but today are rarely practiced.</a:t>
              </a:r>
              <a:endParaRPr lang="en-CA" sz="690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99592" y="2354158"/>
            <a:ext cx="2184178" cy="835613"/>
            <a:chOff x="899592" y="2349443"/>
            <a:chExt cx="2184178" cy="835613"/>
          </a:xfrm>
        </p:grpSpPr>
        <p:sp>
          <p:nvSpPr>
            <p:cNvPr id="32" name="Rounded Rectangle 31"/>
            <p:cNvSpPr/>
            <p:nvPr/>
          </p:nvSpPr>
          <p:spPr>
            <a:xfrm>
              <a:off x="899592" y="2354157"/>
              <a:ext cx="2184178" cy="830899"/>
            </a:xfrm>
            <a:prstGeom prst="roundRect">
              <a:avLst>
                <a:gd name="adj" fmla="val 122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57312" y="2349443"/>
              <a:ext cx="1726458" cy="835613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CA" sz="690" b="1" dirty="0"/>
                <a:t>Shamanism among Eskimo peoples refers to those aspects of the Eskimo cultures that are related to the shamans’ role as a mediator between people and spirits, souls, and mythological beings. Such beliefs and practices were once widespread among Eskimo groups, but today are rarely practiced.</a:t>
              </a:r>
              <a:endParaRPr lang="en-CA" sz="690" b="1" dirty="0"/>
            </a:p>
          </p:txBody>
        </p:sp>
      </p:grpSp>
      <p:pic>
        <p:nvPicPr>
          <p:cNvPr id="34" name="Picture 2" descr="http://upload.wikimedia.org/wikipedia/commons/c/cf/Yupik_shaman_Nushagak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8" y="2403621"/>
            <a:ext cx="372220" cy="62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0" y="0"/>
            <a:ext cx="4572000" cy="5143500"/>
            <a:chOff x="0" y="0"/>
            <a:chExt cx="4572000" cy="5143500"/>
          </a:xfrm>
        </p:grpSpPr>
        <p:sp>
          <p:nvSpPr>
            <p:cNvPr id="36" name="Rectangle 35"/>
            <p:cNvSpPr/>
            <p:nvPr/>
          </p:nvSpPr>
          <p:spPr>
            <a:xfrm>
              <a:off x="0" y="0"/>
              <a:ext cx="4572000" cy="5143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9" name="Picture 2" descr="http://upload.wikimedia.org/wikipedia/commons/c/cf/Yupik_shaman_Nushagak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284" y="411750"/>
              <a:ext cx="2571431" cy="43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C:\Users\wag\Desktop\stylistica-icons-set\128x128\delete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3398" y="116479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954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pic>
        <p:nvPicPr>
          <p:cNvPr id="10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0478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155574" y="123478"/>
            <a:ext cx="2160000" cy="540000"/>
          </a:xfrm>
          <a:prstGeom prst="roundRect">
            <a:avLst>
              <a:gd name="adj" fmla="val 608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2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1072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96285" y="241072"/>
            <a:ext cx="751809" cy="307777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CA" sz="1400" b="1" dirty="0" smtClean="0"/>
              <a:t>Exhibition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55574" y="732047"/>
            <a:ext cx="2160000" cy="540000"/>
          </a:xfrm>
          <a:prstGeom prst="roundRect">
            <a:avLst>
              <a:gd name="adj" fmla="val 608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4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49641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596285" y="849641"/>
            <a:ext cx="867225" cy="307777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CA" sz="1400" b="1" dirty="0" smtClean="0"/>
              <a:t>Community</a:t>
            </a: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9" y="196960"/>
            <a:ext cx="31665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7" y="804047"/>
            <a:ext cx="316676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555" y="683415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35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6474</TotalTime>
  <Words>878</Words>
  <Application>Microsoft Office PowerPoint</Application>
  <PresentationFormat>On-screen Show (16:9)</PresentationFormat>
  <Paragraphs>217</Paragraphs>
  <Slides>18</Slides>
  <Notes>5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jhincapie</dc:creator>
  <cp:lastModifiedBy>wag</cp:lastModifiedBy>
  <cp:revision>51</cp:revision>
  <dcterms:created xsi:type="dcterms:W3CDTF">2013-11-07T21:08:06Z</dcterms:created>
  <dcterms:modified xsi:type="dcterms:W3CDTF">2013-11-13T20:59:25Z</dcterms:modified>
</cp:coreProperties>
</file>