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66" r:id="rId4"/>
    <p:sldId id="267" r:id="rId5"/>
    <p:sldId id="291" r:id="rId6"/>
    <p:sldId id="269" r:id="rId7"/>
    <p:sldId id="271" r:id="rId8"/>
    <p:sldId id="278" r:id="rId9"/>
    <p:sldId id="294" r:id="rId10"/>
    <p:sldId id="295" r:id="rId11"/>
    <p:sldId id="274" r:id="rId12"/>
    <p:sldId id="268" r:id="rId13"/>
    <p:sldId id="282" r:id="rId14"/>
    <p:sldId id="292" r:id="rId15"/>
    <p:sldId id="283" r:id="rId16"/>
    <p:sldId id="290" r:id="rId17"/>
    <p:sldId id="286" r:id="rId18"/>
    <p:sldId id="287" r:id="rId19"/>
    <p:sldId id="293" r:id="rId20"/>
    <p:sldId id="28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2185" autoAdjust="0"/>
  </p:normalViewPr>
  <p:slideViewPr>
    <p:cSldViewPr>
      <p:cViewPr>
        <p:scale>
          <a:sx n="125" d="100"/>
          <a:sy n="125" d="100"/>
        </p:scale>
        <p:origin x="-1242" y="-396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32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1.png"/><Relationship Id="rId2" Type="http://schemas.openxmlformats.org/officeDocument/2006/relationships/image" Target="../media/image5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12.png"/><Relationship Id="rId2" Type="http://schemas.openxmlformats.org/officeDocument/2006/relationships/image" Target="../media/image13.jpe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19" Type="http://schemas.openxmlformats.org/officeDocument/2006/relationships/image" Target="../media/image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3.jpeg"/><Relationship Id="rId5" Type="http://schemas.openxmlformats.org/officeDocument/2006/relationships/image" Target="../media/image29.jpeg"/><Relationship Id="rId10" Type="http://schemas.openxmlformats.org/officeDocument/2006/relationships/image" Target="../media/image32.jpeg"/><Relationship Id="rId4" Type="http://schemas.openxmlformats.org/officeDocument/2006/relationships/image" Target="../media/image12.png"/><Relationship Id="rId9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3.jpeg"/><Relationship Id="rId5" Type="http://schemas.openxmlformats.org/officeDocument/2006/relationships/image" Target="../media/image29.jpeg"/><Relationship Id="rId10" Type="http://schemas.openxmlformats.org/officeDocument/2006/relationships/image" Target="../media/image32.jpeg"/><Relationship Id="rId4" Type="http://schemas.openxmlformats.org/officeDocument/2006/relationships/image" Target="../media/image12.png"/><Relationship Id="rId9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4968240" y="4084320"/>
            <a:ext cx="1091185" cy="685800"/>
          </a:xfrm>
          <a:custGeom>
            <a:avLst/>
            <a:gdLst>
              <a:gd name="connsiteX0" fmla="*/ 647700 w 1091185"/>
              <a:gd name="connsiteY0" fmla="*/ 0 h 685800"/>
              <a:gd name="connsiteX1" fmla="*/ 746760 w 1091185"/>
              <a:gd name="connsiteY1" fmla="*/ 15240 h 685800"/>
              <a:gd name="connsiteX2" fmla="*/ 807720 w 1091185"/>
              <a:gd name="connsiteY2" fmla="*/ 60960 h 685800"/>
              <a:gd name="connsiteX3" fmla="*/ 838200 w 1091185"/>
              <a:gd name="connsiteY3" fmla="*/ 68580 h 685800"/>
              <a:gd name="connsiteX4" fmla="*/ 883920 w 1091185"/>
              <a:gd name="connsiteY4" fmla="*/ 99060 h 685800"/>
              <a:gd name="connsiteX5" fmla="*/ 952500 w 1091185"/>
              <a:gd name="connsiteY5" fmla="*/ 137160 h 685800"/>
              <a:gd name="connsiteX6" fmla="*/ 1036320 w 1091185"/>
              <a:gd name="connsiteY6" fmla="*/ 228600 h 685800"/>
              <a:gd name="connsiteX7" fmla="*/ 1074420 w 1091185"/>
              <a:gd name="connsiteY7" fmla="*/ 289560 h 685800"/>
              <a:gd name="connsiteX8" fmla="*/ 1089660 w 1091185"/>
              <a:gd name="connsiteY8" fmla="*/ 350520 h 685800"/>
              <a:gd name="connsiteX9" fmla="*/ 1066800 w 1091185"/>
              <a:gd name="connsiteY9" fmla="*/ 419100 h 685800"/>
              <a:gd name="connsiteX10" fmla="*/ 1043940 w 1091185"/>
              <a:gd name="connsiteY10" fmla="*/ 434340 h 685800"/>
              <a:gd name="connsiteX11" fmla="*/ 1021080 w 1091185"/>
              <a:gd name="connsiteY11" fmla="*/ 464820 h 685800"/>
              <a:gd name="connsiteX12" fmla="*/ 998220 w 1091185"/>
              <a:gd name="connsiteY12" fmla="*/ 472440 h 685800"/>
              <a:gd name="connsiteX13" fmla="*/ 944880 w 1091185"/>
              <a:gd name="connsiteY13" fmla="*/ 510540 h 685800"/>
              <a:gd name="connsiteX14" fmla="*/ 922020 w 1091185"/>
              <a:gd name="connsiteY14" fmla="*/ 518160 h 685800"/>
              <a:gd name="connsiteX15" fmla="*/ 868680 w 1091185"/>
              <a:gd name="connsiteY15" fmla="*/ 541020 h 685800"/>
              <a:gd name="connsiteX16" fmla="*/ 845820 w 1091185"/>
              <a:gd name="connsiteY16" fmla="*/ 548640 h 685800"/>
              <a:gd name="connsiteX17" fmla="*/ 784860 w 1091185"/>
              <a:gd name="connsiteY17" fmla="*/ 579120 h 685800"/>
              <a:gd name="connsiteX18" fmla="*/ 754380 w 1091185"/>
              <a:gd name="connsiteY18" fmla="*/ 594360 h 685800"/>
              <a:gd name="connsiteX19" fmla="*/ 701040 w 1091185"/>
              <a:gd name="connsiteY19" fmla="*/ 617220 h 685800"/>
              <a:gd name="connsiteX20" fmla="*/ 662940 w 1091185"/>
              <a:gd name="connsiteY20" fmla="*/ 624840 h 685800"/>
              <a:gd name="connsiteX21" fmla="*/ 579120 w 1091185"/>
              <a:gd name="connsiteY21" fmla="*/ 662940 h 685800"/>
              <a:gd name="connsiteX22" fmla="*/ 518160 w 1091185"/>
              <a:gd name="connsiteY22" fmla="*/ 670560 h 685800"/>
              <a:gd name="connsiteX23" fmla="*/ 441960 w 1091185"/>
              <a:gd name="connsiteY23" fmla="*/ 685800 h 685800"/>
              <a:gd name="connsiteX24" fmla="*/ 228600 w 1091185"/>
              <a:gd name="connsiteY24" fmla="*/ 678180 h 685800"/>
              <a:gd name="connsiteX25" fmla="*/ 167640 w 1091185"/>
              <a:gd name="connsiteY25" fmla="*/ 640080 h 685800"/>
              <a:gd name="connsiteX26" fmla="*/ 106680 w 1091185"/>
              <a:gd name="connsiteY26" fmla="*/ 586740 h 685800"/>
              <a:gd name="connsiteX27" fmla="*/ 91440 w 1091185"/>
              <a:gd name="connsiteY27" fmla="*/ 556260 h 685800"/>
              <a:gd name="connsiteX28" fmla="*/ 68580 w 1091185"/>
              <a:gd name="connsiteY28" fmla="*/ 533400 h 685800"/>
              <a:gd name="connsiteX29" fmla="*/ 45720 w 1091185"/>
              <a:gd name="connsiteY29" fmla="*/ 472440 h 685800"/>
              <a:gd name="connsiteX30" fmla="*/ 30480 w 1091185"/>
              <a:gd name="connsiteY30" fmla="*/ 441960 h 685800"/>
              <a:gd name="connsiteX31" fmla="*/ 22860 w 1091185"/>
              <a:gd name="connsiteY31" fmla="*/ 388620 h 685800"/>
              <a:gd name="connsiteX32" fmla="*/ 7620 w 1091185"/>
              <a:gd name="connsiteY32" fmla="*/ 365760 h 685800"/>
              <a:gd name="connsiteX33" fmla="*/ 0 w 1091185"/>
              <a:gd name="connsiteY33" fmla="*/ 289560 h 685800"/>
              <a:gd name="connsiteX34" fmla="*/ 22860 w 1091185"/>
              <a:gd name="connsiteY34" fmla="*/ 190500 h 685800"/>
              <a:gd name="connsiteX35" fmla="*/ 76200 w 1091185"/>
              <a:gd name="connsiteY35" fmla="*/ 144780 h 685800"/>
              <a:gd name="connsiteX36" fmla="*/ 106680 w 1091185"/>
              <a:gd name="connsiteY36" fmla="*/ 129540 h 685800"/>
              <a:gd name="connsiteX37" fmla="*/ 213360 w 1091185"/>
              <a:gd name="connsiteY37" fmla="*/ 114300 h 685800"/>
              <a:gd name="connsiteX38" fmla="*/ 289560 w 1091185"/>
              <a:gd name="connsiteY38" fmla="*/ 99060 h 685800"/>
              <a:gd name="connsiteX39" fmla="*/ 312420 w 1091185"/>
              <a:gd name="connsiteY39" fmla="*/ 9906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91185" h="685800">
                <a:moveTo>
                  <a:pt x="647700" y="0"/>
                </a:moveTo>
                <a:cubicBezTo>
                  <a:pt x="680720" y="5080"/>
                  <a:pt x="714240" y="7588"/>
                  <a:pt x="746760" y="15240"/>
                </a:cubicBezTo>
                <a:cubicBezTo>
                  <a:pt x="789956" y="25404"/>
                  <a:pt x="769379" y="36997"/>
                  <a:pt x="807720" y="60960"/>
                </a:cubicBezTo>
                <a:cubicBezTo>
                  <a:pt x="816601" y="66511"/>
                  <a:pt x="828040" y="66040"/>
                  <a:pt x="838200" y="68580"/>
                </a:cubicBezTo>
                <a:cubicBezTo>
                  <a:pt x="853440" y="78740"/>
                  <a:pt x="867537" y="90869"/>
                  <a:pt x="883920" y="99060"/>
                </a:cubicBezTo>
                <a:cubicBezTo>
                  <a:pt x="901963" y="108081"/>
                  <a:pt x="938148" y="125200"/>
                  <a:pt x="952500" y="137160"/>
                </a:cubicBezTo>
                <a:cubicBezTo>
                  <a:pt x="983826" y="163265"/>
                  <a:pt x="1011810" y="195920"/>
                  <a:pt x="1036320" y="228600"/>
                </a:cubicBezTo>
                <a:cubicBezTo>
                  <a:pt x="1048048" y="244237"/>
                  <a:pt x="1065814" y="275217"/>
                  <a:pt x="1074420" y="289560"/>
                </a:cubicBezTo>
                <a:cubicBezTo>
                  <a:pt x="1079500" y="309880"/>
                  <a:pt x="1096284" y="330649"/>
                  <a:pt x="1089660" y="350520"/>
                </a:cubicBezTo>
                <a:cubicBezTo>
                  <a:pt x="1082040" y="373380"/>
                  <a:pt x="1086850" y="405734"/>
                  <a:pt x="1066800" y="419100"/>
                </a:cubicBezTo>
                <a:cubicBezTo>
                  <a:pt x="1059180" y="424180"/>
                  <a:pt x="1050416" y="427864"/>
                  <a:pt x="1043940" y="434340"/>
                </a:cubicBezTo>
                <a:cubicBezTo>
                  <a:pt x="1034960" y="443320"/>
                  <a:pt x="1030836" y="456690"/>
                  <a:pt x="1021080" y="464820"/>
                </a:cubicBezTo>
                <a:cubicBezTo>
                  <a:pt x="1014910" y="469962"/>
                  <a:pt x="1005404" y="468848"/>
                  <a:pt x="998220" y="472440"/>
                </a:cubicBezTo>
                <a:cubicBezTo>
                  <a:pt x="974633" y="484234"/>
                  <a:pt x="969041" y="496734"/>
                  <a:pt x="944880" y="510540"/>
                </a:cubicBezTo>
                <a:cubicBezTo>
                  <a:pt x="937906" y="514525"/>
                  <a:pt x="929478" y="515177"/>
                  <a:pt x="922020" y="518160"/>
                </a:cubicBezTo>
                <a:cubicBezTo>
                  <a:pt x="904059" y="525344"/>
                  <a:pt x="886641" y="533836"/>
                  <a:pt x="868680" y="541020"/>
                </a:cubicBezTo>
                <a:cubicBezTo>
                  <a:pt x="861222" y="544003"/>
                  <a:pt x="853132" y="545316"/>
                  <a:pt x="845820" y="548640"/>
                </a:cubicBezTo>
                <a:cubicBezTo>
                  <a:pt x="825138" y="558041"/>
                  <a:pt x="805180" y="568960"/>
                  <a:pt x="784860" y="579120"/>
                </a:cubicBezTo>
                <a:cubicBezTo>
                  <a:pt x="774700" y="584200"/>
                  <a:pt x="764821" y="589885"/>
                  <a:pt x="754380" y="594360"/>
                </a:cubicBezTo>
                <a:cubicBezTo>
                  <a:pt x="736600" y="601980"/>
                  <a:pt x="719391" y="611103"/>
                  <a:pt x="701040" y="617220"/>
                </a:cubicBezTo>
                <a:cubicBezTo>
                  <a:pt x="688753" y="621316"/>
                  <a:pt x="675640" y="622300"/>
                  <a:pt x="662940" y="624840"/>
                </a:cubicBezTo>
                <a:cubicBezTo>
                  <a:pt x="628073" y="645760"/>
                  <a:pt x="620443" y="654085"/>
                  <a:pt x="579120" y="662940"/>
                </a:cubicBezTo>
                <a:cubicBezTo>
                  <a:pt x="559096" y="667231"/>
                  <a:pt x="538360" y="667193"/>
                  <a:pt x="518160" y="670560"/>
                </a:cubicBezTo>
                <a:cubicBezTo>
                  <a:pt x="492609" y="674818"/>
                  <a:pt x="441960" y="685800"/>
                  <a:pt x="441960" y="685800"/>
                </a:cubicBezTo>
                <a:cubicBezTo>
                  <a:pt x="370840" y="683260"/>
                  <a:pt x="299248" y="686743"/>
                  <a:pt x="228600" y="678180"/>
                </a:cubicBezTo>
                <a:cubicBezTo>
                  <a:pt x="224313" y="677660"/>
                  <a:pt x="177059" y="646808"/>
                  <a:pt x="167640" y="640080"/>
                </a:cubicBezTo>
                <a:cubicBezTo>
                  <a:pt x="146867" y="625242"/>
                  <a:pt x="122153" y="607370"/>
                  <a:pt x="106680" y="586740"/>
                </a:cubicBezTo>
                <a:cubicBezTo>
                  <a:pt x="99864" y="577653"/>
                  <a:pt x="98042" y="565503"/>
                  <a:pt x="91440" y="556260"/>
                </a:cubicBezTo>
                <a:cubicBezTo>
                  <a:pt x="85176" y="547491"/>
                  <a:pt x="74844" y="542169"/>
                  <a:pt x="68580" y="533400"/>
                </a:cubicBezTo>
                <a:cubicBezTo>
                  <a:pt x="46248" y="502136"/>
                  <a:pt x="58315" y="506027"/>
                  <a:pt x="45720" y="472440"/>
                </a:cubicBezTo>
                <a:cubicBezTo>
                  <a:pt x="41732" y="461804"/>
                  <a:pt x="35560" y="452120"/>
                  <a:pt x="30480" y="441960"/>
                </a:cubicBezTo>
                <a:cubicBezTo>
                  <a:pt x="27940" y="424180"/>
                  <a:pt x="28021" y="405823"/>
                  <a:pt x="22860" y="388620"/>
                </a:cubicBezTo>
                <a:cubicBezTo>
                  <a:pt x="20228" y="379848"/>
                  <a:pt x="9679" y="374684"/>
                  <a:pt x="7620" y="365760"/>
                </a:cubicBezTo>
                <a:cubicBezTo>
                  <a:pt x="1880" y="340887"/>
                  <a:pt x="2540" y="314960"/>
                  <a:pt x="0" y="289560"/>
                </a:cubicBezTo>
                <a:cubicBezTo>
                  <a:pt x="4794" y="246415"/>
                  <a:pt x="-651" y="223415"/>
                  <a:pt x="22860" y="190500"/>
                </a:cubicBezTo>
                <a:cubicBezTo>
                  <a:pt x="32915" y="176423"/>
                  <a:pt x="62773" y="153172"/>
                  <a:pt x="76200" y="144780"/>
                </a:cubicBezTo>
                <a:cubicBezTo>
                  <a:pt x="85833" y="138760"/>
                  <a:pt x="95591" y="132004"/>
                  <a:pt x="106680" y="129540"/>
                </a:cubicBezTo>
                <a:cubicBezTo>
                  <a:pt x="141746" y="121748"/>
                  <a:pt x="178511" y="123012"/>
                  <a:pt x="213360" y="114300"/>
                </a:cubicBezTo>
                <a:cubicBezTo>
                  <a:pt x="243632" y="106732"/>
                  <a:pt x="255930" y="102797"/>
                  <a:pt x="289560" y="99060"/>
                </a:cubicBezTo>
                <a:cubicBezTo>
                  <a:pt x="297133" y="98219"/>
                  <a:pt x="304800" y="99060"/>
                  <a:pt x="312420" y="990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1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4153"/>
            <a:ext cx="3408314" cy="4872745"/>
            <a:chOff x="155574" y="-417625"/>
            <a:chExt cx="3408314" cy="4872745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-384463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Rectangle 10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1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3888" y="-961548"/>
            <a:ext cx="4176464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4800" b="1" dirty="0" smtClean="0">
                <a:solidFill>
                  <a:schemeClr val="bg1">
                    <a:lumMod val="50000"/>
                  </a:schemeClr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4333041"/>
            <a:ext cx="2148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gk</a:t>
            </a:r>
            <a:r>
              <a:rPr lang="en-CA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3674517"/>
            <a:ext cx="35633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8435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1131590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94 L -1.97639 0.0049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1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1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 rot="19910734">
            <a:off x="3446" y="1248317"/>
            <a:ext cx="913711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600" dirty="0"/>
              <a:t>REMOVED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Freeform 28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0" name="Group 49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Oval 5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Oval 61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53" name="Rounded Rectangle 52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55" name="Freeform 54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Oval 57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66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9632" y="2509840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8" y="2614982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6312885" y="1141857"/>
            <a:ext cx="2184178" cy="729430"/>
            <a:chOff x="899592" y="2349443"/>
            <a:chExt cx="2184178" cy="729430"/>
          </a:xfrm>
        </p:grpSpPr>
        <p:sp>
          <p:nvSpPr>
            <p:cNvPr id="53" name="Rounded Rectangle 52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sp>
        <p:nvSpPr>
          <p:cNvPr id="55" name="Freeform 54"/>
          <p:cNvSpPr/>
          <p:nvPr/>
        </p:nvSpPr>
        <p:spPr>
          <a:xfrm>
            <a:off x="2133485" y="104175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/>
          <p:cNvGrpSpPr/>
          <p:nvPr/>
        </p:nvGrpSpPr>
        <p:grpSpPr>
          <a:xfrm>
            <a:off x="3630648" y="2589338"/>
            <a:ext cx="720000" cy="720000"/>
            <a:chOff x="3203928" y="2337878"/>
            <a:chExt cx="720000" cy="720000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Oval 57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89476" y="3416380"/>
            <a:ext cx="729525" cy="729525"/>
            <a:chOff x="3739873" y="3442062"/>
            <a:chExt cx="729525" cy="729525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8876" y="1609032"/>
            <a:ext cx="720000" cy="720000"/>
            <a:chOff x="3744635" y="1540977"/>
            <a:chExt cx="720000" cy="720000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Oval 66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04708" y="881813"/>
            <a:ext cx="1000958" cy="1000958"/>
            <a:chOff x="5649268" y="1173243"/>
            <a:chExt cx="720000" cy="720000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9632" y="2509840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8" y="2614982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531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962</Words>
  <Application>Microsoft Office PowerPoint</Application>
  <PresentationFormat>On-screen Show (16:9)</PresentationFormat>
  <Paragraphs>223</Paragraphs>
  <Slides>20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jhincapie</cp:lastModifiedBy>
  <cp:revision>64</cp:revision>
  <dcterms:created xsi:type="dcterms:W3CDTF">2013-11-07T21:08:06Z</dcterms:created>
  <dcterms:modified xsi:type="dcterms:W3CDTF">2013-11-15T19:29:03Z</dcterms:modified>
</cp:coreProperties>
</file>