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1" r:id="rId3"/>
    <p:sldId id="266" r:id="rId4"/>
    <p:sldId id="267" r:id="rId5"/>
    <p:sldId id="291" r:id="rId6"/>
    <p:sldId id="269" r:id="rId7"/>
    <p:sldId id="271" r:id="rId8"/>
    <p:sldId id="278" r:id="rId9"/>
    <p:sldId id="284" r:id="rId10"/>
    <p:sldId id="274" r:id="rId11"/>
    <p:sldId id="268" r:id="rId12"/>
    <p:sldId id="282" r:id="rId13"/>
    <p:sldId id="292" r:id="rId14"/>
    <p:sldId id="283" r:id="rId15"/>
    <p:sldId id="290" r:id="rId16"/>
    <p:sldId id="286" r:id="rId17"/>
    <p:sldId id="287" r:id="rId18"/>
    <p:sldId id="293" r:id="rId19"/>
    <p:sldId id="28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7A736B"/>
    <a:srgbClr val="B1ABAB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185" autoAdjust="0"/>
  </p:normalViewPr>
  <p:slideViewPr>
    <p:cSldViewPr>
      <p:cViewPr>
        <p:scale>
          <a:sx n="75" d="100"/>
          <a:sy n="75" d="100"/>
        </p:scale>
        <p:origin x="-432" y="-1206"/>
      </p:cViewPr>
      <p:guideLst>
        <p:guide orient="horz" pos="261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E20A-27E1-4770-9216-DBEF67997CAD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0B9-9AAA-4BA7-BFD3-4FC1BABB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32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08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1.png"/><Relationship Id="rId2" Type="http://schemas.openxmlformats.org/officeDocument/2006/relationships/image" Target="../media/image5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5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17" Type="http://schemas.openxmlformats.org/officeDocument/2006/relationships/image" Target="../media/image12.png"/><Relationship Id="rId2" Type="http://schemas.openxmlformats.org/officeDocument/2006/relationships/image" Target="../media/image13.jpe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26.jpeg"/><Relationship Id="rId10" Type="http://schemas.openxmlformats.org/officeDocument/2006/relationships/image" Target="../media/image21.jpeg"/><Relationship Id="rId19" Type="http://schemas.openxmlformats.org/officeDocument/2006/relationships/image" Target="../media/image1.pn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3.jpeg"/><Relationship Id="rId5" Type="http://schemas.openxmlformats.org/officeDocument/2006/relationships/image" Target="../media/image29.jpeg"/><Relationship Id="rId10" Type="http://schemas.openxmlformats.org/officeDocument/2006/relationships/image" Target="../media/image32.jpeg"/><Relationship Id="rId4" Type="http://schemas.openxmlformats.org/officeDocument/2006/relationships/image" Target="../media/image12.png"/><Relationship Id="rId9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3.jpeg"/><Relationship Id="rId5" Type="http://schemas.openxmlformats.org/officeDocument/2006/relationships/image" Target="../media/image29.jpeg"/><Relationship Id="rId10" Type="http://schemas.openxmlformats.org/officeDocument/2006/relationships/image" Target="../media/image32.jpeg"/><Relationship Id="rId4" Type="http://schemas.openxmlformats.org/officeDocument/2006/relationships/image" Target="../media/image12.png"/><Relationship Id="rId9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2293863" y="69954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4153"/>
            <a:ext cx="3408314" cy="4872745"/>
            <a:chOff x="155574" y="-417625"/>
            <a:chExt cx="3408314" cy="4872745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-384463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2" name="Picture 10" descr="http://www.hills.ca/images/products/3070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0107" y="411750"/>
              <a:ext cx="283286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7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104" name="Rectangle 103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5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inuit.com/sites/inuit/gallery/pictures/1361316745573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19212"/>
              <a:ext cx="3810000" cy="25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" name="Rectangle 10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11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6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8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63888" y="-961548"/>
            <a:ext cx="4176464" cy="72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9396430" y="4322202"/>
            <a:ext cx="936908" cy="814348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-4522529" y="141481"/>
            <a:ext cx="4499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4800" b="1" dirty="0" smtClean="0">
                <a:solidFill>
                  <a:schemeClr val="bg1">
                    <a:lumMod val="50000"/>
                  </a:schemeClr>
                </a:solidFill>
              </a:rPr>
              <a:t>Bird Shaman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59797" y="4333041"/>
            <a:ext cx="2148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unacom" panose="00000400000000000000" pitchFamily="2" charset="0"/>
              </a:rPr>
              <a:t>gk</a:t>
            </a:r>
            <a:r>
              <a:rPr lang="en-CA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unacom" panose="00000400000000000000" pitchFamily="2" charset="0"/>
              </a:rPr>
              <a:t> }nr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3674517"/>
            <a:ext cx="35633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Toonoo</a:t>
            </a:r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Sharky</a:t>
            </a:r>
            <a:endParaRPr lang="en-CA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8446" y="84355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nunacom" panose="00000400000000000000" pitchFamily="2" charset="0"/>
              </a:rPr>
              <a:t>Cape Dorset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0" y="1131590"/>
            <a:ext cx="215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Bird Shaman</a:t>
            </a:r>
          </a:p>
        </p:txBody>
      </p:sp>
    </p:spTree>
    <p:extLst>
      <p:ext uri="{BB962C8B-B14F-4D97-AF65-F5344CB8AC3E}">
        <p14:creationId xmlns:p14="http://schemas.microsoft.com/office/powerpoint/2010/main" val="11560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494 L -1.97639 0.0049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1.56009E-6 L 1.57535 -1.56009E-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712 -0.00988 L 1.45764 -0.00988 " pathEditMode="relative" rAng="0" ptsTypes="AA">
                                      <p:cBhvr>
                                        <p:cTn id="10" dur="1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4.44444E-6 -2.72166E-6 L -1.2323 0.00031 " pathEditMode="relative" rAng="0" ptsTypes="AA">
                                      <p:cBhvr>
                                        <p:cTn id="12" dur="1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712 -1.49521E-6 L 1.21424 -0.0024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59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 rot="19910734">
            <a:off x="3446" y="1248317"/>
            <a:ext cx="9137117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600" dirty="0"/>
              <a:t>REMOVED</a:t>
            </a:r>
            <a:endParaRPr lang="en-CA" sz="16600" dirty="0"/>
          </a:p>
        </p:txBody>
      </p:sp>
      <p:sp>
        <p:nvSpPr>
          <p:cNvPr id="23" name="Rounded Rectangle 2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8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0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81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5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Picture 2" descr="http://upload.wikimedia.org/wikipedia/commons/c/cf/Yupik_shaman_Nushagak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284" y="411750"/>
              <a:ext cx="257143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948</Words>
  <Application>Microsoft Office PowerPoint</Application>
  <PresentationFormat>On-screen Show (16:9)</PresentationFormat>
  <Paragraphs>219</Paragraphs>
  <Slides>19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jhincapie</cp:lastModifiedBy>
  <cp:revision>62</cp:revision>
  <dcterms:created xsi:type="dcterms:W3CDTF">2013-11-07T21:08:06Z</dcterms:created>
  <dcterms:modified xsi:type="dcterms:W3CDTF">2013-11-15T17:58:09Z</dcterms:modified>
</cp:coreProperties>
</file>