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youtube.com/watch?v=zIezg8xZW8Y&amp;feature=player_embedd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Crude%20Sketchup%20Model.sk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/>
          <a:lstStyle/>
          <a:p>
            <a:r>
              <a:rPr lang="en-CA" dirty="0" smtClean="0"/>
              <a:t>UIST Student Innovation Contest</a:t>
            </a:r>
            <a:endParaRPr lang="en-CA" dirty="0"/>
          </a:p>
        </p:txBody>
      </p:sp>
      <p:pic>
        <p:nvPicPr>
          <p:cNvPr id="1026" name="Picture 2" descr="http://www.acm.org/uist/uist2012/contest/UIST_Jedeye_angle_cropp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372135" cy="410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The Hardware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www.acm.org/uist/uist2012/contest/UIST_Jedeye_angle_cropped.jp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43600" cy="38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The Idea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" name="AutoShape 2" descr="phot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https://mail-attachment.googleusercontent.com/attachment/u/0/?ui=2&amp;ik=6ea7b5fa70&amp;view=att&amp;th=139b5d40dcaeec97&amp;attid=0.1&amp;disp=inline&amp;realattid=14c51bb0edec5fd2_0.1&amp;safe=1&amp;zw&amp;saduie=AG9B_P8n2ZzH3tJQxaAXU9uYsfPe&amp;sadet=1347375383523&amp;sads=MMHRu6Sr-tsdDJAg4ztfIbD4U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3" name="Picture 5" descr="C:\Users\paymahn\Downloads\puppet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29267"/>
            <a:ext cx="3903133" cy="52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4.bp.blogspot.com/-5sATqZeiPxU/Teje9H1LD1I/AAAAAAAAADo/tn2_qNU3a7s/s1600/Servo.gif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1329267"/>
            <a:ext cx="4362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The Software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The application will map finger information from the </a:t>
            </a:r>
            <a:r>
              <a:rPr lang="en-CA" dirty="0" err="1" smtClean="0"/>
              <a:t>ForcePad</a:t>
            </a:r>
            <a:r>
              <a:rPr lang="en-CA" dirty="0" smtClean="0"/>
              <a:t> to the relevant Puppet body part</a:t>
            </a:r>
          </a:p>
          <a:p>
            <a:r>
              <a:rPr lang="en-CA" dirty="0" smtClean="0"/>
              <a:t>Each finger’s pressure data will contro</a:t>
            </a:r>
            <a:r>
              <a:rPr lang="en-CA" dirty="0" smtClean="0"/>
              <a:t>l the relative position of the linked body part</a:t>
            </a:r>
          </a:p>
          <a:p>
            <a:r>
              <a:rPr lang="en-CA" dirty="0" smtClean="0"/>
              <a:t>The next step will be to identify right and left movements of the hand and move the puppet in those directions</a:t>
            </a:r>
          </a:p>
          <a:p>
            <a:r>
              <a:rPr lang="en-CA" dirty="0" smtClean="0"/>
              <a:t>Next we will record complete movement segments and automatically play when needed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6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Short Demo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7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UIST Student Innovation Contest</vt:lpstr>
      <vt:lpstr>The Hardware</vt:lpstr>
      <vt:lpstr>The Idea</vt:lpstr>
      <vt:lpstr>The Software</vt:lpstr>
      <vt:lpstr>Short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UIST Student Innovation Contest</dc:title>
  <dc:creator>paymahn</dc:creator>
  <cp:lastModifiedBy>roiy</cp:lastModifiedBy>
  <cp:revision>7</cp:revision>
  <dcterms:created xsi:type="dcterms:W3CDTF">2006-08-16T00:00:00Z</dcterms:created>
  <dcterms:modified xsi:type="dcterms:W3CDTF">2012-09-11T16:32:37Z</dcterms:modified>
</cp:coreProperties>
</file>