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6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3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77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0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76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1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4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7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6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6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7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BEE09-C554-491F-8722-12B3ADC98EC0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8174-0814-432C-ACFA-E9EED78E5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7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654" y="4437112"/>
            <a:ext cx="6841682" cy="1369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dirty="0" err="1" smtClean="0"/>
              <a:t>tPad</a:t>
            </a:r>
            <a:r>
              <a:rPr lang="en-CA" dirty="0" smtClean="0"/>
              <a:t> Core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61051" y="5077803"/>
            <a:ext cx="3712694" cy="576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CA" dirty="0" smtClean="0"/>
              <a:t>Surface Capture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0181" y="4844008"/>
            <a:ext cx="103305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Scribbles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34749" y="4844008"/>
            <a:ext cx="999774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Markers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6036" y="4844008"/>
            <a:ext cx="1344814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Registration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4494" y="5072607"/>
            <a:ext cx="2341801" cy="576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CA" dirty="0" smtClean="0"/>
              <a:t>Board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9354" y="4849203"/>
            <a:ext cx="1344814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Orientation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854" y="4849203"/>
            <a:ext cx="889038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Button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129" y="3861046"/>
            <a:ext cx="6744732" cy="361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ShellApp</a:t>
            </a:r>
            <a:endParaRPr lang="en-CA" dirty="0" smtClean="0"/>
          </a:p>
        </p:txBody>
      </p:sp>
      <p:sp>
        <p:nvSpPr>
          <p:cNvPr id="15" name="Rectangle 14"/>
          <p:cNvSpPr/>
          <p:nvPr/>
        </p:nvSpPr>
        <p:spPr>
          <a:xfrm rot="16200000">
            <a:off x="960888" y="2933852"/>
            <a:ext cx="1294731" cy="415636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Tracer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1446161" y="2917062"/>
            <a:ext cx="1297215" cy="44673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Ruler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2045608" y="2819679"/>
            <a:ext cx="1297215" cy="641502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Graph</a:t>
            </a:r>
            <a:br>
              <a:rPr lang="en-CA" dirty="0" smtClean="0"/>
            </a:br>
            <a:r>
              <a:rPr lang="en-CA" dirty="0" smtClean="0"/>
              <a:t>Explorer</a:t>
            </a:r>
            <a:endParaRPr lang="en-CA" dirty="0" smtClean="0"/>
          </a:p>
        </p:txBody>
      </p:sp>
      <p:sp>
        <p:nvSpPr>
          <p:cNvPr id="18" name="Rectangle 17"/>
          <p:cNvSpPr/>
          <p:nvPr/>
        </p:nvSpPr>
        <p:spPr>
          <a:xfrm rot="16200000">
            <a:off x="2640136" y="2921980"/>
            <a:ext cx="1297217" cy="436898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Capture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3146070" y="2908275"/>
            <a:ext cx="1297215" cy="464309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QReader</a:t>
            </a:r>
            <a:endParaRPr lang="en-CA" dirty="0" smtClean="0"/>
          </a:p>
        </p:txBody>
      </p:sp>
      <p:sp>
        <p:nvSpPr>
          <p:cNvPr id="20" name="Rectangle 19"/>
          <p:cNvSpPr/>
          <p:nvPr/>
        </p:nvSpPr>
        <p:spPr>
          <a:xfrm rot="16200000">
            <a:off x="3754302" y="2819679"/>
            <a:ext cx="1297217" cy="6415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Photo</a:t>
            </a:r>
            <a:br>
              <a:rPr lang="en-CA" dirty="0" smtClean="0"/>
            </a:br>
            <a:r>
              <a:rPr lang="en-CA" dirty="0" smtClean="0"/>
              <a:t>Album</a:t>
            </a:r>
            <a:endParaRPr lang="en-CA" dirty="0" smtClean="0"/>
          </a:p>
        </p:txBody>
      </p:sp>
      <p:sp>
        <p:nvSpPr>
          <p:cNvPr id="21" name="Rectangle 20"/>
          <p:cNvSpPr/>
          <p:nvPr/>
        </p:nvSpPr>
        <p:spPr>
          <a:xfrm rot="16200000">
            <a:off x="4368393" y="2902419"/>
            <a:ext cx="1297215" cy="476021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Calculator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4893867" y="2908292"/>
            <a:ext cx="1297217" cy="464271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Browser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5502082" y="2819678"/>
            <a:ext cx="1297215" cy="6415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Active</a:t>
            </a:r>
            <a:br>
              <a:rPr lang="en-CA" dirty="0" smtClean="0"/>
            </a:br>
            <a:r>
              <a:rPr lang="en-CA" dirty="0" smtClean="0"/>
              <a:t>Reader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1775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jhincapie</dc:creator>
  <cp:lastModifiedBy>jhincapie</cp:lastModifiedBy>
  <cp:revision>7</cp:revision>
  <dcterms:created xsi:type="dcterms:W3CDTF">2013-09-07T18:31:01Z</dcterms:created>
  <dcterms:modified xsi:type="dcterms:W3CDTF">2013-09-17T23:44:34Z</dcterms:modified>
</cp:coreProperties>
</file>