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4" r:id="rId11"/>
    <p:sldId id="268" r:id="rId12"/>
    <p:sldId id="269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0"/>
    <p:restoredTop sz="94686"/>
  </p:normalViewPr>
  <p:slideViewPr>
    <p:cSldViewPr snapToGrid="0" snapToObjects="1">
      <p:cViewPr varScale="1">
        <p:scale>
          <a:sx n="48" d="100"/>
          <a:sy n="48" d="100"/>
        </p:scale>
        <p:origin x="22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22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9BAEC-5A74-A147-8144-BF6D79932DBD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141BE-A97A-DA42-A9A5-3008466D8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 algn="l">
              <a:buFont typeface="Arial" charset="0"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l"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l"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l"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l"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l"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indent="0" algn="l">
              <a:buFont typeface="Arial" charset="0"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17EC6791-E060-434E-BFF7-0484E3BAB66D}" type="datetimeFigureOut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 algn="l">
              <a:buFont typeface="Arial" charset="0"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indent="0" algn="l">
              <a:buFont typeface="Arial" charset="0"/>
              <a:buNone/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79EDD522-BFF6-2F4D-86E1-E4495F7B4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3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C6791-E060-434E-BFF7-0484E3BAB66D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D522-BFF6-2F4D-86E1-E4495F7B4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hcitang.org/502" TargetMode="External"/><Relationship Id="rId3" Type="http://schemas.openxmlformats.org/officeDocument/2006/relationships/hyperlink" Target="http://hcitang.org/503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What to Expect</a:t>
            </a:r>
            <a:br>
              <a:rPr lang="en-US" dirty="0" smtClean="0"/>
            </a:br>
            <a:r>
              <a:rPr lang="en-US" sz="3200" dirty="0" smtClean="0"/>
              <a:t>CPSC 502/503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http://hcitang.org/502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http://hcitang.org/503</a:t>
            </a:r>
            <a:r>
              <a:rPr lang="en-US" dirty="0" smtClean="0"/>
              <a:t> </a:t>
            </a:r>
            <a:endParaRPr lang="en-US" dirty="0"/>
          </a:p>
          <a:p>
            <a:pPr algn="l"/>
            <a:r>
              <a:rPr lang="en-US" dirty="0" smtClean="0"/>
              <a:t>Tony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well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» meet with your supervisor weekly – come with questions and ideas</a:t>
            </a:r>
          </a:p>
          <a:p>
            <a:r>
              <a:rPr lang="en-US" dirty="0" smtClean="0"/>
              <a:t>» engage seriously with the assignments—many of these, you can do in advance</a:t>
            </a:r>
          </a:p>
          <a:p>
            <a:endParaRPr lang="en-US" dirty="0" smtClean="0"/>
          </a:p>
          <a:p>
            <a:r>
              <a:rPr lang="en-US" dirty="0" smtClean="0"/>
              <a:t>» use this as an opportunity to jump-start a career in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&amp;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 the schedule page</a:t>
            </a:r>
          </a:p>
          <a:p>
            <a:endParaRPr lang="en-US" dirty="0" smtClean="0"/>
          </a:p>
          <a:p>
            <a:r>
              <a:rPr lang="en-US" dirty="0" smtClean="0"/>
              <a:t>Usually, due by noon (11:59am) or EOD (5:00pm)</a:t>
            </a:r>
          </a:p>
          <a:p>
            <a:endParaRPr lang="en-US" dirty="0"/>
          </a:p>
          <a:p>
            <a:r>
              <a:rPr lang="en-US" dirty="0" smtClean="0"/>
              <a:t>Submissions are usually done through a post on Piazza</a:t>
            </a:r>
          </a:p>
          <a:p>
            <a:r>
              <a:rPr lang="en-US" dirty="0" smtClean="0"/>
              <a:t>» on occasion, you will submit via email to me and </a:t>
            </a:r>
            <a:r>
              <a:rPr lang="en-US" smtClean="0"/>
              <a:t>your supervisor, and perhaps as a paper copy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984250"/>
            <a:ext cx="103378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502/503?</a:t>
            </a:r>
          </a:p>
          <a:p>
            <a:r>
              <a:rPr lang="en-US" dirty="0" smtClean="0"/>
              <a:t>Course expectations – responsibilities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How to do well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1212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502/503?</a:t>
            </a:r>
          </a:p>
          <a:p>
            <a:r>
              <a:rPr lang="en-US" dirty="0" smtClean="0"/>
              <a:t>Course expectations – responsibilities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How to do well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CPSC 502/503?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CPSC 502/503? – Prof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Recruitment</a:t>
            </a:r>
          </a:p>
          <a:p>
            <a:endParaRPr lang="en-US" dirty="0"/>
          </a:p>
          <a:p>
            <a:r>
              <a:rPr lang="en-US" dirty="0" smtClean="0"/>
              <a:t>Comfort</a:t>
            </a:r>
          </a:p>
          <a:p>
            <a:endParaRPr lang="en-US" dirty="0"/>
          </a:p>
          <a:p>
            <a:r>
              <a:rPr lang="en-US" dirty="0" smtClean="0"/>
              <a:t>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Expectations -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Research: try on this pair of pants</a:t>
            </a:r>
          </a:p>
          <a:p>
            <a:r>
              <a:rPr lang="en-US" dirty="0" smtClean="0"/>
              <a:t>» doing the work – thinking through the work</a:t>
            </a:r>
          </a:p>
          <a:p>
            <a:r>
              <a:rPr lang="en-US" dirty="0" smtClean="0"/>
              <a:t>» communicating what you have done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Expectations -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04674" cy="4351338"/>
          </a:xfrm>
        </p:spPr>
        <p:txBody>
          <a:bodyPr numCol="1">
            <a:normAutofit lnSpcReduction="10000"/>
          </a:bodyPr>
          <a:lstStyle/>
          <a:p>
            <a:r>
              <a:rPr lang="en-US" b="1" dirty="0" smtClean="0"/>
              <a:t>Your Supervisor</a:t>
            </a:r>
          </a:p>
          <a:p>
            <a:r>
              <a:rPr lang="en-US" sz="2400" dirty="0" smtClean="0"/>
              <a:t>» support your research process</a:t>
            </a:r>
          </a:p>
          <a:p>
            <a:r>
              <a:rPr lang="en-US" sz="2400" dirty="0" smtClean="0"/>
              <a:t>» help you identify related work</a:t>
            </a:r>
          </a:p>
          <a:p>
            <a:r>
              <a:rPr lang="en-US" sz="2400" dirty="0" smtClean="0"/>
              <a:t>» help you identify fruitful approaches</a:t>
            </a:r>
          </a:p>
          <a:p>
            <a:r>
              <a:rPr lang="en-US" sz="2400" dirty="0" smtClean="0"/>
              <a:t>» help you when you are stuck</a:t>
            </a:r>
          </a:p>
          <a:p>
            <a:r>
              <a:rPr lang="en-US" sz="2400" dirty="0" smtClean="0"/>
              <a:t>» help you with articulating your work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3663" y="1825625"/>
            <a:ext cx="3304674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Me</a:t>
            </a:r>
          </a:p>
          <a:p>
            <a:r>
              <a:rPr lang="en-US" sz="2400" dirty="0" smtClean="0"/>
              <a:t>» remind you that readers are often non-experts</a:t>
            </a:r>
          </a:p>
          <a:p>
            <a:r>
              <a:rPr lang="en-US" sz="2400" dirty="0" smtClean="0"/>
              <a:t>» coach you on communication skills</a:t>
            </a:r>
          </a:p>
          <a:p>
            <a:r>
              <a:rPr lang="en-US" sz="2400" dirty="0" smtClean="0"/>
              <a:t>» assess the clarity of your writing</a:t>
            </a:r>
          </a:p>
          <a:p>
            <a:r>
              <a:rPr lang="en-US" sz="2400" dirty="0" smtClean="0"/>
              <a:t>» help mediate if conflicts arise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600" y="1825625"/>
            <a:ext cx="3304674" cy="4751638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You</a:t>
            </a:r>
          </a:p>
          <a:p>
            <a:r>
              <a:rPr lang="en-US" sz="2400" dirty="0" smtClean="0"/>
              <a:t>» be curious</a:t>
            </a:r>
          </a:p>
          <a:p>
            <a:r>
              <a:rPr lang="en-US" sz="2400" dirty="0" smtClean="0"/>
              <a:t>» meet with your supervisor each week – have something to talk about</a:t>
            </a:r>
          </a:p>
          <a:p>
            <a:r>
              <a:rPr lang="en-US" sz="2400" dirty="0" smtClean="0"/>
              <a:t>» do the work &amp; go beyond the expectations – surprise your supervisor with ideas or knowledge</a:t>
            </a:r>
          </a:p>
          <a:p>
            <a:r>
              <a:rPr lang="en-US" sz="2400" dirty="0" smtClean="0"/>
              <a:t>» embrace the opportunity</a:t>
            </a:r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Expectations -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04674" cy="4351338"/>
          </a:xfrm>
        </p:spPr>
        <p:txBody>
          <a:bodyPr numCol="1">
            <a:normAutofit/>
          </a:bodyPr>
          <a:lstStyle/>
          <a:p>
            <a:r>
              <a:rPr lang="en-US" b="1" dirty="0" smtClean="0"/>
              <a:t>Your Supervisor</a:t>
            </a:r>
          </a:p>
          <a:p>
            <a:r>
              <a:rPr lang="en-US" sz="2400" dirty="0" smtClean="0"/>
              <a:t>» the research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43663" y="1825625"/>
            <a:ext cx="3304674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Me</a:t>
            </a:r>
          </a:p>
          <a:p>
            <a:r>
              <a:rPr lang="en-US" sz="2400" dirty="0" smtClean="0"/>
              <a:t>» communication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600" y="1825625"/>
            <a:ext cx="3304674" cy="47516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You</a:t>
            </a:r>
          </a:p>
          <a:p>
            <a:r>
              <a:rPr lang="en-US" sz="2400" dirty="0" smtClean="0"/>
              <a:t>» practice doing the research</a:t>
            </a:r>
          </a:p>
          <a:p>
            <a:r>
              <a:rPr lang="en-US" sz="2400" dirty="0" smtClean="0"/>
              <a:t>» practice doing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391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- 503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90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- 502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154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207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Helvetica Neue</vt:lpstr>
      <vt:lpstr>Arial</vt:lpstr>
      <vt:lpstr>Office Theme</vt:lpstr>
      <vt:lpstr>What to Expect CPSC 502/503</vt:lpstr>
      <vt:lpstr>Outline</vt:lpstr>
      <vt:lpstr>Why CPSC 502/503?</vt:lpstr>
      <vt:lpstr>Why CPSC 502/503? – Prof Perspective</vt:lpstr>
      <vt:lpstr>Course Expectations - Responsibilities</vt:lpstr>
      <vt:lpstr>Course Expectations - Responsibilities</vt:lpstr>
      <vt:lpstr>Course Expectations - Responsibilities</vt:lpstr>
      <vt:lpstr>Assessment - 503</vt:lpstr>
      <vt:lpstr>Assessment - 502</vt:lpstr>
      <vt:lpstr>How to do well in this course</vt:lpstr>
      <vt:lpstr>Assignments &amp; Components</vt:lpstr>
      <vt:lpstr>PowerPoint Presentation</vt:lpstr>
      <vt:lpstr>Outline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Expect CPSC 502/503</dc:title>
  <dc:creator>Anthony Tang</dc:creator>
  <cp:lastModifiedBy>Anthony Tang</cp:lastModifiedBy>
  <cp:revision>6</cp:revision>
  <dcterms:created xsi:type="dcterms:W3CDTF">2015-09-08T20:08:51Z</dcterms:created>
  <dcterms:modified xsi:type="dcterms:W3CDTF">2015-09-09T13:55:50Z</dcterms:modified>
</cp:coreProperties>
</file>