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2781"/>
  </p:normalViewPr>
  <p:slideViewPr>
    <p:cSldViewPr snapToGrid="0" snapToObjects="1">
      <p:cViewPr varScale="1">
        <p:scale>
          <a:sx n="56" d="100"/>
          <a:sy n="56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DFE0-87C7-934C-8994-86C7BF8B1B8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04D8-83A7-EA4E-98D0-18E34B94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DFE0-87C7-934C-8994-86C7BF8B1B8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04D8-83A7-EA4E-98D0-18E34B94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7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DFE0-87C7-934C-8994-86C7BF8B1B8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04D8-83A7-EA4E-98D0-18E34B94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DFE0-87C7-934C-8994-86C7BF8B1B8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04D8-83A7-EA4E-98D0-18E34B94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DFE0-87C7-934C-8994-86C7BF8B1B8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04D8-83A7-EA4E-98D0-18E34B94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DFE0-87C7-934C-8994-86C7BF8B1B8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04D8-83A7-EA4E-98D0-18E34B94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DFE0-87C7-934C-8994-86C7BF8B1B8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04D8-83A7-EA4E-98D0-18E34B94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DFE0-87C7-934C-8994-86C7BF8B1B8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04D8-83A7-EA4E-98D0-18E34B94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DFE0-87C7-934C-8994-86C7BF8B1B8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04D8-83A7-EA4E-98D0-18E34B94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DFE0-87C7-934C-8994-86C7BF8B1B8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04D8-83A7-EA4E-98D0-18E34B94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4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DFE0-87C7-934C-8994-86C7BF8B1B8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04D8-83A7-EA4E-98D0-18E34B94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DFE0-87C7-934C-8994-86C7BF8B1B8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04D8-83A7-EA4E-98D0-18E34B94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3640" y="1055370"/>
            <a:ext cx="4140200" cy="4135437"/>
          </a:xfrm>
        </p:spPr>
        <p:txBody>
          <a:bodyPr/>
          <a:lstStyle/>
          <a:p>
            <a:pPr algn="l"/>
            <a:r>
              <a:rPr lang="en-US" dirty="0" smtClean="0"/>
              <a:t>Critiques</a:t>
            </a:r>
            <a:br>
              <a:rPr lang="en-US" dirty="0" smtClean="0"/>
            </a:br>
            <a:r>
              <a:rPr lang="en-US" sz="2800" dirty="0" smtClean="0"/>
              <a:t>Taking it and giving it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0" y="392430"/>
            <a:ext cx="6350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WTF! WTF! WTF! WTF!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with criteria: do </a:t>
            </a:r>
            <a:r>
              <a:rPr lang="en-US" u="sng" dirty="0" smtClean="0"/>
              <a:t>you</a:t>
            </a:r>
            <a:r>
              <a:rPr lang="en-US" dirty="0" smtClean="0"/>
              <a:t> understand what each of these is about?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Feedback: empathy, actionable (bounds), concrete</a:t>
            </a:r>
          </a:p>
          <a:p>
            <a:pPr marL="0" indent="0">
              <a:buNone/>
            </a:pPr>
            <a:r>
              <a:rPr lang="en-US" dirty="0" smtClean="0"/>
              <a:t>» empathy: try to understand authors’ perspective</a:t>
            </a:r>
          </a:p>
          <a:p>
            <a:pPr marL="0" indent="0">
              <a:buNone/>
            </a:pPr>
            <a:r>
              <a:rPr lang="en-US" dirty="0" smtClean="0"/>
              <a:t>» actionable (bounds): describe how it can be </a:t>
            </a:r>
            <a:r>
              <a:rPr lang="en-US" u="sng" dirty="0" smtClean="0"/>
              <a:t>improved</a:t>
            </a:r>
            <a:r>
              <a:rPr lang="en-US" dirty="0" smtClean="0"/>
              <a:t>. “rewrite intro” vs. “add more on topic X” vs. “discuss (in a paragraph or so) how this relates to X”</a:t>
            </a:r>
          </a:p>
          <a:p>
            <a:pPr marL="0" indent="0">
              <a:buNone/>
            </a:pPr>
            <a:r>
              <a:rPr lang="en-US" dirty="0" smtClean="0"/>
              <a:t>» concrete: provide some personal insight into what you think would fix the situation</a:t>
            </a:r>
          </a:p>
        </p:txBody>
      </p:sp>
    </p:spTree>
    <p:extLst>
      <p:ext uri="{BB962C8B-B14F-4D97-AF65-F5344CB8AC3E}">
        <p14:creationId xmlns:p14="http://schemas.microsoft.com/office/powerpoint/2010/main" val="114227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WTF! WTF! WTF! M_____ F_____! DU_B A______!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Take a deep breath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Remember: if they didn’t care, they wouldn’t have written anything. You are still worth saving.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Enumerate ideas, re-write in your own words. Decide (with bias toward your reviewer) what to do about each.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9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 for 502/503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293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Post as responses in Piazza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Give ratings based on the proposal grading rubric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each section of proposal, provide (at least) one piece of feedback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I’m here to answer questions about criteria and/or provide feedback on your feedback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1690687"/>
            <a:ext cx="4486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 for 502/503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293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Post as responses in Piazza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Give ratings based on the proposal grading rubric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each section of proposal, provide (at least) one piece of feedback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I’m here to answer questions about criteria and/or provide feedback on your feedback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256145" y="2108468"/>
            <a:ext cx="436997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Feedback</a:t>
            </a:r>
            <a:r>
              <a:rPr lang="en-US" sz="2000" dirty="0" smtClean="0"/>
              <a:t>: empathy, actionable (bounds), concrete</a:t>
            </a:r>
          </a:p>
          <a:p>
            <a:endParaRPr lang="en-US" sz="2000" dirty="0" smtClean="0"/>
          </a:p>
          <a:p>
            <a:r>
              <a:rPr lang="en-US" sz="2000" dirty="0" smtClean="0"/>
              <a:t>» </a:t>
            </a:r>
            <a:r>
              <a:rPr lang="en-US" sz="2000" b="1" dirty="0" smtClean="0"/>
              <a:t>empathy</a:t>
            </a:r>
            <a:r>
              <a:rPr lang="en-US" sz="2000" dirty="0" smtClean="0"/>
              <a:t>: try to understand authors’ perspective</a:t>
            </a:r>
          </a:p>
          <a:p>
            <a:r>
              <a:rPr lang="en-US" sz="2000" dirty="0" smtClean="0"/>
              <a:t>» </a:t>
            </a:r>
            <a:r>
              <a:rPr lang="en-US" sz="2000" b="1" dirty="0" smtClean="0"/>
              <a:t>actionable (bounds)</a:t>
            </a:r>
            <a:r>
              <a:rPr lang="en-US" sz="2000" dirty="0" smtClean="0"/>
              <a:t>: describe how it can be </a:t>
            </a:r>
            <a:r>
              <a:rPr lang="en-US" sz="2000" u="sng" dirty="0" smtClean="0"/>
              <a:t>improved</a:t>
            </a:r>
            <a:r>
              <a:rPr lang="en-US" sz="2000" dirty="0" smtClean="0"/>
              <a:t>. “rewrite intro” vs. “add more on topic X” vs. “discuss (in a paragraph or so) how this relates to X”</a:t>
            </a:r>
          </a:p>
          <a:p>
            <a:r>
              <a:rPr lang="en-US" sz="2000" dirty="0" smtClean="0"/>
              <a:t>» </a:t>
            </a:r>
            <a:r>
              <a:rPr lang="en-US" sz="2000" b="1" dirty="0" smtClean="0"/>
              <a:t>concrete</a:t>
            </a:r>
            <a:r>
              <a:rPr lang="en-US" sz="2000" dirty="0" smtClean="0"/>
              <a:t>: provide some personal insight into what you think would fix the situation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027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295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Critiques Taking it and giving it</vt:lpstr>
      <vt:lpstr>Critiques</vt:lpstr>
      <vt:lpstr>Receiving Feedback</vt:lpstr>
      <vt:lpstr>Critiques for 502/503</vt:lpstr>
      <vt:lpstr>Critiques for 502/503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Critiques Taking it and giving it</dc:title>
  <dc:creator>Anthony Tang</dc:creator>
  <cp:lastModifiedBy>Anthony Tang</cp:lastModifiedBy>
  <cp:revision>2</cp:revision>
  <dcterms:created xsi:type="dcterms:W3CDTF">2015-09-23T13:20:03Z</dcterms:created>
  <dcterms:modified xsi:type="dcterms:W3CDTF">2015-09-23T13:36:54Z</dcterms:modified>
</cp:coreProperties>
</file>